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96" r:id="rId2"/>
    <p:sldId id="297" r:id="rId3"/>
    <p:sldId id="266" r:id="rId4"/>
    <p:sldId id="301" r:id="rId5"/>
    <p:sldId id="270" r:id="rId6"/>
    <p:sldId id="302" r:id="rId7"/>
    <p:sldId id="303" r:id="rId8"/>
    <p:sldId id="304" r:id="rId9"/>
    <p:sldId id="305" r:id="rId10"/>
    <p:sldId id="273" r:id="rId11"/>
    <p:sldId id="272" r:id="rId12"/>
    <p:sldId id="278" r:id="rId13"/>
    <p:sldId id="276" r:id="rId14"/>
    <p:sldId id="274" r:id="rId15"/>
    <p:sldId id="293" r:id="rId16"/>
    <p:sldId id="277" r:id="rId17"/>
    <p:sldId id="286" r:id="rId18"/>
    <p:sldId id="287" r:id="rId19"/>
    <p:sldId id="288" r:id="rId20"/>
    <p:sldId id="30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FF66"/>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2201" autoAdjust="0"/>
  </p:normalViewPr>
  <p:slideViewPr>
    <p:cSldViewPr>
      <p:cViewPr varScale="1">
        <p:scale>
          <a:sx n="70" d="100"/>
          <a:sy n="70" d="100"/>
        </p:scale>
        <p:origin x="141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1CA1856-F2AF-4982-B257-9D86E636E0D6}" type="slidenum">
              <a:rPr lang="en-US"/>
              <a:pPr>
                <a:defRPr/>
              </a:pPr>
              <a:t>‹#›</a:t>
            </a:fld>
            <a:endParaRPr lang="en-US"/>
          </a:p>
        </p:txBody>
      </p:sp>
    </p:spTree>
    <p:extLst>
      <p:ext uri="{BB962C8B-B14F-4D97-AF65-F5344CB8AC3E}">
        <p14:creationId xmlns:p14="http://schemas.microsoft.com/office/powerpoint/2010/main" val="3211293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5A5D27-C5E3-42F1-909C-2235F197A753}" type="slidenum">
              <a:rPr lang="en-US" smtClean="0"/>
              <a:pPr>
                <a:defRPr/>
              </a:pPr>
              <a:t>‹#›</a:t>
            </a:fld>
            <a:endParaRPr lang="en-US"/>
          </a:p>
        </p:txBody>
      </p:sp>
    </p:spTree>
    <p:extLst>
      <p:ext uri="{BB962C8B-B14F-4D97-AF65-F5344CB8AC3E}">
        <p14:creationId xmlns:p14="http://schemas.microsoft.com/office/powerpoint/2010/main" val="2571882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1D037D-88F5-4302-A846-849304AE8ED0}" type="slidenum">
              <a:rPr lang="en-US" smtClean="0"/>
              <a:pPr>
                <a:defRPr/>
              </a:pPr>
              <a:t>‹#›</a:t>
            </a:fld>
            <a:endParaRPr lang="en-US"/>
          </a:p>
        </p:txBody>
      </p:sp>
    </p:spTree>
    <p:extLst>
      <p:ext uri="{BB962C8B-B14F-4D97-AF65-F5344CB8AC3E}">
        <p14:creationId xmlns:p14="http://schemas.microsoft.com/office/powerpoint/2010/main" val="313501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1D037D-88F5-4302-A846-849304AE8ED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39784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1D037D-88F5-4302-A846-849304AE8ED0}" type="slidenum">
              <a:rPr lang="en-US" smtClean="0"/>
              <a:pPr>
                <a:defRPr/>
              </a:pPr>
              <a:t>‹#›</a:t>
            </a:fld>
            <a:endParaRPr lang="en-US"/>
          </a:p>
        </p:txBody>
      </p:sp>
    </p:spTree>
    <p:extLst>
      <p:ext uri="{BB962C8B-B14F-4D97-AF65-F5344CB8AC3E}">
        <p14:creationId xmlns:p14="http://schemas.microsoft.com/office/powerpoint/2010/main" val="2622673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1D037D-88F5-4302-A846-849304AE8ED0}"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61664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21D037D-88F5-4302-A846-849304AE8ED0}" type="slidenum">
              <a:rPr lang="en-US" smtClean="0"/>
              <a:pPr>
                <a:defRPr/>
              </a:pPr>
              <a:t>‹#›</a:t>
            </a:fld>
            <a:endParaRPr lang="en-US"/>
          </a:p>
        </p:txBody>
      </p:sp>
    </p:spTree>
    <p:extLst>
      <p:ext uri="{BB962C8B-B14F-4D97-AF65-F5344CB8AC3E}">
        <p14:creationId xmlns:p14="http://schemas.microsoft.com/office/powerpoint/2010/main" val="1476658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0BD079-B0A5-4C7A-9441-D9D5561BC396}" type="slidenum">
              <a:rPr lang="en-US" smtClean="0"/>
              <a:pPr>
                <a:defRPr/>
              </a:pPr>
              <a:t>‹#›</a:t>
            </a:fld>
            <a:endParaRPr lang="en-US"/>
          </a:p>
        </p:txBody>
      </p:sp>
    </p:spTree>
    <p:extLst>
      <p:ext uri="{BB962C8B-B14F-4D97-AF65-F5344CB8AC3E}">
        <p14:creationId xmlns:p14="http://schemas.microsoft.com/office/powerpoint/2010/main" val="303476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D075873-02D2-42BD-A07A-6F6122111492}" type="slidenum">
              <a:rPr lang="en-US" smtClean="0"/>
              <a:pPr>
                <a:defRPr/>
              </a:pPr>
              <a:t>‹#›</a:t>
            </a:fld>
            <a:endParaRPr lang="en-US"/>
          </a:p>
        </p:txBody>
      </p:sp>
    </p:spTree>
    <p:extLst>
      <p:ext uri="{BB962C8B-B14F-4D97-AF65-F5344CB8AC3E}">
        <p14:creationId xmlns:p14="http://schemas.microsoft.com/office/powerpoint/2010/main" val="383064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4759F8A-AA6D-48D4-8060-B1349F339BA2}" type="slidenum">
              <a:rPr lang="en-US" smtClean="0"/>
              <a:pPr>
                <a:defRPr/>
              </a:pPr>
              <a:t>‹#›</a:t>
            </a:fld>
            <a:endParaRPr lang="en-US"/>
          </a:p>
        </p:txBody>
      </p:sp>
    </p:spTree>
    <p:extLst>
      <p:ext uri="{BB962C8B-B14F-4D97-AF65-F5344CB8AC3E}">
        <p14:creationId xmlns:p14="http://schemas.microsoft.com/office/powerpoint/2010/main" val="157306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A78BDD-582C-4AF7-9145-4658AE040332}" type="slidenum">
              <a:rPr lang="en-US" smtClean="0"/>
              <a:pPr>
                <a:defRPr/>
              </a:pPr>
              <a:t>‹#›</a:t>
            </a:fld>
            <a:endParaRPr lang="en-US"/>
          </a:p>
        </p:txBody>
      </p:sp>
    </p:spTree>
    <p:extLst>
      <p:ext uri="{BB962C8B-B14F-4D97-AF65-F5344CB8AC3E}">
        <p14:creationId xmlns:p14="http://schemas.microsoft.com/office/powerpoint/2010/main" val="1945906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4DD110A-8ED1-4DFF-852A-7BF6BB2E9962}" type="slidenum">
              <a:rPr lang="en-US" smtClean="0"/>
              <a:pPr>
                <a:defRPr/>
              </a:pPr>
              <a:t>‹#›</a:t>
            </a:fld>
            <a:endParaRPr lang="en-US"/>
          </a:p>
        </p:txBody>
      </p:sp>
    </p:spTree>
    <p:extLst>
      <p:ext uri="{BB962C8B-B14F-4D97-AF65-F5344CB8AC3E}">
        <p14:creationId xmlns:p14="http://schemas.microsoft.com/office/powerpoint/2010/main" val="372469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09E06E0-D9C6-492E-8AB7-F2518D7BDDBE}" type="slidenum">
              <a:rPr lang="en-US" smtClean="0"/>
              <a:pPr>
                <a:defRPr/>
              </a:pPr>
              <a:t>‹#›</a:t>
            </a:fld>
            <a:endParaRPr lang="en-US"/>
          </a:p>
        </p:txBody>
      </p:sp>
    </p:spTree>
    <p:extLst>
      <p:ext uri="{BB962C8B-B14F-4D97-AF65-F5344CB8AC3E}">
        <p14:creationId xmlns:p14="http://schemas.microsoft.com/office/powerpoint/2010/main" val="1412790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09A0580-99C1-4B1C-96AE-4E80806FED1F}" type="slidenum">
              <a:rPr lang="en-US" smtClean="0"/>
              <a:pPr>
                <a:defRPr/>
              </a:pPr>
              <a:t>‹#›</a:t>
            </a:fld>
            <a:endParaRPr lang="en-US"/>
          </a:p>
        </p:txBody>
      </p:sp>
    </p:spTree>
    <p:extLst>
      <p:ext uri="{BB962C8B-B14F-4D97-AF65-F5344CB8AC3E}">
        <p14:creationId xmlns:p14="http://schemas.microsoft.com/office/powerpoint/2010/main" val="48345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2ABC73E-D116-44B4-8984-A5EAA479BBFE}" type="slidenum">
              <a:rPr lang="en-US" smtClean="0"/>
              <a:pPr>
                <a:defRPr/>
              </a:pPr>
              <a:t>‹#›</a:t>
            </a:fld>
            <a:endParaRPr lang="en-US"/>
          </a:p>
        </p:txBody>
      </p:sp>
    </p:spTree>
    <p:extLst>
      <p:ext uri="{BB962C8B-B14F-4D97-AF65-F5344CB8AC3E}">
        <p14:creationId xmlns:p14="http://schemas.microsoft.com/office/powerpoint/2010/main" val="409444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4DB178-496B-4E84-8E7B-957D50EDAB16}" type="slidenum">
              <a:rPr lang="en-US" smtClean="0"/>
              <a:pPr>
                <a:defRPr/>
              </a:pPr>
              <a:t>‹#›</a:t>
            </a:fld>
            <a:endParaRPr lang="en-US"/>
          </a:p>
        </p:txBody>
      </p:sp>
    </p:spTree>
    <p:extLst>
      <p:ext uri="{BB962C8B-B14F-4D97-AF65-F5344CB8AC3E}">
        <p14:creationId xmlns:p14="http://schemas.microsoft.com/office/powerpoint/2010/main" val="223722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69F53D-79E5-42DC-A1DF-D6ECA26FD7E5}" type="slidenum">
              <a:rPr lang="en-US" smtClean="0"/>
              <a:pPr>
                <a:defRPr/>
              </a:pPr>
              <a:t>‹#›</a:t>
            </a:fld>
            <a:endParaRPr lang="en-US"/>
          </a:p>
        </p:txBody>
      </p:sp>
    </p:spTree>
    <p:extLst>
      <p:ext uri="{BB962C8B-B14F-4D97-AF65-F5344CB8AC3E}">
        <p14:creationId xmlns:p14="http://schemas.microsoft.com/office/powerpoint/2010/main" val="497835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F21D037D-88F5-4302-A846-849304AE8ED0}" type="slidenum">
              <a:rPr lang="en-US" smtClean="0"/>
              <a:pPr>
                <a:defRPr/>
              </a:pPr>
              <a:t>‹#›</a:t>
            </a:fld>
            <a:endParaRPr lang="en-US"/>
          </a:p>
        </p:txBody>
      </p:sp>
    </p:spTree>
    <p:extLst>
      <p:ext uri="{BB962C8B-B14F-4D97-AF65-F5344CB8AC3E}">
        <p14:creationId xmlns:p14="http://schemas.microsoft.com/office/powerpoint/2010/main" val="23252286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5"/>
          <p:cNvSpPr txBox="1">
            <a:spLocks noChangeArrowheads="1"/>
          </p:cNvSpPr>
          <p:nvPr/>
        </p:nvSpPr>
        <p:spPr bwMode="auto">
          <a:xfrm>
            <a:off x="1600200" y="1540560"/>
            <a:ext cx="6172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u="sng">
                <a:solidFill>
                  <a:srgbClr val="0000FF"/>
                </a:solidFill>
                <a:latin typeface="HP001 4 hàng" panose="020B0603050302020204" pitchFamily="34" charset="0"/>
              </a:rPr>
              <a:t>BÀI VIẾT 2:</a:t>
            </a:r>
            <a:endParaRPr lang="en-US" altLang="en-US" sz="3600" b="1" u="sng" dirty="0">
              <a:solidFill>
                <a:srgbClr val="0000FF"/>
              </a:solidFill>
              <a:latin typeface="HP001 4 hàng" panose="020B0603050302020204" pitchFamily="34" charset="0"/>
            </a:endParaRPr>
          </a:p>
        </p:txBody>
      </p:sp>
      <p:sp>
        <p:nvSpPr>
          <p:cNvPr id="2" name="Hộp_Văn_Bản 7">
            <a:extLst>
              <a:ext uri="{FF2B5EF4-FFF2-40B4-BE49-F238E27FC236}">
                <a16:creationId xmlns:a16="http://schemas.microsoft.com/office/drawing/2014/main" id="{242A3BD1-9DAD-82EA-FFE6-5FBD85D40DDC}"/>
              </a:ext>
            </a:extLst>
          </p:cNvPr>
          <p:cNvSpPr txBox="1">
            <a:spLocks noChangeArrowheads="1"/>
          </p:cNvSpPr>
          <p:nvPr/>
        </p:nvSpPr>
        <p:spPr bwMode="auto">
          <a:xfrm>
            <a:off x="685799" y="2460141"/>
            <a:ext cx="7385051" cy="10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err="1">
                <a:solidFill>
                  <a:srgbClr val="FF0000"/>
                </a:solidFill>
                <a:latin typeface="Times New Roman" panose="02020603050405020304" pitchFamily="18" charset="0"/>
                <a:cs typeface="Times New Roman" panose="02020603050405020304" pitchFamily="18" charset="0"/>
              </a:rPr>
              <a:t>Luyện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tập</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tả</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cây</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cối</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1095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ppt_x"/>
                                          </p:val>
                                        </p:tav>
                                        <p:tav tm="100000">
                                          <p:val>
                                            <p:strVal val="#ppt_x"/>
                                          </p:val>
                                        </p:tav>
                                      </p:tavLst>
                                    </p:anim>
                                    <p:anim calcmode="lin" valueType="num">
                                      <p:cBhvr additive="base">
                                        <p:cTn id="8" dur="10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7" name="Text Box 11"/>
          <p:cNvSpPr txBox="1">
            <a:spLocks noChangeArrowheads="1"/>
          </p:cNvSpPr>
          <p:nvPr/>
        </p:nvSpPr>
        <p:spPr bwMode="auto">
          <a:xfrm>
            <a:off x="762000" y="2819400"/>
            <a:ext cx="24384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phượng vĩ</a:t>
            </a:r>
          </a:p>
        </p:txBody>
      </p:sp>
      <p:sp>
        <p:nvSpPr>
          <p:cNvPr id="19468" name="Text Box 12"/>
          <p:cNvSpPr txBox="1">
            <a:spLocks noChangeArrowheads="1"/>
          </p:cNvSpPr>
          <p:nvPr/>
        </p:nvSpPr>
        <p:spPr bwMode="auto">
          <a:xfrm>
            <a:off x="6172200" y="2667000"/>
            <a:ext cx="17526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bàng </a:t>
            </a:r>
          </a:p>
        </p:txBody>
      </p:sp>
      <p:sp>
        <p:nvSpPr>
          <p:cNvPr id="19469" name="Text Box 13"/>
          <p:cNvSpPr txBox="1">
            <a:spLocks noChangeArrowheads="1"/>
          </p:cNvSpPr>
          <p:nvPr/>
        </p:nvSpPr>
        <p:spPr bwMode="auto">
          <a:xfrm>
            <a:off x="1524000" y="6400800"/>
            <a:ext cx="12954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đa</a:t>
            </a:r>
          </a:p>
        </p:txBody>
      </p:sp>
      <p:sp>
        <p:nvSpPr>
          <p:cNvPr id="19470" name="Text Box 14"/>
          <p:cNvSpPr txBox="1">
            <a:spLocks noChangeArrowheads="1"/>
          </p:cNvSpPr>
          <p:nvPr/>
        </p:nvSpPr>
        <p:spPr bwMode="auto">
          <a:xfrm>
            <a:off x="6629400" y="6400800"/>
            <a:ext cx="15240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xoan</a:t>
            </a:r>
          </a:p>
        </p:txBody>
      </p:sp>
      <p:sp>
        <p:nvSpPr>
          <p:cNvPr id="5126" name="Text Box 15"/>
          <p:cNvSpPr txBox="1">
            <a:spLocks noChangeArrowheads="1"/>
          </p:cNvSpPr>
          <p:nvPr/>
        </p:nvSpPr>
        <p:spPr bwMode="auto">
          <a:xfrm>
            <a:off x="3886200" y="2209800"/>
            <a:ext cx="1371600" cy="1930400"/>
          </a:xfrm>
          <a:prstGeom prst="rect">
            <a:avLst/>
          </a:prstGeom>
          <a:noFill/>
          <a:ln w="9525">
            <a:solidFill>
              <a:srgbClr val="FF3300"/>
            </a:solidFill>
            <a:miter lim="800000"/>
            <a:headEnd/>
            <a:tailEnd/>
          </a:ln>
        </p:spPr>
        <p:txBody>
          <a:bodyPr>
            <a:spAutoFit/>
          </a:bodyPr>
          <a:lstStyle/>
          <a:p>
            <a:pPr>
              <a:spcBef>
                <a:spcPct val="50000"/>
              </a:spcBef>
            </a:pPr>
            <a:r>
              <a:rPr lang="en-US" sz="4000" dirty="0" err="1">
                <a:solidFill>
                  <a:srgbClr val="0000FF"/>
                </a:solidFill>
              </a:rPr>
              <a:t>Cây</a:t>
            </a:r>
            <a:r>
              <a:rPr lang="en-US" sz="4000" dirty="0">
                <a:solidFill>
                  <a:srgbClr val="0000FF"/>
                </a:solidFill>
              </a:rPr>
              <a:t> </a:t>
            </a:r>
            <a:r>
              <a:rPr lang="en-US" sz="4000" dirty="0" err="1">
                <a:solidFill>
                  <a:srgbClr val="0000FF"/>
                </a:solidFill>
              </a:rPr>
              <a:t>bóng</a:t>
            </a:r>
            <a:r>
              <a:rPr lang="en-US" sz="4000" dirty="0">
                <a:solidFill>
                  <a:srgbClr val="0000FF"/>
                </a:solidFill>
              </a:rPr>
              <a:t> </a:t>
            </a:r>
            <a:r>
              <a:rPr lang="en-US" sz="4000" dirty="0" err="1">
                <a:solidFill>
                  <a:srgbClr val="0000FF"/>
                </a:solidFill>
              </a:rPr>
              <a:t>mát</a:t>
            </a:r>
            <a:endParaRPr lang="en-US" sz="4000" dirty="0">
              <a:solidFill>
                <a:srgbClr val="0000FF"/>
              </a:solidFill>
            </a:endParaRPr>
          </a:p>
        </p:txBody>
      </p:sp>
      <p:pic>
        <p:nvPicPr>
          <p:cNvPr id="19472" name="Picture 16" descr="A01 (2)"/>
          <p:cNvPicPr>
            <a:picLocks noChangeAspect="1" noChangeArrowheads="1"/>
          </p:cNvPicPr>
          <p:nvPr/>
        </p:nvPicPr>
        <p:blipFill>
          <a:blip r:embed="rId2" cstate="print"/>
          <a:srcRect/>
          <a:stretch>
            <a:fillRect/>
          </a:stretch>
        </p:blipFill>
        <p:spPr bwMode="auto">
          <a:xfrm>
            <a:off x="457200" y="3352800"/>
            <a:ext cx="3352800" cy="3124200"/>
          </a:xfrm>
          <a:prstGeom prst="rect">
            <a:avLst/>
          </a:prstGeom>
          <a:noFill/>
          <a:ln w="9525">
            <a:noFill/>
            <a:miter lim="800000"/>
            <a:headEnd/>
            <a:tailEnd/>
          </a:ln>
        </p:spPr>
      </p:pic>
      <p:pic>
        <p:nvPicPr>
          <p:cNvPr id="19477" name="Picture 21" descr="51-XoanNinhThuan"/>
          <p:cNvPicPr>
            <a:picLocks noChangeAspect="1" noChangeArrowheads="1"/>
          </p:cNvPicPr>
          <p:nvPr/>
        </p:nvPicPr>
        <p:blipFill>
          <a:blip r:embed="rId3"/>
          <a:srcRect/>
          <a:stretch>
            <a:fillRect/>
          </a:stretch>
        </p:blipFill>
        <p:spPr bwMode="auto">
          <a:xfrm>
            <a:off x="5486400" y="3124200"/>
            <a:ext cx="3352800" cy="3352800"/>
          </a:xfrm>
          <a:prstGeom prst="rect">
            <a:avLst/>
          </a:prstGeom>
          <a:noFill/>
          <a:ln w="9525">
            <a:noFill/>
            <a:miter lim="800000"/>
            <a:headEnd/>
            <a:tailEnd/>
          </a:ln>
        </p:spPr>
      </p:pic>
      <p:pic>
        <p:nvPicPr>
          <p:cNvPr id="19478" name="Picture 22" descr="A01 (3)"/>
          <p:cNvPicPr>
            <a:picLocks noChangeAspect="1" noChangeArrowheads="1"/>
          </p:cNvPicPr>
          <p:nvPr/>
        </p:nvPicPr>
        <p:blipFill>
          <a:blip r:embed="rId4" cstate="print"/>
          <a:srcRect/>
          <a:stretch>
            <a:fillRect/>
          </a:stretch>
        </p:blipFill>
        <p:spPr bwMode="auto">
          <a:xfrm>
            <a:off x="5486400" y="0"/>
            <a:ext cx="3429000" cy="2743200"/>
          </a:xfrm>
          <a:prstGeom prst="rect">
            <a:avLst/>
          </a:prstGeom>
          <a:noFill/>
          <a:ln w="9525">
            <a:noFill/>
            <a:miter lim="800000"/>
            <a:headEnd/>
            <a:tailEnd/>
          </a:ln>
        </p:spPr>
      </p:pic>
      <p:pic>
        <p:nvPicPr>
          <p:cNvPr id="19480" name="Picture 24" descr="PHUONG%20VY"/>
          <p:cNvPicPr>
            <a:picLocks noChangeAspect="1" noChangeArrowheads="1"/>
          </p:cNvPicPr>
          <p:nvPr/>
        </p:nvPicPr>
        <p:blipFill>
          <a:blip r:embed="rId5"/>
          <a:srcRect/>
          <a:stretch>
            <a:fillRect/>
          </a:stretch>
        </p:blipFill>
        <p:spPr bwMode="auto">
          <a:xfrm>
            <a:off x="228600" y="38100"/>
            <a:ext cx="36576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80"/>
                                        </p:tgtEl>
                                        <p:attrNameLst>
                                          <p:attrName>style.visibility</p:attrName>
                                        </p:attrNameLst>
                                      </p:cBhvr>
                                      <p:to>
                                        <p:strVal val="visible"/>
                                      </p:to>
                                    </p:set>
                                    <p:animEffect transition="in" filter="blinds(horizontal)">
                                      <p:cBhvr>
                                        <p:cTn id="7" dur="500"/>
                                        <p:tgtEl>
                                          <p:spTgt spid="1948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467"/>
                                        </p:tgtEl>
                                        <p:attrNameLst>
                                          <p:attrName>style.visibility</p:attrName>
                                        </p:attrNameLst>
                                      </p:cBhvr>
                                      <p:to>
                                        <p:strVal val="visible"/>
                                      </p:to>
                                    </p:set>
                                    <p:animEffect transition="in" filter="blinds(horizontal)">
                                      <p:cBhvr>
                                        <p:cTn id="10" dur="500"/>
                                        <p:tgtEl>
                                          <p:spTgt spid="1946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9478"/>
                                        </p:tgtEl>
                                        <p:attrNameLst>
                                          <p:attrName>style.visibility</p:attrName>
                                        </p:attrNameLst>
                                      </p:cBhvr>
                                      <p:to>
                                        <p:strVal val="visible"/>
                                      </p:to>
                                    </p:set>
                                    <p:animEffect transition="in" filter="box(in)">
                                      <p:cBhvr>
                                        <p:cTn id="15" dur="500"/>
                                        <p:tgtEl>
                                          <p:spTgt spid="1947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9468"/>
                                        </p:tgtEl>
                                        <p:attrNameLst>
                                          <p:attrName>style.visibility</p:attrName>
                                        </p:attrNameLst>
                                      </p:cBhvr>
                                      <p:to>
                                        <p:strVal val="visible"/>
                                      </p:to>
                                    </p:set>
                                    <p:animEffect transition="in" filter="box(in)">
                                      <p:cBhvr>
                                        <p:cTn id="18" dur="500"/>
                                        <p:tgtEl>
                                          <p:spTgt spid="194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9472"/>
                                        </p:tgtEl>
                                        <p:attrNameLst>
                                          <p:attrName>style.visibility</p:attrName>
                                        </p:attrNameLst>
                                      </p:cBhvr>
                                      <p:to>
                                        <p:strVal val="visible"/>
                                      </p:to>
                                    </p:set>
                                    <p:animEffect transition="in" filter="checkerboard(across)">
                                      <p:cBhvr>
                                        <p:cTn id="23" dur="500"/>
                                        <p:tgtEl>
                                          <p:spTgt spid="19472"/>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9469"/>
                                        </p:tgtEl>
                                        <p:attrNameLst>
                                          <p:attrName>style.visibility</p:attrName>
                                        </p:attrNameLst>
                                      </p:cBhvr>
                                      <p:to>
                                        <p:strVal val="visible"/>
                                      </p:to>
                                    </p:set>
                                    <p:animEffect transition="in" filter="checkerboard(across)">
                                      <p:cBhvr>
                                        <p:cTn id="26" dur="500"/>
                                        <p:tgtEl>
                                          <p:spTgt spid="1946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9477"/>
                                        </p:tgtEl>
                                        <p:attrNameLst>
                                          <p:attrName>style.visibility</p:attrName>
                                        </p:attrNameLst>
                                      </p:cBhvr>
                                      <p:to>
                                        <p:strVal val="visible"/>
                                      </p:to>
                                    </p:set>
                                    <p:animEffect transition="in" filter="diamond(in)">
                                      <p:cBhvr>
                                        <p:cTn id="31" dur="2000"/>
                                        <p:tgtEl>
                                          <p:spTgt spid="19477"/>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9470"/>
                                        </p:tgtEl>
                                        <p:attrNameLst>
                                          <p:attrName>style.visibility</p:attrName>
                                        </p:attrNameLst>
                                      </p:cBhvr>
                                      <p:to>
                                        <p:strVal val="visible"/>
                                      </p:to>
                                    </p:set>
                                    <p:animEffect transition="in" filter="diamond(in)">
                                      <p:cBhvr>
                                        <p:cTn id="34" dur="20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68" grpId="0"/>
      <p:bldP spid="19469" grpId="0"/>
      <p:bldP spid="194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Text Box 12"/>
          <p:cNvSpPr txBox="1">
            <a:spLocks noChangeArrowheads="1"/>
          </p:cNvSpPr>
          <p:nvPr/>
        </p:nvSpPr>
        <p:spPr bwMode="auto">
          <a:xfrm>
            <a:off x="685800" y="2971800"/>
            <a:ext cx="1905000" cy="457200"/>
          </a:xfrm>
          <a:prstGeom prst="rect">
            <a:avLst/>
          </a:prstGeom>
          <a:noFill/>
          <a:ln w="9525">
            <a:noFill/>
            <a:miter lim="800000"/>
            <a:headEnd/>
            <a:tailEnd/>
          </a:ln>
        </p:spPr>
        <p:txBody>
          <a:bodyPr>
            <a:spAutoFit/>
          </a:bodyPr>
          <a:lstStyle/>
          <a:p>
            <a:pPr algn="ctr">
              <a:spcBef>
                <a:spcPct val="50000"/>
              </a:spcBef>
            </a:pPr>
            <a:r>
              <a:rPr lang="en-US" sz="2400">
                <a:solidFill>
                  <a:srgbClr val="FF3300"/>
                </a:solidFill>
              </a:rPr>
              <a:t>Cây mít</a:t>
            </a:r>
          </a:p>
        </p:txBody>
      </p:sp>
      <p:sp>
        <p:nvSpPr>
          <p:cNvPr id="18445" name="Text Box 13"/>
          <p:cNvSpPr txBox="1">
            <a:spLocks noChangeArrowheads="1"/>
          </p:cNvSpPr>
          <p:nvPr/>
        </p:nvSpPr>
        <p:spPr bwMode="auto">
          <a:xfrm>
            <a:off x="6781800" y="6400800"/>
            <a:ext cx="18288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dừa</a:t>
            </a:r>
          </a:p>
        </p:txBody>
      </p:sp>
      <p:sp>
        <p:nvSpPr>
          <p:cNvPr id="6148" name="Text Box 14"/>
          <p:cNvSpPr txBox="1">
            <a:spLocks noChangeArrowheads="1"/>
          </p:cNvSpPr>
          <p:nvPr/>
        </p:nvSpPr>
        <p:spPr bwMode="auto">
          <a:xfrm>
            <a:off x="4038600" y="2286000"/>
            <a:ext cx="1143000" cy="1563688"/>
          </a:xfrm>
          <a:prstGeom prst="rect">
            <a:avLst/>
          </a:prstGeom>
          <a:noFill/>
          <a:ln w="9525">
            <a:solidFill>
              <a:srgbClr val="FF3300"/>
            </a:solidFill>
            <a:miter lim="800000"/>
            <a:headEnd/>
            <a:tailEnd/>
          </a:ln>
        </p:spPr>
        <p:txBody>
          <a:bodyPr>
            <a:spAutoFit/>
          </a:bodyPr>
          <a:lstStyle/>
          <a:p>
            <a:pPr>
              <a:spcBef>
                <a:spcPct val="50000"/>
              </a:spcBef>
            </a:pPr>
            <a:r>
              <a:rPr lang="en-US" sz="3200">
                <a:solidFill>
                  <a:srgbClr val="0000FF"/>
                </a:solidFill>
              </a:rPr>
              <a:t>Cây ăn quả</a:t>
            </a:r>
          </a:p>
        </p:txBody>
      </p:sp>
      <p:pic>
        <p:nvPicPr>
          <p:cNvPr id="18451" name="Picture 19" descr="Cay%20mit%20063"/>
          <p:cNvPicPr>
            <a:picLocks noChangeAspect="1" noChangeArrowheads="1"/>
          </p:cNvPicPr>
          <p:nvPr/>
        </p:nvPicPr>
        <p:blipFill>
          <a:blip r:embed="rId2"/>
          <a:srcRect/>
          <a:stretch>
            <a:fillRect/>
          </a:stretch>
        </p:blipFill>
        <p:spPr bwMode="auto">
          <a:xfrm>
            <a:off x="0" y="0"/>
            <a:ext cx="3581400" cy="2971800"/>
          </a:xfrm>
          <a:prstGeom prst="rect">
            <a:avLst/>
          </a:prstGeom>
          <a:noFill/>
          <a:ln w="9525">
            <a:noFill/>
            <a:miter lim="800000"/>
            <a:headEnd/>
            <a:tailEnd/>
          </a:ln>
        </p:spPr>
      </p:pic>
      <p:pic>
        <p:nvPicPr>
          <p:cNvPr id="18455" name="Picture 23" descr="Dua-Nhao-Thom-1"/>
          <p:cNvPicPr>
            <a:picLocks noChangeAspect="1" noChangeArrowheads="1"/>
          </p:cNvPicPr>
          <p:nvPr/>
        </p:nvPicPr>
        <p:blipFill>
          <a:blip r:embed="rId3"/>
          <a:srcRect/>
          <a:stretch>
            <a:fillRect/>
          </a:stretch>
        </p:blipFill>
        <p:spPr bwMode="auto">
          <a:xfrm>
            <a:off x="5562600" y="3352800"/>
            <a:ext cx="3581400" cy="3133725"/>
          </a:xfrm>
          <a:prstGeom prst="rect">
            <a:avLst/>
          </a:prstGeom>
          <a:noFill/>
          <a:ln w="9525">
            <a:noFill/>
            <a:miter lim="800000"/>
            <a:headEnd/>
            <a:tailEnd/>
          </a:ln>
        </p:spPr>
      </p:pic>
      <p:pic>
        <p:nvPicPr>
          <p:cNvPr id="18457" name="Picture 25" descr="ANd9GcRLbn_EIy5e_q6is87MJKwubQBaOz0dKxVRYq_8FZuy1A36Ylj4"/>
          <p:cNvPicPr>
            <a:picLocks noChangeAspect="1" noChangeArrowheads="1"/>
          </p:cNvPicPr>
          <p:nvPr/>
        </p:nvPicPr>
        <p:blipFill>
          <a:blip r:embed="rId4"/>
          <a:srcRect/>
          <a:stretch>
            <a:fillRect/>
          </a:stretch>
        </p:blipFill>
        <p:spPr bwMode="auto">
          <a:xfrm>
            <a:off x="0" y="3429000"/>
            <a:ext cx="3505200" cy="2895600"/>
          </a:xfrm>
          <a:prstGeom prst="rect">
            <a:avLst/>
          </a:prstGeom>
          <a:noFill/>
          <a:ln w="9525">
            <a:noFill/>
            <a:miter lim="800000"/>
            <a:headEnd/>
            <a:tailEnd/>
          </a:ln>
        </p:spPr>
      </p:pic>
      <p:pic>
        <p:nvPicPr>
          <p:cNvPr id="18459" name="Picture 27" descr="ANd9GcQYXkYzusIAjCEdw1N3iFRS7VBfGuqYemWxDB17iYTzV46Zb6SAew"/>
          <p:cNvPicPr>
            <a:picLocks noChangeAspect="1" noChangeArrowheads="1"/>
          </p:cNvPicPr>
          <p:nvPr/>
        </p:nvPicPr>
        <p:blipFill>
          <a:blip r:embed="rId5"/>
          <a:srcRect/>
          <a:stretch>
            <a:fillRect/>
          </a:stretch>
        </p:blipFill>
        <p:spPr bwMode="auto">
          <a:xfrm>
            <a:off x="5486400" y="0"/>
            <a:ext cx="3657600" cy="2895600"/>
          </a:xfrm>
          <a:prstGeom prst="rect">
            <a:avLst/>
          </a:prstGeom>
          <a:noFill/>
          <a:ln w="9525">
            <a:noFill/>
            <a:miter lim="800000"/>
            <a:headEnd/>
            <a:tailEnd/>
          </a:ln>
        </p:spPr>
      </p:pic>
      <p:sp>
        <p:nvSpPr>
          <p:cNvPr id="18460" name="Text Box 28"/>
          <p:cNvSpPr txBox="1">
            <a:spLocks noChangeArrowheads="1"/>
          </p:cNvSpPr>
          <p:nvPr/>
        </p:nvSpPr>
        <p:spPr bwMode="auto">
          <a:xfrm>
            <a:off x="762000" y="6400800"/>
            <a:ext cx="1905000" cy="457200"/>
          </a:xfrm>
          <a:prstGeom prst="rect">
            <a:avLst/>
          </a:prstGeom>
          <a:noFill/>
          <a:ln w="9525">
            <a:noFill/>
            <a:miter lim="800000"/>
            <a:headEnd/>
            <a:tailEnd/>
          </a:ln>
        </p:spPr>
        <p:txBody>
          <a:bodyPr>
            <a:spAutoFit/>
          </a:bodyPr>
          <a:lstStyle/>
          <a:p>
            <a:pPr algn="ctr">
              <a:spcBef>
                <a:spcPct val="50000"/>
              </a:spcBef>
            </a:pPr>
            <a:r>
              <a:rPr lang="en-US" sz="2400">
                <a:solidFill>
                  <a:srgbClr val="FF3300"/>
                </a:solidFill>
              </a:rPr>
              <a:t>Cây bưởi</a:t>
            </a:r>
          </a:p>
        </p:txBody>
      </p:sp>
      <p:sp>
        <p:nvSpPr>
          <p:cNvPr id="18461" name="Text Box 29"/>
          <p:cNvSpPr txBox="1">
            <a:spLocks noChangeArrowheads="1"/>
          </p:cNvSpPr>
          <p:nvPr/>
        </p:nvSpPr>
        <p:spPr bwMode="auto">
          <a:xfrm>
            <a:off x="6400800" y="2819400"/>
            <a:ext cx="1905000" cy="457200"/>
          </a:xfrm>
          <a:prstGeom prst="rect">
            <a:avLst/>
          </a:prstGeom>
          <a:noFill/>
          <a:ln w="9525">
            <a:noFill/>
            <a:miter lim="800000"/>
            <a:headEnd/>
            <a:tailEnd/>
          </a:ln>
        </p:spPr>
        <p:txBody>
          <a:bodyPr>
            <a:spAutoFit/>
          </a:bodyPr>
          <a:lstStyle/>
          <a:p>
            <a:pPr algn="ctr">
              <a:spcBef>
                <a:spcPct val="50000"/>
              </a:spcBef>
            </a:pPr>
            <a:r>
              <a:rPr lang="en-US" sz="2400">
                <a:solidFill>
                  <a:srgbClr val="FF3300"/>
                </a:solidFill>
              </a:rPr>
              <a:t>Cây mận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51"/>
                                        </p:tgtEl>
                                        <p:attrNameLst>
                                          <p:attrName>style.visibility</p:attrName>
                                        </p:attrNameLst>
                                      </p:cBhvr>
                                      <p:to>
                                        <p:strVal val="visible"/>
                                      </p:to>
                                    </p:set>
                                    <p:animEffect transition="in" filter="blinds(horizontal)">
                                      <p:cBhvr>
                                        <p:cTn id="7" dur="500"/>
                                        <p:tgtEl>
                                          <p:spTgt spid="1845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44"/>
                                        </p:tgtEl>
                                        <p:attrNameLst>
                                          <p:attrName>style.visibility</p:attrName>
                                        </p:attrNameLst>
                                      </p:cBhvr>
                                      <p:to>
                                        <p:strVal val="visible"/>
                                      </p:to>
                                    </p:set>
                                    <p:animEffect transition="in" filter="blinds(horizontal)">
                                      <p:cBhvr>
                                        <p:cTn id="10" dur="500"/>
                                        <p:tgtEl>
                                          <p:spTgt spid="184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8459"/>
                                        </p:tgtEl>
                                        <p:attrNameLst>
                                          <p:attrName>style.visibility</p:attrName>
                                        </p:attrNameLst>
                                      </p:cBhvr>
                                      <p:to>
                                        <p:strVal val="visible"/>
                                      </p:to>
                                    </p:set>
                                    <p:animEffect transition="in" filter="box(in)">
                                      <p:cBhvr>
                                        <p:cTn id="15" dur="500"/>
                                        <p:tgtEl>
                                          <p:spTgt spid="1845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8461"/>
                                        </p:tgtEl>
                                        <p:attrNameLst>
                                          <p:attrName>style.visibility</p:attrName>
                                        </p:attrNameLst>
                                      </p:cBhvr>
                                      <p:to>
                                        <p:strVal val="visible"/>
                                      </p:to>
                                    </p:set>
                                    <p:animEffect transition="in" filter="box(in)">
                                      <p:cBhvr>
                                        <p:cTn id="18" dur="500"/>
                                        <p:tgtEl>
                                          <p:spTgt spid="184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18457"/>
                                        </p:tgtEl>
                                        <p:attrNameLst>
                                          <p:attrName>style.visibility</p:attrName>
                                        </p:attrNameLst>
                                      </p:cBhvr>
                                      <p:to>
                                        <p:strVal val="visible"/>
                                      </p:to>
                                    </p:set>
                                    <p:animEffect transition="in" filter="checkerboard(across)">
                                      <p:cBhvr>
                                        <p:cTn id="23" dur="500"/>
                                        <p:tgtEl>
                                          <p:spTgt spid="18457"/>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8460"/>
                                        </p:tgtEl>
                                        <p:attrNameLst>
                                          <p:attrName>style.visibility</p:attrName>
                                        </p:attrNameLst>
                                      </p:cBhvr>
                                      <p:to>
                                        <p:strVal val="visible"/>
                                      </p:to>
                                    </p:set>
                                    <p:animEffect transition="in" filter="checkerboard(across)">
                                      <p:cBhvr>
                                        <p:cTn id="26" dur="500"/>
                                        <p:tgtEl>
                                          <p:spTgt spid="1846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18455"/>
                                        </p:tgtEl>
                                        <p:attrNameLst>
                                          <p:attrName>style.visibility</p:attrName>
                                        </p:attrNameLst>
                                      </p:cBhvr>
                                      <p:to>
                                        <p:strVal val="visible"/>
                                      </p:to>
                                    </p:set>
                                    <p:animEffect transition="in" filter="diamond(in)">
                                      <p:cBhvr>
                                        <p:cTn id="31" dur="2000"/>
                                        <p:tgtEl>
                                          <p:spTgt spid="18455"/>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18445"/>
                                        </p:tgtEl>
                                        <p:attrNameLst>
                                          <p:attrName>style.visibility</p:attrName>
                                        </p:attrNameLst>
                                      </p:cBhvr>
                                      <p:to>
                                        <p:strVal val="visible"/>
                                      </p:to>
                                    </p:set>
                                    <p:animEffect transition="in" filter="diamond(in)">
                                      <p:cBhvr>
                                        <p:cTn id="34" dur="20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45" grpId="0"/>
      <p:bldP spid="18460" grpId="0"/>
      <p:bldP spid="184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7"/>
          <p:cNvSpPr txBox="1">
            <a:spLocks noChangeArrowheads="1"/>
          </p:cNvSpPr>
          <p:nvPr/>
        </p:nvSpPr>
        <p:spPr bwMode="auto">
          <a:xfrm>
            <a:off x="1066800" y="3124200"/>
            <a:ext cx="19812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Hoa hồng</a:t>
            </a:r>
          </a:p>
        </p:txBody>
      </p:sp>
      <p:sp>
        <p:nvSpPr>
          <p:cNvPr id="24584" name="Text Box 8"/>
          <p:cNvSpPr txBox="1">
            <a:spLocks noChangeArrowheads="1"/>
          </p:cNvSpPr>
          <p:nvPr/>
        </p:nvSpPr>
        <p:spPr bwMode="auto">
          <a:xfrm>
            <a:off x="6019800" y="3048000"/>
            <a:ext cx="25146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hoa đào</a:t>
            </a:r>
          </a:p>
        </p:txBody>
      </p:sp>
      <p:sp>
        <p:nvSpPr>
          <p:cNvPr id="24585" name="Text Box 9"/>
          <p:cNvSpPr txBox="1">
            <a:spLocks noChangeArrowheads="1"/>
          </p:cNvSpPr>
          <p:nvPr/>
        </p:nvSpPr>
        <p:spPr bwMode="auto">
          <a:xfrm>
            <a:off x="1066800" y="6400800"/>
            <a:ext cx="23622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hoa quỳnh</a:t>
            </a:r>
          </a:p>
        </p:txBody>
      </p:sp>
      <p:sp>
        <p:nvSpPr>
          <p:cNvPr id="7173" name="Text Box 10"/>
          <p:cNvSpPr txBox="1">
            <a:spLocks noChangeArrowheads="1"/>
          </p:cNvSpPr>
          <p:nvPr/>
        </p:nvSpPr>
        <p:spPr bwMode="auto">
          <a:xfrm>
            <a:off x="4114800" y="2971800"/>
            <a:ext cx="1295400" cy="1320800"/>
          </a:xfrm>
          <a:prstGeom prst="rect">
            <a:avLst/>
          </a:prstGeom>
          <a:noFill/>
          <a:ln w="9525">
            <a:solidFill>
              <a:srgbClr val="FF3300"/>
            </a:solidFill>
            <a:miter lim="800000"/>
            <a:headEnd/>
            <a:tailEnd/>
          </a:ln>
        </p:spPr>
        <p:txBody>
          <a:bodyPr>
            <a:spAutoFit/>
          </a:bodyPr>
          <a:lstStyle/>
          <a:p>
            <a:pPr>
              <a:spcBef>
                <a:spcPct val="50000"/>
              </a:spcBef>
            </a:pPr>
            <a:r>
              <a:rPr lang="en-US" sz="4000">
                <a:solidFill>
                  <a:srgbClr val="0000FF"/>
                </a:solidFill>
              </a:rPr>
              <a:t>Cây hoa </a:t>
            </a:r>
          </a:p>
        </p:txBody>
      </p:sp>
      <p:pic>
        <p:nvPicPr>
          <p:cNvPr id="24588" name="Picture 12" descr="ImageView"/>
          <p:cNvPicPr>
            <a:picLocks noChangeAspect="1" noChangeArrowheads="1"/>
          </p:cNvPicPr>
          <p:nvPr/>
        </p:nvPicPr>
        <p:blipFill>
          <a:blip r:embed="rId2"/>
          <a:srcRect/>
          <a:stretch>
            <a:fillRect/>
          </a:stretch>
        </p:blipFill>
        <p:spPr bwMode="auto">
          <a:xfrm>
            <a:off x="5410200" y="3429000"/>
            <a:ext cx="3581400" cy="3048000"/>
          </a:xfrm>
          <a:prstGeom prst="rect">
            <a:avLst/>
          </a:prstGeom>
          <a:noFill/>
          <a:ln w="9525">
            <a:noFill/>
            <a:miter lim="800000"/>
            <a:headEnd/>
            <a:tailEnd/>
          </a:ln>
        </p:spPr>
      </p:pic>
      <p:pic>
        <p:nvPicPr>
          <p:cNvPr id="24590" name="Picture 14" descr="Cay-dao-dep"/>
          <p:cNvPicPr>
            <a:picLocks noChangeAspect="1" noChangeArrowheads="1"/>
          </p:cNvPicPr>
          <p:nvPr/>
        </p:nvPicPr>
        <p:blipFill>
          <a:blip r:embed="rId3"/>
          <a:srcRect/>
          <a:stretch>
            <a:fillRect/>
          </a:stretch>
        </p:blipFill>
        <p:spPr bwMode="auto">
          <a:xfrm>
            <a:off x="5334000" y="65088"/>
            <a:ext cx="3657600" cy="3059112"/>
          </a:xfrm>
          <a:prstGeom prst="rect">
            <a:avLst/>
          </a:prstGeom>
          <a:noFill/>
          <a:ln w="9525">
            <a:noFill/>
            <a:miter lim="800000"/>
            <a:headEnd/>
            <a:tailEnd/>
          </a:ln>
        </p:spPr>
      </p:pic>
      <p:pic>
        <p:nvPicPr>
          <p:cNvPr id="24595" name="Picture 19" descr="48fdaa18_img_1680_resize"/>
          <p:cNvPicPr>
            <a:picLocks noChangeAspect="1" noChangeArrowheads="1"/>
          </p:cNvPicPr>
          <p:nvPr/>
        </p:nvPicPr>
        <p:blipFill>
          <a:blip r:embed="rId4"/>
          <a:srcRect/>
          <a:stretch>
            <a:fillRect/>
          </a:stretch>
        </p:blipFill>
        <p:spPr bwMode="auto">
          <a:xfrm>
            <a:off x="152400" y="3581400"/>
            <a:ext cx="3962400" cy="2819400"/>
          </a:xfrm>
          <a:prstGeom prst="rect">
            <a:avLst/>
          </a:prstGeom>
          <a:noFill/>
          <a:ln w="9525">
            <a:noFill/>
            <a:miter lim="800000"/>
            <a:headEnd/>
            <a:tailEnd/>
          </a:ln>
        </p:spPr>
      </p:pic>
      <p:sp>
        <p:nvSpPr>
          <p:cNvPr id="24596" name="Text Box 20"/>
          <p:cNvSpPr txBox="1">
            <a:spLocks noChangeArrowheads="1"/>
          </p:cNvSpPr>
          <p:nvPr/>
        </p:nvSpPr>
        <p:spPr bwMode="auto">
          <a:xfrm>
            <a:off x="6324600" y="6400800"/>
            <a:ext cx="2362200" cy="457200"/>
          </a:xfrm>
          <a:prstGeom prst="rect">
            <a:avLst/>
          </a:prstGeom>
          <a:noFill/>
          <a:ln w="9525">
            <a:noFill/>
            <a:miter lim="800000"/>
            <a:headEnd/>
            <a:tailEnd/>
          </a:ln>
        </p:spPr>
        <p:txBody>
          <a:bodyPr>
            <a:spAutoFit/>
          </a:bodyPr>
          <a:lstStyle/>
          <a:p>
            <a:pPr>
              <a:spcBef>
                <a:spcPct val="50000"/>
              </a:spcBef>
            </a:pPr>
            <a:r>
              <a:rPr lang="en-US" sz="2400">
                <a:solidFill>
                  <a:srgbClr val="FF3300"/>
                </a:solidFill>
              </a:rPr>
              <a:t>Cây mai vàng</a:t>
            </a:r>
          </a:p>
        </p:txBody>
      </p:sp>
      <p:pic>
        <p:nvPicPr>
          <p:cNvPr id="24598" name="Picture 22" descr="file"/>
          <p:cNvPicPr>
            <a:picLocks noChangeAspect="1" noChangeArrowheads="1"/>
          </p:cNvPicPr>
          <p:nvPr/>
        </p:nvPicPr>
        <p:blipFill>
          <a:blip r:embed="rId5"/>
          <a:srcRect/>
          <a:stretch>
            <a:fillRect/>
          </a:stretch>
        </p:blipFill>
        <p:spPr bwMode="auto">
          <a:xfrm>
            <a:off x="152400" y="0"/>
            <a:ext cx="39624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98"/>
                                        </p:tgtEl>
                                        <p:attrNameLst>
                                          <p:attrName>style.visibility</p:attrName>
                                        </p:attrNameLst>
                                      </p:cBhvr>
                                      <p:to>
                                        <p:strVal val="visible"/>
                                      </p:to>
                                    </p:set>
                                    <p:animEffect transition="in" filter="blinds(horizontal)">
                                      <p:cBhvr>
                                        <p:cTn id="7" dur="500"/>
                                        <p:tgtEl>
                                          <p:spTgt spid="2459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583"/>
                                        </p:tgtEl>
                                        <p:attrNameLst>
                                          <p:attrName>style.visibility</p:attrName>
                                        </p:attrNameLst>
                                      </p:cBhvr>
                                      <p:to>
                                        <p:strVal val="visible"/>
                                      </p:to>
                                    </p:set>
                                    <p:animEffect transition="in" filter="blinds(horizontal)">
                                      <p:cBhvr>
                                        <p:cTn id="10" dur="500"/>
                                        <p:tgtEl>
                                          <p:spTgt spid="2458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4595"/>
                                        </p:tgtEl>
                                        <p:attrNameLst>
                                          <p:attrName>style.visibility</p:attrName>
                                        </p:attrNameLst>
                                      </p:cBhvr>
                                      <p:to>
                                        <p:strVal val="visible"/>
                                      </p:to>
                                    </p:set>
                                    <p:animEffect transition="in" filter="box(in)">
                                      <p:cBhvr>
                                        <p:cTn id="15" dur="500"/>
                                        <p:tgtEl>
                                          <p:spTgt spid="2459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4585"/>
                                        </p:tgtEl>
                                        <p:attrNameLst>
                                          <p:attrName>style.visibility</p:attrName>
                                        </p:attrNameLst>
                                      </p:cBhvr>
                                      <p:to>
                                        <p:strVal val="visible"/>
                                      </p:to>
                                    </p:set>
                                    <p:animEffect transition="in" filter="box(in)">
                                      <p:cBhvr>
                                        <p:cTn id="18" dur="500"/>
                                        <p:tgtEl>
                                          <p:spTgt spid="2458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4590"/>
                                        </p:tgtEl>
                                        <p:attrNameLst>
                                          <p:attrName>style.visibility</p:attrName>
                                        </p:attrNameLst>
                                      </p:cBhvr>
                                      <p:to>
                                        <p:strVal val="visible"/>
                                      </p:to>
                                    </p:set>
                                    <p:animEffect transition="in" filter="checkerboard(across)">
                                      <p:cBhvr>
                                        <p:cTn id="23" dur="500"/>
                                        <p:tgtEl>
                                          <p:spTgt spid="24590"/>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24584"/>
                                        </p:tgtEl>
                                        <p:attrNameLst>
                                          <p:attrName>style.visibility</p:attrName>
                                        </p:attrNameLst>
                                      </p:cBhvr>
                                      <p:to>
                                        <p:strVal val="visible"/>
                                      </p:to>
                                    </p:set>
                                    <p:animEffect transition="in" filter="checkerboard(across)">
                                      <p:cBhvr>
                                        <p:cTn id="26" dur="500"/>
                                        <p:tgtEl>
                                          <p:spTgt spid="245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ntr" presetSubtype="16" fill="hold" nodeType="clickEffect">
                                  <p:stCondLst>
                                    <p:cond delay="0"/>
                                  </p:stCondLst>
                                  <p:childTnLst>
                                    <p:set>
                                      <p:cBhvr>
                                        <p:cTn id="30" dur="1" fill="hold">
                                          <p:stCondLst>
                                            <p:cond delay="0"/>
                                          </p:stCondLst>
                                        </p:cTn>
                                        <p:tgtEl>
                                          <p:spTgt spid="24588"/>
                                        </p:tgtEl>
                                        <p:attrNameLst>
                                          <p:attrName>style.visibility</p:attrName>
                                        </p:attrNameLst>
                                      </p:cBhvr>
                                      <p:to>
                                        <p:strVal val="visible"/>
                                      </p:to>
                                    </p:set>
                                    <p:animEffect transition="in" filter="diamond(in)">
                                      <p:cBhvr>
                                        <p:cTn id="31" dur="2000"/>
                                        <p:tgtEl>
                                          <p:spTgt spid="24588"/>
                                        </p:tgtEl>
                                      </p:cBhvr>
                                    </p:animEffect>
                                  </p:childTnLst>
                                </p:cTn>
                              </p:par>
                              <p:par>
                                <p:cTn id="32" presetID="8" presetClass="entr" presetSubtype="16" fill="hold" grpId="0" nodeType="withEffect">
                                  <p:stCondLst>
                                    <p:cond delay="0"/>
                                  </p:stCondLst>
                                  <p:childTnLst>
                                    <p:set>
                                      <p:cBhvr>
                                        <p:cTn id="33" dur="1" fill="hold">
                                          <p:stCondLst>
                                            <p:cond delay="0"/>
                                          </p:stCondLst>
                                        </p:cTn>
                                        <p:tgtEl>
                                          <p:spTgt spid="24596"/>
                                        </p:tgtEl>
                                        <p:attrNameLst>
                                          <p:attrName>style.visibility</p:attrName>
                                        </p:attrNameLst>
                                      </p:cBhvr>
                                      <p:to>
                                        <p:strVal val="visible"/>
                                      </p:to>
                                    </p:set>
                                    <p:animEffect transition="in" filter="diamond(in)">
                                      <p:cBhvr>
                                        <p:cTn id="34" dur="2000"/>
                                        <p:tgtEl>
                                          <p:spTgt spid="24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p:bldP spid="2459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ext Box 5"/>
          <p:cNvSpPr txBox="1">
            <a:spLocks noChangeArrowheads="1"/>
          </p:cNvSpPr>
          <p:nvPr/>
        </p:nvSpPr>
        <p:spPr bwMode="auto">
          <a:xfrm>
            <a:off x="1981200" y="2057400"/>
            <a:ext cx="5410200" cy="1190625"/>
          </a:xfrm>
          <a:prstGeom prst="rect">
            <a:avLst/>
          </a:prstGeom>
          <a:solidFill>
            <a:schemeClr val="accent6">
              <a:lumMod val="40000"/>
              <a:lumOff val="60000"/>
            </a:schemeClr>
          </a:solidFill>
          <a:ln w="9525">
            <a:noFill/>
            <a:miter lim="800000"/>
            <a:headEnd/>
            <a:tailEnd/>
          </a:ln>
        </p:spPr>
        <p:txBody>
          <a:bodyPr>
            <a:spAutoFit/>
          </a:bodyPr>
          <a:lstStyle/>
          <a:p>
            <a:pPr algn="ctr">
              <a:spcBef>
                <a:spcPct val="50000"/>
              </a:spcBef>
            </a:pPr>
            <a:r>
              <a:rPr lang="en-US" sz="3600" b="1" dirty="0">
                <a:solidFill>
                  <a:srgbClr val="0000FF"/>
                </a:solidFill>
              </a:rPr>
              <a:t>LẬP DÀN Ý BÀI VĂN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wedge">
                                      <p:cBhvr>
                                        <p:cTn id="7" dur="20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381000" y="533400"/>
            <a:ext cx="8229600" cy="854075"/>
          </a:xfrm>
          <a:prstGeom prst="rect">
            <a:avLst/>
          </a:prstGeom>
          <a:noFill/>
          <a:ln w="9525">
            <a:noFill/>
            <a:miter lim="800000"/>
            <a:headEnd/>
            <a:tailEnd/>
          </a:ln>
        </p:spPr>
        <p:txBody>
          <a:bodyPr>
            <a:spAutoFit/>
          </a:bodyPr>
          <a:lstStyle/>
          <a:p>
            <a:pPr algn="ctr">
              <a:spcBef>
                <a:spcPct val="50000"/>
              </a:spcBef>
            </a:pPr>
            <a:r>
              <a:rPr lang="en-US" sz="2000" b="1" dirty="0">
                <a:solidFill>
                  <a:srgbClr val="FF0000"/>
                </a:solidFill>
              </a:rPr>
              <a:t>XÂY DỰNG DÀN Ý CHUNG BÀI VĂN MIÊU TẢ CÂY CỐI</a:t>
            </a:r>
          </a:p>
          <a:p>
            <a:pPr algn="ctr">
              <a:spcBef>
                <a:spcPct val="50000"/>
              </a:spcBef>
            </a:pPr>
            <a:r>
              <a:rPr lang="en-US" sz="2000" b="1" dirty="0" err="1">
                <a:solidFill>
                  <a:srgbClr val="FF0000"/>
                </a:solidFill>
              </a:rPr>
              <a:t>Gợi</a:t>
            </a:r>
            <a:r>
              <a:rPr lang="en-US" sz="2000" b="1" dirty="0">
                <a:solidFill>
                  <a:srgbClr val="FF0000"/>
                </a:solidFill>
              </a:rPr>
              <a:t> ý:</a:t>
            </a:r>
          </a:p>
        </p:txBody>
      </p:sp>
      <p:sp>
        <p:nvSpPr>
          <p:cNvPr id="20485" name="Text Box 5"/>
          <p:cNvSpPr txBox="1">
            <a:spLocks noChangeArrowheads="1"/>
          </p:cNvSpPr>
          <p:nvPr/>
        </p:nvSpPr>
        <p:spPr bwMode="auto">
          <a:xfrm>
            <a:off x="457200" y="1600200"/>
            <a:ext cx="8153400" cy="4832350"/>
          </a:xfrm>
          <a:prstGeom prst="rect">
            <a:avLst/>
          </a:prstGeom>
          <a:noFill/>
          <a:ln w="9525">
            <a:noFill/>
            <a:miter lim="800000"/>
            <a:headEnd/>
            <a:tailEnd/>
          </a:ln>
        </p:spPr>
        <p:txBody>
          <a:bodyPr>
            <a:spAutoFit/>
          </a:bodyPr>
          <a:lstStyle/>
          <a:p>
            <a:pPr>
              <a:spcBef>
                <a:spcPct val="50000"/>
              </a:spcBef>
            </a:pPr>
            <a:r>
              <a:rPr lang="en-US" sz="2200" b="1" dirty="0">
                <a:solidFill>
                  <a:srgbClr val="0000FF"/>
                </a:solidFill>
              </a:rPr>
              <a:t>1/ </a:t>
            </a:r>
            <a:r>
              <a:rPr lang="en-US" sz="2200" b="1" dirty="0" err="1">
                <a:solidFill>
                  <a:srgbClr val="0000FF"/>
                </a:solidFill>
              </a:rPr>
              <a:t>Mở</a:t>
            </a:r>
            <a:r>
              <a:rPr lang="en-US" sz="2200" b="1" dirty="0">
                <a:solidFill>
                  <a:srgbClr val="0000FF"/>
                </a:solidFill>
              </a:rPr>
              <a:t> </a:t>
            </a:r>
            <a:r>
              <a:rPr lang="en-US" sz="2200" b="1" dirty="0" err="1">
                <a:solidFill>
                  <a:srgbClr val="0000FF"/>
                </a:solidFill>
              </a:rPr>
              <a:t>bài</a:t>
            </a:r>
            <a:r>
              <a:rPr lang="en-US" sz="2200" b="1" dirty="0">
                <a:solidFill>
                  <a:srgbClr val="0000FF"/>
                </a:solidFill>
              </a:rPr>
              <a:t> : Em </a:t>
            </a:r>
            <a:r>
              <a:rPr lang="en-US" sz="2200" b="1" dirty="0" err="1">
                <a:solidFill>
                  <a:srgbClr val="0000FF"/>
                </a:solidFill>
              </a:rPr>
              <a:t>tả</a:t>
            </a:r>
            <a:r>
              <a:rPr lang="en-US" sz="2200" b="1" dirty="0">
                <a:solidFill>
                  <a:srgbClr val="0000FF"/>
                </a:solidFill>
              </a:rPr>
              <a:t> </a:t>
            </a:r>
            <a:r>
              <a:rPr lang="en-US" sz="2200" b="1" dirty="0" err="1">
                <a:solidFill>
                  <a:srgbClr val="0000FF"/>
                </a:solidFill>
              </a:rPr>
              <a:t>cây</a:t>
            </a:r>
            <a:r>
              <a:rPr lang="en-US" sz="2200" b="1" dirty="0">
                <a:solidFill>
                  <a:srgbClr val="0000FF"/>
                </a:solidFill>
              </a:rPr>
              <a:t> </a:t>
            </a:r>
            <a:r>
              <a:rPr lang="en-US" sz="2200" b="1" dirty="0" err="1">
                <a:solidFill>
                  <a:srgbClr val="0000FF"/>
                </a:solidFill>
              </a:rPr>
              <a:t>gì</a:t>
            </a:r>
            <a:r>
              <a:rPr lang="en-US" sz="2200" b="1" dirty="0">
                <a:solidFill>
                  <a:srgbClr val="0000FF"/>
                </a:solidFill>
              </a:rPr>
              <a:t> ? </a:t>
            </a:r>
            <a:r>
              <a:rPr lang="en-US" sz="2200" b="1" dirty="0" err="1">
                <a:solidFill>
                  <a:srgbClr val="0000FF"/>
                </a:solidFill>
              </a:rPr>
              <a:t>Trồng</a:t>
            </a:r>
            <a:r>
              <a:rPr lang="en-US" sz="2200" b="1" dirty="0">
                <a:solidFill>
                  <a:srgbClr val="0000FF"/>
                </a:solidFill>
              </a:rPr>
              <a:t> ở </a:t>
            </a:r>
            <a:r>
              <a:rPr lang="en-US" sz="2200" b="1" dirty="0" err="1">
                <a:solidFill>
                  <a:srgbClr val="0000FF"/>
                </a:solidFill>
              </a:rPr>
              <a:t>đâu</a:t>
            </a:r>
            <a:r>
              <a:rPr lang="en-US" sz="2200" b="1" dirty="0">
                <a:solidFill>
                  <a:srgbClr val="0000FF"/>
                </a:solidFill>
              </a:rPr>
              <a:t>?</a:t>
            </a:r>
          </a:p>
          <a:p>
            <a:pPr>
              <a:spcBef>
                <a:spcPct val="50000"/>
              </a:spcBef>
            </a:pPr>
            <a:r>
              <a:rPr lang="en-US" sz="2200" b="1" dirty="0">
                <a:solidFill>
                  <a:srgbClr val="0000FF"/>
                </a:solidFill>
              </a:rPr>
              <a:t>2/ </a:t>
            </a:r>
            <a:r>
              <a:rPr lang="en-US" sz="2200" b="1" dirty="0" err="1">
                <a:solidFill>
                  <a:srgbClr val="0000FF"/>
                </a:solidFill>
              </a:rPr>
              <a:t>Thân</a:t>
            </a:r>
            <a:r>
              <a:rPr lang="en-US" sz="2200" b="1" dirty="0">
                <a:solidFill>
                  <a:srgbClr val="0000FF"/>
                </a:solidFill>
              </a:rPr>
              <a:t> </a:t>
            </a:r>
            <a:r>
              <a:rPr lang="en-US" sz="2200" b="1" dirty="0" err="1">
                <a:solidFill>
                  <a:srgbClr val="0000FF"/>
                </a:solidFill>
              </a:rPr>
              <a:t>bài</a:t>
            </a:r>
            <a:r>
              <a:rPr lang="en-US" sz="2200" b="1" dirty="0">
                <a:solidFill>
                  <a:srgbClr val="0000FF"/>
                </a:solidFill>
              </a:rPr>
              <a:t> : </a:t>
            </a:r>
            <a:r>
              <a:rPr lang="en-US" sz="2400" b="1" dirty="0">
                <a:solidFill>
                  <a:srgbClr val="0000FF"/>
                </a:solidFill>
              </a:rPr>
              <a:t> </a:t>
            </a:r>
            <a:endParaRPr lang="en-US" sz="2200" b="1" dirty="0">
              <a:solidFill>
                <a:srgbClr val="0000FF"/>
              </a:solidFill>
            </a:endParaRPr>
          </a:p>
          <a:p>
            <a:pPr>
              <a:spcBef>
                <a:spcPct val="50000"/>
              </a:spcBef>
            </a:pPr>
            <a:r>
              <a:rPr lang="en-US" sz="2200" b="1" dirty="0">
                <a:solidFill>
                  <a:srgbClr val="0000FF"/>
                </a:solidFill>
              </a:rPr>
              <a:t>    a/ </a:t>
            </a:r>
            <a:r>
              <a:rPr lang="en-US" sz="2200" b="1" dirty="0" err="1">
                <a:solidFill>
                  <a:srgbClr val="0000FF"/>
                </a:solidFill>
              </a:rPr>
              <a:t>Tả</a:t>
            </a:r>
            <a:r>
              <a:rPr lang="en-US" sz="2200" b="1" dirty="0">
                <a:solidFill>
                  <a:srgbClr val="0000FF"/>
                </a:solidFill>
              </a:rPr>
              <a:t> </a:t>
            </a:r>
            <a:r>
              <a:rPr lang="en-US" sz="2200" b="1" dirty="0" err="1">
                <a:solidFill>
                  <a:srgbClr val="0000FF"/>
                </a:solidFill>
              </a:rPr>
              <a:t>bao</a:t>
            </a:r>
            <a:r>
              <a:rPr lang="en-US" sz="2200" b="1" dirty="0">
                <a:solidFill>
                  <a:srgbClr val="0000FF"/>
                </a:solidFill>
              </a:rPr>
              <a:t> </a:t>
            </a:r>
            <a:r>
              <a:rPr lang="en-US" sz="2200" b="1" dirty="0" err="1">
                <a:solidFill>
                  <a:srgbClr val="0000FF"/>
                </a:solidFill>
              </a:rPr>
              <a:t>quát</a:t>
            </a:r>
            <a:r>
              <a:rPr lang="en-US" sz="2200" b="1" dirty="0">
                <a:solidFill>
                  <a:srgbClr val="0000FF"/>
                </a:solidFill>
              </a:rPr>
              <a:t> : </a:t>
            </a:r>
          </a:p>
          <a:p>
            <a:pPr>
              <a:spcBef>
                <a:spcPct val="50000"/>
              </a:spcBef>
            </a:pPr>
            <a:r>
              <a:rPr lang="en-US" sz="2200" b="1" dirty="0">
                <a:solidFill>
                  <a:srgbClr val="0000FF"/>
                </a:solidFill>
              </a:rPr>
              <a:t>       - </a:t>
            </a:r>
            <a:r>
              <a:rPr lang="en-US" sz="2200" b="1" dirty="0" err="1">
                <a:solidFill>
                  <a:srgbClr val="0000FF"/>
                </a:solidFill>
              </a:rPr>
              <a:t>Nhìn</a:t>
            </a:r>
            <a:r>
              <a:rPr lang="en-US" sz="2200" b="1" dirty="0">
                <a:solidFill>
                  <a:srgbClr val="0000FF"/>
                </a:solidFill>
              </a:rPr>
              <a:t> </a:t>
            </a:r>
            <a:r>
              <a:rPr lang="en-US" sz="2200" b="1" dirty="0" err="1">
                <a:solidFill>
                  <a:srgbClr val="0000FF"/>
                </a:solidFill>
              </a:rPr>
              <a:t>từ</a:t>
            </a:r>
            <a:r>
              <a:rPr lang="en-US" sz="2200" b="1" dirty="0">
                <a:solidFill>
                  <a:srgbClr val="0000FF"/>
                </a:solidFill>
              </a:rPr>
              <a:t> </a:t>
            </a:r>
            <a:r>
              <a:rPr lang="en-US" sz="2200" b="1" dirty="0" err="1">
                <a:solidFill>
                  <a:srgbClr val="0000FF"/>
                </a:solidFill>
              </a:rPr>
              <a:t>xa</a:t>
            </a:r>
            <a:r>
              <a:rPr lang="en-US" sz="2200" b="1" dirty="0">
                <a:solidFill>
                  <a:srgbClr val="0000FF"/>
                </a:solidFill>
              </a:rPr>
              <a:t> </a:t>
            </a:r>
            <a:r>
              <a:rPr lang="en-US" sz="2200" b="1" dirty="0" err="1">
                <a:solidFill>
                  <a:srgbClr val="0000FF"/>
                </a:solidFill>
              </a:rPr>
              <a:t>cây</a:t>
            </a:r>
            <a:r>
              <a:rPr lang="en-US" sz="2200" b="1" dirty="0">
                <a:solidFill>
                  <a:srgbClr val="0000FF"/>
                </a:solidFill>
              </a:rPr>
              <a:t> </a:t>
            </a:r>
            <a:r>
              <a:rPr lang="en-US" sz="2200" b="1" dirty="0" err="1">
                <a:solidFill>
                  <a:srgbClr val="0000FF"/>
                </a:solidFill>
              </a:rPr>
              <a:t>có</a:t>
            </a:r>
            <a:r>
              <a:rPr lang="en-US" sz="2200" b="1" dirty="0">
                <a:solidFill>
                  <a:srgbClr val="0000FF"/>
                </a:solidFill>
              </a:rPr>
              <a:t> </a:t>
            </a:r>
            <a:r>
              <a:rPr lang="en-US" sz="2200" b="1" dirty="0" err="1">
                <a:solidFill>
                  <a:srgbClr val="0000FF"/>
                </a:solidFill>
              </a:rPr>
              <a:t>gì</a:t>
            </a:r>
            <a:r>
              <a:rPr lang="en-US" sz="2200" b="1" dirty="0">
                <a:solidFill>
                  <a:srgbClr val="0000FF"/>
                </a:solidFill>
              </a:rPr>
              <a:t> </a:t>
            </a:r>
            <a:r>
              <a:rPr lang="en-US" sz="2200" b="1" dirty="0" err="1">
                <a:solidFill>
                  <a:srgbClr val="0000FF"/>
                </a:solidFill>
              </a:rPr>
              <a:t>nổi</a:t>
            </a:r>
            <a:r>
              <a:rPr lang="en-US" sz="2200" b="1" dirty="0">
                <a:solidFill>
                  <a:srgbClr val="0000FF"/>
                </a:solidFill>
              </a:rPr>
              <a:t> </a:t>
            </a:r>
            <a:r>
              <a:rPr lang="en-US" sz="2200" b="1" dirty="0" err="1">
                <a:solidFill>
                  <a:srgbClr val="0000FF"/>
                </a:solidFill>
              </a:rPr>
              <a:t>bật</a:t>
            </a:r>
            <a:r>
              <a:rPr lang="en-US" sz="2200" b="1" dirty="0">
                <a:solidFill>
                  <a:srgbClr val="0000FF"/>
                </a:solidFill>
              </a:rPr>
              <a:t>? </a:t>
            </a:r>
          </a:p>
          <a:p>
            <a:pPr>
              <a:spcBef>
                <a:spcPct val="50000"/>
              </a:spcBef>
            </a:pPr>
            <a:r>
              <a:rPr lang="en-US" sz="2200" b="1" dirty="0">
                <a:solidFill>
                  <a:srgbClr val="0000FF"/>
                </a:solidFill>
              </a:rPr>
              <a:t>    b/ </a:t>
            </a:r>
            <a:r>
              <a:rPr lang="en-US" sz="2200" b="1" dirty="0" err="1">
                <a:solidFill>
                  <a:srgbClr val="0000FF"/>
                </a:solidFill>
              </a:rPr>
              <a:t>Tả</a:t>
            </a:r>
            <a:r>
              <a:rPr lang="en-US" sz="2200" b="1" dirty="0">
                <a:solidFill>
                  <a:srgbClr val="0000FF"/>
                </a:solidFill>
              </a:rPr>
              <a:t> </a:t>
            </a:r>
            <a:r>
              <a:rPr lang="en-US" sz="2200" b="1" dirty="0" err="1">
                <a:solidFill>
                  <a:srgbClr val="0000FF"/>
                </a:solidFill>
              </a:rPr>
              <a:t>cụ</a:t>
            </a:r>
            <a:r>
              <a:rPr lang="en-US" sz="2200" b="1" dirty="0">
                <a:solidFill>
                  <a:srgbClr val="0000FF"/>
                </a:solidFill>
              </a:rPr>
              <a:t> </a:t>
            </a:r>
            <a:r>
              <a:rPr lang="en-US" sz="2200" b="1" dirty="0" err="1">
                <a:solidFill>
                  <a:srgbClr val="0000FF"/>
                </a:solidFill>
              </a:rPr>
              <a:t>thể</a:t>
            </a:r>
            <a:endParaRPr lang="en-US" sz="2200" b="1" dirty="0">
              <a:solidFill>
                <a:srgbClr val="0000FF"/>
              </a:solidFill>
            </a:endParaRPr>
          </a:p>
          <a:p>
            <a:pPr>
              <a:spcBef>
                <a:spcPct val="50000"/>
              </a:spcBef>
            </a:pPr>
            <a:r>
              <a:rPr lang="en-US" sz="2200" b="1" dirty="0">
                <a:solidFill>
                  <a:srgbClr val="0000FF"/>
                </a:solidFill>
              </a:rPr>
              <a:t>       - </a:t>
            </a:r>
            <a:r>
              <a:rPr lang="en-US" sz="2200" b="1" dirty="0" err="1">
                <a:solidFill>
                  <a:srgbClr val="0000FF"/>
                </a:solidFill>
              </a:rPr>
              <a:t>Đến</a:t>
            </a:r>
            <a:r>
              <a:rPr lang="en-US" sz="2200" b="1" dirty="0">
                <a:solidFill>
                  <a:srgbClr val="0000FF"/>
                </a:solidFill>
              </a:rPr>
              <a:t> </a:t>
            </a:r>
            <a:r>
              <a:rPr lang="en-US" sz="2200" b="1" dirty="0" err="1">
                <a:solidFill>
                  <a:srgbClr val="0000FF"/>
                </a:solidFill>
              </a:rPr>
              <a:t>gần</a:t>
            </a:r>
            <a:r>
              <a:rPr lang="en-US" sz="2200" b="1" dirty="0">
                <a:solidFill>
                  <a:srgbClr val="0000FF"/>
                </a:solidFill>
              </a:rPr>
              <a:t>, </a:t>
            </a:r>
            <a:r>
              <a:rPr lang="en-US" sz="2200" b="1" dirty="0" err="1">
                <a:solidFill>
                  <a:srgbClr val="0000FF"/>
                </a:solidFill>
              </a:rPr>
              <a:t>những</a:t>
            </a:r>
            <a:r>
              <a:rPr lang="en-US" sz="2200" b="1" dirty="0">
                <a:solidFill>
                  <a:srgbClr val="0000FF"/>
                </a:solidFill>
              </a:rPr>
              <a:t> </a:t>
            </a:r>
            <a:r>
              <a:rPr lang="en-US" sz="2200" b="1" dirty="0" err="1">
                <a:solidFill>
                  <a:srgbClr val="0000FF"/>
                </a:solidFill>
              </a:rPr>
              <a:t>bộ</a:t>
            </a:r>
            <a:r>
              <a:rPr lang="en-US" sz="2200" b="1" dirty="0">
                <a:solidFill>
                  <a:srgbClr val="0000FF"/>
                </a:solidFill>
              </a:rPr>
              <a:t> </a:t>
            </a:r>
            <a:r>
              <a:rPr lang="en-US" sz="2200" b="1" dirty="0" err="1">
                <a:solidFill>
                  <a:srgbClr val="0000FF"/>
                </a:solidFill>
              </a:rPr>
              <a:t>phận</a:t>
            </a:r>
            <a:r>
              <a:rPr lang="en-US" sz="2200" b="1" dirty="0">
                <a:solidFill>
                  <a:srgbClr val="0000FF"/>
                </a:solidFill>
              </a:rPr>
              <a:t> </a:t>
            </a:r>
            <a:r>
              <a:rPr lang="en-US" sz="2200" b="1" dirty="0" err="1">
                <a:solidFill>
                  <a:srgbClr val="0000FF"/>
                </a:solidFill>
              </a:rPr>
              <a:t>nào</a:t>
            </a:r>
            <a:r>
              <a:rPr lang="en-US" sz="2200" b="1" dirty="0">
                <a:solidFill>
                  <a:srgbClr val="0000FF"/>
                </a:solidFill>
              </a:rPr>
              <a:t> </a:t>
            </a:r>
            <a:r>
              <a:rPr lang="en-US" sz="2200" b="1" dirty="0" err="1">
                <a:solidFill>
                  <a:srgbClr val="0000FF"/>
                </a:solidFill>
              </a:rPr>
              <a:t>của</a:t>
            </a:r>
            <a:r>
              <a:rPr lang="en-US" sz="2200" b="1" dirty="0">
                <a:solidFill>
                  <a:srgbClr val="0000FF"/>
                </a:solidFill>
              </a:rPr>
              <a:t> </a:t>
            </a:r>
            <a:r>
              <a:rPr lang="en-US" sz="2200" b="1" dirty="0" err="1">
                <a:solidFill>
                  <a:srgbClr val="0000FF"/>
                </a:solidFill>
              </a:rPr>
              <a:t>cây</a:t>
            </a:r>
            <a:r>
              <a:rPr lang="en-US" sz="2200" b="1" dirty="0">
                <a:solidFill>
                  <a:srgbClr val="0000FF"/>
                </a:solidFill>
              </a:rPr>
              <a:t> </a:t>
            </a:r>
            <a:r>
              <a:rPr lang="en-US" sz="2200" b="1" dirty="0" err="1">
                <a:solidFill>
                  <a:srgbClr val="0000FF"/>
                </a:solidFill>
              </a:rPr>
              <a:t>làm</a:t>
            </a:r>
            <a:r>
              <a:rPr lang="en-US" sz="2200" b="1" dirty="0">
                <a:solidFill>
                  <a:srgbClr val="0000FF"/>
                </a:solidFill>
              </a:rPr>
              <a:t> </a:t>
            </a:r>
            <a:r>
              <a:rPr lang="en-US" sz="2200" b="1" dirty="0" err="1">
                <a:solidFill>
                  <a:srgbClr val="0000FF"/>
                </a:solidFill>
              </a:rPr>
              <a:t>em</a:t>
            </a:r>
            <a:r>
              <a:rPr lang="en-US" sz="2200" b="1" dirty="0">
                <a:solidFill>
                  <a:srgbClr val="0000FF"/>
                </a:solidFill>
              </a:rPr>
              <a:t> </a:t>
            </a:r>
            <a:r>
              <a:rPr lang="en-US" sz="2200" b="1" dirty="0" err="1">
                <a:solidFill>
                  <a:srgbClr val="0000FF"/>
                </a:solidFill>
              </a:rPr>
              <a:t>chú</a:t>
            </a:r>
            <a:r>
              <a:rPr lang="en-US" sz="2200" b="1" dirty="0">
                <a:solidFill>
                  <a:srgbClr val="0000FF"/>
                </a:solidFill>
              </a:rPr>
              <a:t> ý</a:t>
            </a:r>
          </a:p>
          <a:p>
            <a:pPr>
              <a:spcBef>
                <a:spcPct val="50000"/>
              </a:spcBef>
            </a:pPr>
            <a:r>
              <a:rPr lang="en-US" sz="2200" b="1" dirty="0">
                <a:solidFill>
                  <a:srgbClr val="0000FF"/>
                </a:solidFill>
              </a:rPr>
              <a:t>( </a:t>
            </a:r>
            <a:r>
              <a:rPr lang="en-US" sz="2200" b="1" dirty="0" err="1">
                <a:solidFill>
                  <a:srgbClr val="0000FF"/>
                </a:solidFill>
              </a:rPr>
              <a:t>hoặc</a:t>
            </a:r>
            <a:r>
              <a:rPr lang="en-US" sz="2200" b="1" dirty="0">
                <a:solidFill>
                  <a:srgbClr val="0000FF"/>
                </a:solidFill>
              </a:rPr>
              <a:t> </a:t>
            </a:r>
            <a:r>
              <a:rPr lang="en-US" sz="2200" b="1" dirty="0" err="1">
                <a:solidFill>
                  <a:srgbClr val="0000FF"/>
                </a:solidFill>
              </a:rPr>
              <a:t>cây</a:t>
            </a:r>
            <a:r>
              <a:rPr lang="en-US" sz="2200" b="1" dirty="0">
                <a:solidFill>
                  <a:srgbClr val="0000FF"/>
                </a:solidFill>
              </a:rPr>
              <a:t> </a:t>
            </a:r>
            <a:r>
              <a:rPr lang="en-US" sz="2200" b="1" dirty="0" err="1">
                <a:solidFill>
                  <a:srgbClr val="0000FF"/>
                </a:solidFill>
              </a:rPr>
              <a:t>đó</a:t>
            </a:r>
            <a:r>
              <a:rPr lang="en-US" sz="2200" b="1" dirty="0">
                <a:solidFill>
                  <a:srgbClr val="0000FF"/>
                </a:solidFill>
              </a:rPr>
              <a:t> ở </a:t>
            </a:r>
            <a:r>
              <a:rPr lang="en-US" sz="2200" b="1" dirty="0" err="1">
                <a:solidFill>
                  <a:srgbClr val="0000FF"/>
                </a:solidFill>
              </a:rPr>
              <a:t>từng</a:t>
            </a:r>
            <a:r>
              <a:rPr lang="en-US" sz="2200" b="1" dirty="0">
                <a:solidFill>
                  <a:srgbClr val="0000FF"/>
                </a:solidFill>
              </a:rPr>
              <a:t> </a:t>
            </a:r>
            <a:r>
              <a:rPr lang="en-US" sz="2200" b="1" dirty="0" err="1">
                <a:solidFill>
                  <a:srgbClr val="0000FF"/>
                </a:solidFill>
              </a:rPr>
              <a:t>giai</a:t>
            </a:r>
            <a:r>
              <a:rPr lang="en-US" sz="2200" b="1" dirty="0">
                <a:solidFill>
                  <a:srgbClr val="0000FF"/>
                </a:solidFill>
              </a:rPr>
              <a:t> </a:t>
            </a:r>
            <a:r>
              <a:rPr lang="en-US" sz="2200" b="1" dirty="0" err="1">
                <a:solidFill>
                  <a:srgbClr val="0000FF"/>
                </a:solidFill>
              </a:rPr>
              <a:t>đoạn</a:t>
            </a:r>
            <a:r>
              <a:rPr lang="en-US" sz="2200" b="1" dirty="0">
                <a:solidFill>
                  <a:srgbClr val="0000FF"/>
                </a:solidFill>
              </a:rPr>
              <a:t> </a:t>
            </a:r>
            <a:r>
              <a:rPr lang="en-US" sz="2200" b="1" dirty="0" err="1">
                <a:solidFill>
                  <a:srgbClr val="0000FF"/>
                </a:solidFill>
              </a:rPr>
              <a:t>phát</a:t>
            </a:r>
            <a:r>
              <a:rPr lang="en-US" sz="2200" b="1" dirty="0">
                <a:solidFill>
                  <a:srgbClr val="0000FF"/>
                </a:solidFill>
              </a:rPr>
              <a:t> </a:t>
            </a:r>
            <a:r>
              <a:rPr lang="en-US" sz="2200" b="1" dirty="0" err="1">
                <a:solidFill>
                  <a:srgbClr val="0000FF"/>
                </a:solidFill>
              </a:rPr>
              <a:t>triển</a:t>
            </a:r>
            <a:r>
              <a:rPr lang="en-US" sz="2200" b="1" dirty="0">
                <a:solidFill>
                  <a:srgbClr val="0000FF"/>
                </a:solidFill>
              </a:rPr>
              <a:t> </a:t>
            </a:r>
            <a:r>
              <a:rPr lang="en-US" sz="2200" b="1" dirty="0" err="1">
                <a:solidFill>
                  <a:srgbClr val="0000FF"/>
                </a:solidFill>
              </a:rPr>
              <a:t>có</a:t>
            </a:r>
            <a:r>
              <a:rPr lang="en-US" sz="2200" b="1" dirty="0">
                <a:solidFill>
                  <a:srgbClr val="0000FF"/>
                </a:solidFill>
              </a:rPr>
              <a:t> </a:t>
            </a:r>
            <a:r>
              <a:rPr lang="en-US" sz="2200" b="1" dirty="0" err="1">
                <a:solidFill>
                  <a:srgbClr val="0000FF"/>
                </a:solidFill>
              </a:rPr>
              <a:t>những</a:t>
            </a:r>
            <a:r>
              <a:rPr lang="en-US" sz="2200" b="1" dirty="0">
                <a:solidFill>
                  <a:srgbClr val="0000FF"/>
                </a:solidFill>
              </a:rPr>
              <a:t> </a:t>
            </a:r>
            <a:r>
              <a:rPr lang="en-US" sz="2200" b="1" dirty="0" err="1">
                <a:solidFill>
                  <a:srgbClr val="0000FF"/>
                </a:solidFill>
              </a:rPr>
              <a:t>nét</a:t>
            </a:r>
            <a:r>
              <a:rPr lang="en-US" sz="2200" b="1" dirty="0">
                <a:solidFill>
                  <a:srgbClr val="0000FF"/>
                </a:solidFill>
              </a:rPr>
              <a:t> </a:t>
            </a:r>
            <a:r>
              <a:rPr lang="en-US" sz="2200" b="1" dirty="0" err="1">
                <a:solidFill>
                  <a:srgbClr val="0000FF"/>
                </a:solidFill>
              </a:rPr>
              <a:t>gì</a:t>
            </a:r>
            <a:r>
              <a:rPr lang="en-US" sz="2200" b="1" dirty="0">
                <a:solidFill>
                  <a:srgbClr val="0000FF"/>
                </a:solidFill>
              </a:rPr>
              <a:t> </a:t>
            </a:r>
            <a:r>
              <a:rPr lang="en-US" sz="2200" b="1" dirty="0" err="1">
                <a:solidFill>
                  <a:srgbClr val="0000FF"/>
                </a:solidFill>
              </a:rPr>
              <a:t>nổi</a:t>
            </a:r>
            <a:r>
              <a:rPr lang="en-US" sz="2200" b="1" dirty="0">
                <a:solidFill>
                  <a:srgbClr val="0000FF"/>
                </a:solidFill>
              </a:rPr>
              <a:t> </a:t>
            </a:r>
            <a:r>
              <a:rPr lang="en-US" sz="2200" b="1" dirty="0" err="1">
                <a:solidFill>
                  <a:srgbClr val="0000FF"/>
                </a:solidFill>
              </a:rPr>
              <a:t>bật</a:t>
            </a:r>
            <a:r>
              <a:rPr lang="en-US" sz="2200" b="1" dirty="0">
                <a:solidFill>
                  <a:srgbClr val="0000FF"/>
                </a:solidFill>
              </a:rPr>
              <a:t>)</a:t>
            </a:r>
          </a:p>
          <a:p>
            <a:pPr>
              <a:spcBef>
                <a:spcPct val="50000"/>
              </a:spcBef>
            </a:pPr>
            <a:r>
              <a:rPr lang="en-US" sz="2200" b="1" dirty="0">
                <a:solidFill>
                  <a:srgbClr val="0000FF"/>
                </a:solidFill>
              </a:rPr>
              <a:t> 3/ </a:t>
            </a:r>
            <a:r>
              <a:rPr lang="en-US" sz="2200" b="1" dirty="0" err="1">
                <a:solidFill>
                  <a:srgbClr val="0000FF"/>
                </a:solidFill>
              </a:rPr>
              <a:t>Kết</a:t>
            </a:r>
            <a:r>
              <a:rPr lang="en-US" sz="2200" b="1" dirty="0">
                <a:solidFill>
                  <a:srgbClr val="0000FF"/>
                </a:solidFill>
              </a:rPr>
              <a:t> </a:t>
            </a:r>
            <a:r>
              <a:rPr lang="en-US" sz="2200" b="1" dirty="0" err="1">
                <a:solidFill>
                  <a:srgbClr val="0000FF"/>
                </a:solidFill>
              </a:rPr>
              <a:t>bài</a:t>
            </a:r>
            <a:r>
              <a:rPr lang="en-US" sz="2200" b="1" dirty="0">
                <a:solidFill>
                  <a:srgbClr val="0000FF"/>
                </a:solidFill>
              </a:rPr>
              <a:t> :</a:t>
            </a:r>
          </a:p>
          <a:p>
            <a:pPr>
              <a:spcBef>
                <a:spcPct val="50000"/>
              </a:spcBef>
            </a:pPr>
            <a:r>
              <a:rPr lang="en-US" sz="2200" b="1" dirty="0">
                <a:solidFill>
                  <a:srgbClr val="0000FF"/>
                </a:solidFill>
              </a:rPr>
              <a:t>     - Em </a:t>
            </a:r>
            <a:r>
              <a:rPr lang="en-US" sz="2200" b="1" dirty="0" err="1">
                <a:solidFill>
                  <a:srgbClr val="0000FF"/>
                </a:solidFill>
              </a:rPr>
              <a:t>có</a:t>
            </a:r>
            <a:r>
              <a:rPr lang="en-US" sz="2200" b="1" dirty="0">
                <a:solidFill>
                  <a:srgbClr val="0000FF"/>
                </a:solidFill>
              </a:rPr>
              <a:t> </a:t>
            </a:r>
            <a:r>
              <a:rPr lang="en-US" sz="2200" b="1" dirty="0" err="1">
                <a:solidFill>
                  <a:srgbClr val="0000FF"/>
                </a:solidFill>
              </a:rPr>
              <a:t>cảm</a:t>
            </a:r>
            <a:r>
              <a:rPr lang="en-US" sz="2200" b="1" dirty="0">
                <a:solidFill>
                  <a:srgbClr val="0000FF"/>
                </a:solidFill>
              </a:rPr>
              <a:t> </a:t>
            </a:r>
            <a:r>
              <a:rPr lang="en-US" sz="2200" b="1" dirty="0" err="1">
                <a:solidFill>
                  <a:srgbClr val="0000FF"/>
                </a:solidFill>
              </a:rPr>
              <a:t>nghĩ</a:t>
            </a:r>
            <a:r>
              <a:rPr lang="en-US" sz="2200" b="1" dirty="0">
                <a:solidFill>
                  <a:srgbClr val="0000FF"/>
                </a:solidFill>
              </a:rPr>
              <a:t> </a:t>
            </a:r>
            <a:r>
              <a:rPr lang="en-US" sz="2200" b="1" dirty="0" err="1">
                <a:solidFill>
                  <a:srgbClr val="0000FF"/>
                </a:solidFill>
              </a:rPr>
              <a:t>gì</a:t>
            </a:r>
            <a:r>
              <a:rPr lang="en-US" sz="2200" b="1" dirty="0">
                <a:solidFill>
                  <a:srgbClr val="0000FF"/>
                </a:solidFill>
              </a:rPr>
              <a:t> </a:t>
            </a:r>
            <a:r>
              <a:rPr lang="en-US" sz="2200" b="1" dirty="0" err="1">
                <a:solidFill>
                  <a:srgbClr val="0000FF"/>
                </a:solidFill>
              </a:rPr>
              <a:t>về</a:t>
            </a:r>
            <a:r>
              <a:rPr lang="en-US" sz="2200" b="1" dirty="0">
                <a:solidFill>
                  <a:srgbClr val="0000FF"/>
                </a:solidFill>
              </a:rPr>
              <a:t> </a:t>
            </a:r>
            <a:r>
              <a:rPr lang="en-US" sz="2200" b="1" dirty="0" err="1">
                <a:solidFill>
                  <a:srgbClr val="0000FF"/>
                </a:solidFill>
              </a:rPr>
              <a:t>cây</a:t>
            </a:r>
            <a:r>
              <a:rPr lang="en-US" sz="2200" b="1" dirty="0">
                <a:solidFill>
                  <a:srgbClr val="0000FF"/>
                </a:solidFill>
              </a:rPr>
              <a:t> ?</a:t>
            </a:r>
          </a:p>
        </p:txBody>
      </p:sp>
      <p:pic>
        <p:nvPicPr>
          <p:cNvPr id="9228" name="Picture 33"/>
          <p:cNvPicPr>
            <a:picLocks noChangeAspect="1" noChangeArrowheads="1"/>
          </p:cNvPicPr>
          <p:nvPr/>
        </p:nvPicPr>
        <p:blipFill>
          <a:blip r:embed="rId2"/>
          <a:srcRect/>
          <a:stretch>
            <a:fillRect/>
          </a:stretch>
        </p:blipFill>
        <p:spPr bwMode="auto">
          <a:xfrm>
            <a:off x="4495800" y="3352800"/>
            <a:ext cx="152400" cy="152400"/>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blinds(horizontal)">
                                      <p:cBhvr>
                                        <p:cTn id="7" dur="500"/>
                                        <p:tgtEl>
                                          <p:spTgt spid="2048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0485">
                                            <p:txEl>
                                              <p:pRg st="1" end="1"/>
                                            </p:txEl>
                                          </p:spTgt>
                                        </p:tgtEl>
                                        <p:attrNameLst>
                                          <p:attrName>style.visibility</p:attrName>
                                        </p:attrNameLst>
                                      </p:cBhvr>
                                      <p:to>
                                        <p:strVal val="visible"/>
                                      </p:to>
                                    </p:set>
                                    <p:animEffect transition="in" filter="blinds(horizontal)">
                                      <p:cBhvr>
                                        <p:cTn id="10" dur="500"/>
                                        <p:tgtEl>
                                          <p:spTgt spid="2048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0485">
                                            <p:txEl>
                                              <p:pRg st="2" end="2"/>
                                            </p:txEl>
                                          </p:spTgt>
                                        </p:tgtEl>
                                        <p:attrNameLst>
                                          <p:attrName>style.visibility</p:attrName>
                                        </p:attrNameLst>
                                      </p:cBhvr>
                                      <p:to>
                                        <p:strVal val="visible"/>
                                      </p:to>
                                    </p:set>
                                    <p:animEffect transition="in" filter="blinds(horizontal)">
                                      <p:cBhvr>
                                        <p:cTn id="13" dur="500"/>
                                        <p:tgtEl>
                                          <p:spTgt spid="20485">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0485">
                                            <p:txEl>
                                              <p:pRg st="3" end="3"/>
                                            </p:txEl>
                                          </p:spTgt>
                                        </p:tgtEl>
                                        <p:attrNameLst>
                                          <p:attrName>style.visibility</p:attrName>
                                        </p:attrNameLst>
                                      </p:cBhvr>
                                      <p:to>
                                        <p:strVal val="visible"/>
                                      </p:to>
                                    </p:set>
                                    <p:animEffect transition="in" filter="blinds(horizontal)">
                                      <p:cBhvr>
                                        <p:cTn id="16" dur="500"/>
                                        <p:tgtEl>
                                          <p:spTgt spid="20485">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485">
                                            <p:txEl>
                                              <p:pRg st="4" end="4"/>
                                            </p:txEl>
                                          </p:spTgt>
                                        </p:tgtEl>
                                        <p:attrNameLst>
                                          <p:attrName>style.visibility</p:attrName>
                                        </p:attrNameLst>
                                      </p:cBhvr>
                                      <p:to>
                                        <p:strVal val="visible"/>
                                      </p:to>
                                    </p:set>
                                    <p:animEffect transition="in" filter="blinds(horizontal)">
                                      <p:cBhvr>
                                        <p:cTn id="19" dur="500"/>
                                        <p:tgtEl>
                                          <p:spTgt spid="20485">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20485">
                                            <p:txEl>
                                              <p:pRg st="5" end="5"/>
                                            </p:txEl>
                                          </p:spTgt>
                                        </p:tgtEl>
                                        <p:attrNameLst>
                                          <p:attrName>style.visibility</p:attrName>
                                        </p:attrNameLst>
                                      </p:cBhvr>
                                      <p:to>
                                        <p:strVal val="visible"/>
                                      </p:to>
                                    </p:set>
                                    <p:animEffect transition="in" filter="blinds(horizontal)">
                                      <p:cBhvr>
                                        <p:cTn id="22" dur="500"/>
                                        <p:tgtEl>
                                          <p:spTgt spid="20485">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20485">
                                            <p:txEl>
                                              <p:pRg st="6" end="6"/>
                                            </p:txEl>
                                          </p:spTgt>
                                        </p:tgtEl>
                                        <p:attrNameLst>
                                          <p:attrName>style.visibility</p:attrName>
                                        </p:attrNameLst>
                                      </p:cBhvr>
                                      <p:to>
                                        <p:strVal val="visible"/>
                                      </p:to>
                                    </p:set>
                                    <p:animEffect transition="in" filter="blinds(horizontal)">
                                      <p:cBhvr>
                                        <p:cTn id="25" dur="500"/>
                                        <p:tgtEl>
                                          <p:spTgt spid="20485">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20485">
                                            <p:txEl>
                                              <p:pRg st="7" end="7"/>
                                            </p:txEl>
                                          </p:spTgt>
                                        </p:tgtEl>
                                        <p:attrNameLst>
                                          <p:attrName>style.visibility</p:attrName>
                                        </p:attrNameLst>
                                      </p:cBhvr>
                                      <p:to>
                                        <p:strVal val="visible"/>
                                      </p:to>
                                    </p:set>
                                    <p:animEffect transition="in" filter="blinds(horizontal)">
                                      <p:cBhvr>
                                        <p:cTn id="28" dur="500"/>
                                        <p:tgtEl>
                                          <p:spTgt spid="20485">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20485">
                                            <p:txEl>
                                              <p:pRg st="8" end="8"/>
                                            </p:txEl>
                                          </p:spTgt>
                                        </p:tgtEl>
                                        <p:attrNameLst>
                                          <p:attrName>style.visibility</p:attrName>
                                        </p:attrNameLst>
                                      </p:cBhvr>
                                      <p:to>
                                        <p:strVal val="visible"/>
                                      </p:to>
                                    </p:set>
                                    <p:animEffect transition="in" filter="blinds(horizontal)">
                                      <p:cBhvr>
                                        <p:cTn id="31" dur="500"/>
                                        <p:tgtEl>
                                          <p:spTgt spid="2048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381000" y="1856839"/>
            <a:ext cx="8305800" cy="4162961"/>
          </a:xfrm>
          <a:solidFill>
            <a:schemeClr val="accent4">
              <a:lumMod val="20000"/>
              <a:lumOff val="80000"/>
            </a:schemeClr>
          </a:solidFill>
        </p:spPr>
        <p:txBody>
          <a:bodyPr>
            <a:normAutofit/>
          </a:bodyPr>
          <a:lstStyle/>
          <a:p>
            <a:pPr eaLnBrk="1" hangingPunct="1"/>
            <a:r>
              <a:rPr lang="en-US" dirty="0" err="1">
                <a:solidFill>
                  <a:srgbClr val="FF3300"/>
                </a:solidFill>
              </a:rPr>
              <a:t>Dựa</a:t>
            </a:r>
            <a:r>
              <a:rPr lang="en-US" dirty="0">
                <a:solidFill>
                  <a:srgbClr val="FF3300"/>
                </a:solidFill>
              </a:rPr>
              <a:t> </a:t>
            </a:r>
            <a:r>
              <a:rPr lang="en-US" dirty="0" err="1">
                <a:solidFill>
                  <a:srgbClr val="FF3300"/>
                </a:solidFill>
              </a:rPr>
              <a:t>vào</a:t>
            </a:r>
            <a:r>
              <a:rPr lang="en-US" dirty="0">
                <a:solidFill>
                  <a:srgbClr val="FF3300"/>
                </a:solidFill>
              </a:rPr>
              <a:t> </a:t>
            </a:r>
            <a:r>
              <a:rPr lang="en-US" dirty="0" err="1">
                <a:solidFill>
                  <a:srgbClr val="FF3300"/>
                </a:solidFill>
              </a:rPr>
              <a:t>dàn</a:t>
            </a:r>
            <a:r>
              <a:rPr lang="en-US" dirty="0">
                <a:solidFill>
                  <a:srgbClr val="FF3300"/>
                </a:solidFill>
              </a:rPr>
              <a:t> ý </a:t>
            </a:r>
            <a:r>
              <a:rPr lang="en-US" dirty="0" err="1">
                <a:solidFill>
                  <a:srgbClr val="FF3300"/>
                </a:solidFill>
              </a:rPr>
              <a:t>sơ</a:t>
            </a:r>
            <a:r>
              <a:rPr lang="en-US" dirty="0">
                <a:solidFill>
                  <a:srgbClr val="FF3300"/>
                </a:solidFill>
              </a:rPr>
              <a:t> </a:t>
            </a:r>
            <a:r>
              <a:rPr lang="en-US" dirty="0" err="1">
                <a:solidFill>
                  <a:srgbClr val="FF3300"/>
                </a:solidFill>
              </a:rPr>
              <a:t>lược</a:t>
            </a:r>
            <a:r>
              <a:rPr lang="en-US" dirty="0">
                <a:solidFill>
                  <a:srgbClr val="FF3300"/>
                </a:solidFill>
              </a:rPr>
              <a:t>:</a:t>
            </a:r>
          </a:p>
          <a:p>
            <a:pPr eaLnBrk="1" hangingPunct="1">
              <a:buFontTx/>
              <a:buChar char="-"/>
            </a:pPr>
            <a:r>
              <a:rPr lang="en-US" dirty="0" err="1">
                <a:solidFill>
                  <a:srgbClr val="0000FF"/>
                </a:solidFill>
              </a:rPr>
              <a:t>Viết</a:t>
            </a:r>
            <a:r>
              <a:rPr lang="en-US" dirty="0">
                <a:solidFill>
                  <a:srgbClr val="0000FF"/>
                </a:solidFill>
              </a:rPr>
              <a:t> </a:t>
            </a:r>
            <a:r>
              <a:rPr lang="en-US" dirty="0" err="1">
                <a:solidFill>
                  <a:srgbClr val="0000FF"/>
                </a:solidFill>
              </a:rPr>
              <a:t>đoạn</a:t>
            </a:r>
            <a:r>
              <a:rPr lang="en-US" dirty="0">
                <a:solidFill>
                  <a:srgbClr val="0000FF"/>
                </a:solidFill>
              </a:rPr>
              <a:t> </a:t>
            </a:r>
            <a:r>
              <a:rPr lang="en-US" dirty="0" err="1">
                <a:solidFill>
                  <a:srgbClr val="0000FF"/>
                </a:solidFill>
              </a:rPr>
              <a:t>văn</a:t>
            </a:r>
            <a:r>
              <a:rPr lang="en-US" dirty="0">
                <a:solidFill>
                  <a:srgbClr val="0000FF"/>
                </a:solidFill>
              </a:rPr>
              <a:t> </a:t>
            </a:r>
            <a:r>
              <a:rPr lang="en-US" dirty="0" err="1">
                <a:solidFill>
                  <a:srgbClr val="0000FF"/>
                </a:solidFill>
              </a:rPr>
              <a:t>mở</a:t>
            </a:r>
            <a:r>
              <a:rPr lang="en-US" dirty="0">
                <a:solidFill>
                  <a:srgbClr val="0000FF"/>
                </a:solidFill>
              </a:rPr>
              <a:t> </a:t>
            </a:r>
            <a:r>
              <a:rPr lang="en-US" dirty="0" err="1">
                <a:solidFill>
                  <a:srgbClr val="0000FF"/>
                </a:solidFill>
              </a:rPr>
              <a:t>bài</a:t>
            </a:r>
            <a:r>
              <a:rPr lang="en-US" dirty="0">
                <a:solidFill>
                  <a:srgbClr val="0000FF"/>
                </a:solidFill>
              </a:rPr>
              <a:t>.</a:t>
            </a:r>
          </a:p>
          <a:p>
            <a:pPr eaLnBrk="1" hangingPunct="1">
              <a:buFontTx/>
              <a:buChar char="-"/>
            </a:pPr>
            <a:r>
              <a:rPr lang="en-US" dirty="0" err="1">
                <a:solidFill>
                  <a:srgbClr val="0000FF"/>
                </a:solidFill>
              </a:rPr>
              <a:t>Viết</a:t>
            </a:r>
            <a:r>
              <a:rPr lang="en-US" dirty="0">
                <a:solidFill>
                  <a:srgbClr val="0000FF"/>
                </a:solidFill>
              </a:rPr>
              <a:t> </a:t>
            </a:r>
            <a:r>
              <a:rPr lang="en-US" dirty="0" err="1">
                <a:solidFill>
                  <a:srgbClr val="0000FF"/>
                </a:solidFill>
              </a:rPr>
              <a:t>đoạn</a:t>
            </a:r>
            <a:r>
              <a:rPr lang="en-US" dirty="0">
                <a:solidFill>
                  <a:srgbClr val="0000FF"/>
                </a:solidFill>
              </a:rPr>
              <a:t> </a:t>
            </a:r>
            <a:r>
              <a:rPr lang="en-US" dirty="0" err="1">
                <a:solidFill>
                  <a:srgbClr val="0000FF"/>
                </a:solidFill>
              </a:rPr>
              <a:t>văn</a:t>
            </a:r>
            <a:r>
              <a:rPr lang="en-US" dirty="0">
                <a:solidFill>
                  <a:srgbClr val="0000FF"/>
                </a:solidFill>
              </a:rPr>
              <a:t> </a:t>
            </a:r>
            <a:r>
              <a:rPr lang="en-US" dirty="0" err="1">
                <a:solidFill>
                  <a:srgbClr val="0000FF"/>
                </a:solidFill>
              </a:rPr>
              <a:t>thân</a:t>
            </a:r>
            <a:r>
              <a:rPr lang="en-US" dirty="0">
                <a:solidFill>
                  <a:srgbClr val="0000FF"/>
                </a:solidFill>
              </a:rPr>
              <a:t> </a:t>
            </a:r>
            <a:r>
              <a:rPr lang="en-US" dirty="0" err="1">
                <a:solidFill>
                  <a:srgbClr val="0000FF"/>
                </a:solidFill>
              </a:rPr>
              <a:t>bài</a:t>
            </a:r>
            <a:r>
              <a:rPr lang="en-US" dirty="0">
                <a:solidFill>
                  <a:srgbClr val="0000FF"/>
                </a:solidFill>
              </a:rPr>
              <a:t>.</a:t>
            </a:r>
          </a:p>
          <a:p>
            <a:pPr eaLnBrk="1" hangingPunct="1">
              <a:buFontTx/>
              <a:buChar char="-"/>
            </a:pPr>
            <a:r>
              <a:rPr lang="en-US" dirty="0" err="1">
                <a:solidFill>
                  <a:srgbClr val="0000FF"/>
                </a:solidFill>
              </a:rPr>
              <a:t>Viết</a:t>
            </a:r>
            <a:r>
              <a:rPr lang="en-US" dirty="0">
                <a:solidFill>
                  <a:srgbClr val="0000FF"/>
                </a:solidFill>
              </a:rPr>
              <a:t> </a:t>
            </a:r>
            <a:r>
              <a:rPr lang="en-US" dirty="0" err="1">
                <a:solidFill>
                  <a:srgbClr val="0000FF"/>
                </a:solidFill>
              </a:rPr>
              <a:t>đoạn</a:t>
            </a:r>
            <a:r>
              <a:rPr lang="en-US" dirty="0">
                <a:solidFill>
                  <a:srgbClr val="0000FF"/>
                </a:solidFill>
              </a:rPr>
              <a:t> </a:t>
            </a:r>
            <a:r>
              <a:rPr lang="en-US" dirty="0" err="1">
                <a:solidFill>
                  <a:srgbClr val="0000FF"/>
                </a:solidFill>
              </a:rPr>
              <a:t>văn</a:t>
            </a:r>
            <a:r>
              <a:rPr lang="en-US" dirty="0">
                <a:solidFill>
                  <a:srgbClr val="0000FF"/>
                </a:solidFill>
              </a:rPr>
              <a:t> </a:t>
            </a:r>
            <a:r>
              <a:rPr lang="en-US" dirty="0" err="1">
                <a:solidFill>
                  <a:srgbClr val="0000FF"/>
                </a:solidFill>
              </a:rPr>
              <a:t>kết</a:t>
            </a:r>
            <a:r>
              <a:rPr lang="en-US" dirty="0">
                <a:solidFill>
                  <a:srgbClr val="0000FF"/>
                </a:solidFill>
              </a:rPr>
              <a:t> </a:t>
            </a:r>
            <a:r>
              <a:rPr lang="en-US" dirty="0" err="1">
                <a:solidFill>
                  <a:srgbClr val="0000FF"/>
                </a:solidFill>
              </a:rPr>
              <a:t>bài</a:t>
            </a:r>
            <a:r>
              <a:rPr lang="en-US" dirty="0">
                <a:solidFill>
                  <a:srgbClr val="0000FF"/>
                </a:solidFill>
              </a:rPr>
              <a:t>.</a:t>
            </a:r>
          </a:p>
          <a:p>
            <a:pPr marL="0" indent="0" eaLnBrk="1" hangingPunct="1">
              <a:buNone/>
            </a:pPr>
            <a:endParaRPr lang="en-US" dirty="0"/>
          </a:p>
          <a:p>
            <a:pPr eaLnBrk="1" hangingPunct="1"/>
            <a:r>
              <a:rPr lang="en-US" dirty="0" err="1">
                <a:solidFill>
                  <a:srgbClr val="0000FF"/>
                </a:solidFill>
              </a:rPr>
              <a:t>Đọc</a:t>
            </a:r>
            <a:r>
              <a:rPr lang="en-US" dirty="0">
                <a:solidFill>
                  <a:srgbClr val="0000FF"/>
                </a:solidFill>
              </a:rPr>
              <a:t> </a:t>
            </a:r>
            <a:r>
              <a:rPr lang="en-US" dirty="0" err="1">
                <a:solidFill>
                  <a:srgbClr val="0000FF"/>
                </a:solidFill>
              </a:rPr>
              <a:t>bài</a:t>
            </a:r>
            <a:r>
              <a:rPr lang="en-US" dirty="0">
                <a:solidFill>
                  <a:srgbClr val="0000FF"/>
                </a:solidFill>
              </a:rPr>
              <a:t> </a:t>
            </a:r>
            <a:r>
              <a:rPr lang="en-US" dirty="0" err="1">
                <a:solidFill>
                  <a:srgbClr val="0000FF"/>
                </a:solidFill>
              </a:rPr>
              <a:t>viết</a:t>
            </a:r>
            <a:endParaRPr lang="en-US" dirty="0">
              <a:solidFill>
                <a:srgbClr val="0000FF"/>
              </a:solidFill>
            </a:endParaRPr>
          </a:p>
          <a:p>
            <a:pPr eaLnBrk="1" hangingPunct="1"/>
            <a:r>
              <a:rPr lang="en-US" dirty="0" err="1">
                <a:solidFill>
                  <a:srgbClr val="0000FF"/>
                </a:solidFill>
              </a:rPr>
              <a:t>Nhận</a:t>
            </a:r>
            <a:r>
              <a:rPr lang="en-US" dirty="0">
                <a:solidFill>
                  <a:srgbClr val="0000FF"/>
                </a:solidFill>
              </a:rPr>
              <a:t> </a:t>
            </a:r>
            <a:r>
              <a:rPr lang="en-US" dirty="0" err="1">
                <a:solidFill>
                  <a:srgbClr val="0000FF"/>
                </a:solidFill>
              </a:rPr>
              <a:t>xét</a:t>
            </a:r>
            <a:r>
              <a:rPr lang="en-US" dirty="0">
                <a:solidFill>
                  <a:srgbClr val="0000FF"/>
                </a:solidFill>
              </a:rPr>
              <a:t> </a:t>
            </a:r>
            <a:r>
              <a:rPr lang="en-US" dirty="0" err="1">
                <a:solidFill>
                  <a:srgbClr val="0000FF"/>
                </a:solidFill>
              </a:rPr>
              <a:t>bài</a:t>
            </a:r>
            <a:r>
              <a:rPr lang="en-US" dirty="0">
                <a:solidFill>
                  <a:srgbClr val="0000FF"/>
                </a:solidFill>
              </a:rPr>
              <a:t> </a:t>
            </a:r>
            <a:r>
              <a:rPr lang="en-US" dirty="0" err="1">
                <a:solidFill>
                  <a:srgbClr val="0000FF"/>
                </a:solidFill>
              </a:rPr>
              <a:t>viết</a:t>
            </a:r>
            <a:r>
              <a:rPr lang="en-US" dirty="0">
                <a:solidFill>
                  <a:srgbClr val="0000FF"/>
                </a:solidFill>
              </a:rPr>
              <a:t>.</a:t>
            </a:r>
          </a:p>
        </p:txBody>
      </p:sp>
      <p:sp>
        <p:nvSpPr>
          <p:cNvPr id="16388" name="Rectangle 4"/>
          <p:cNvSpPr>
            <a:spLocks noChangeArrowheads="1"/>
          </p:cNvSpPr>
          <p:nvPr/>
        </p:nvSpPr>
        <p:spPr bwMode="auto">
          <a:xfrm>
            <a:off x="381000" y="457200"/>
            <a:ext cx="8305800" cy="1323439"/>
          </a:xfrm>
          <a:prstGeom prst="rect">
            <a:avLst/>
          </a:prstGeom>
          <a:solidFill>
            <a:schemeClr val="accent6">
              <a:lumMod val="20000"/>
              <a:lumOff val="80000"/>
            </a:schemeClr>
          </a:solidFill>
          <a:ln w="9525">
            <a:noFill/>
            <a:miter lim="800000"/>
            <a:headEnd/>
            <a:tailEnd/>
          </a:ln>
        </p:spPr>
        <p:txBody>
          <a:bodyPr wrap="square">
            <a:spAutoFit/>
          </a:bodyPr>
          <a:lstStyle/>
          <a:p>
            <a:pPr algn="ctr">
              <a:spcBef>
                <a:spcPct val="50000"/>
              </a:spcBef>
            </a:pPr>
            <a:r>
              <a:rPr lang="en-US" sz="3200" b="1" dirty="0" err="1">
                <a:solidFill>
                  <a:srgbClr val="FF3300"/>
                </a:solidFill>
              </a:rPr>
              <a:t>Luyện</a:t>
            </a:r>
            <a:r>
              <a:rPr lang="en-US" sz="3200" b="1" dirty="0">
                <a:solidFill>
                  <a:srgbClr val="FF3300"/>
                </a:solidFill>
              </a:rPr>
              <a:t> </a:t>
            </a:r>
            <a:r>
              <a:rPr lang="en-US" sz="3200" b="1" dirty="0" err="1">
                <a:solidFill>
                  <a:srgbClr val="FF3300"/>
                </a:solidFill>
              </a:rPr>
              <a:t>tập</a:t>
            </a:r>
            <a:endParaRPr lang="en-US" sz="3200" b="1" dirty="0">
              <a:solidFill>
                <a:srgbClr val="FF3300"/>
              </a:solidFill>
            </a:endParaRPr>
          </a:p>
          <a:p>
            <a:pPr algn="ctr">
              <a:spcBef>
                <a:spcPct val="50000"/>
              </a:spcBef>
            </a:pPr>
            <a:r>
              <a:rPr lang="en-US" sz="3200" b="1" dirty="0" err="1">
                <a:solidFill>
                  <a:srgbClr val="FF3300"/>
                </a:solidFill>
              </a:rPr>
              <a:t>miêu</a:t>
            </a:r>
            <a:r>
              <a:rPr lang="en-US" sz="3200" b="1" dirty="0">
                <a:solidFill>
                  <a:srgbClr val="FF3300"/>
                </a:solidFill>
              </a:rPr>
              <a:t> </a:t>
            </a:r>
            <a:r>
              <a:rPr lang="en-US" sz="3200" b="1" dirty="0" err="1">
                <a:solidFill>
                  <a:srgbClr val="FF3300"/>
                </a:solidFill>
              </a:rPr>
              <a:t>tả</a:t>
            </a:r>
            <a:r>
              <a:rPr lang="en-US" sz="3200" b="1" dirty="0">
                <a:solidFill>
                  <a:srgbClr val="FF3300"/>
                </a:solidFill>
              </a:rPr>
              <a:t> </a:t>
            </a:r>
            <a:r>
              <a:rPr lang="en-US" sz="3200" b="1" dirty="0" err="1">
                <a:solidFill>
                  <a:srgbClr val="FF3300"/>
                </a:solidFill>
              </a:rPr>
              <a:t>cây</a:t>
            </a:r>
            <a:r>
              <a:rPr lang="en-US" sz="3200" b="1" dirty="0">
                <a:solidFill>
                  <a:srgbClr val="FF3300"/>
                </a:solidFill>
              </a:rPr>
              <a:t> </a:t>
            </a:r>
            <a:r>
              <a:rPr lang="en-US" sz="3200" b="1" dirty="0" err="1">
                <a:solidFill>
                  <a:srgbClr val="FF3300"/>
                </a:solidFill>
              </a:rPr>
              <a:t>cối</a:t>
            </a:r>
            <a:endParaRPr lang="en-US" sz="3200" b="1"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8">
                                            <p:txEl>
                                              <p:pRg st="5" end="5"/>
                                            </p:txEl>
                                          </p:spTgt>
                                        </p:tgtEl>
                                        <p:attrNameLst>
                                          <p:attrName>style.visibility</p:attrName>
                                        </p:attrNameLst>
                                      </p:cBhvr>
                                      <p:to>
                                        <p:strVal val="visible"/>
                                      </p:to>
                                    </p:set>
                                    <p:animEffect transition="in" filter="blinds(horizontal)">
                                      <p:cBhvr>
                                        <p:cTn id="7" dur="500"/>
                                        <p:tgtEl>
                                          <p:spTgt spid="45058">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5058">
                                            <p:txEl>
                                              <p:pRg st="6" end="6"/>
                                            </p:txEl>
                                          </p:spTgt>
                                        </p:tgtEl>
                                        <p:attrNameLst>
                                          <p:attrName>style.visibility</p:attrName>
                                        </p:attrNameLst>
                                      </p:cBhvr>
                                      <p:to>
                                        <p:strVal val="visible"/>
                                      </p:to>
                                    </p:set>
                                    <p:animEffect transition="in" filter="box(in)">
                                      <p:cBhvr>
                                        <p:cTn id="12" dur="500"/>
                                        <p:tgtEl>
                                          <p:spTgt spid="45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457200" y="990600"/>
            <a:ext cx="8382000" cy="5478423"/>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đã</a:t>
            </a:r>
            <a:r>
              <a:rPr lang="en-US" sz="2800" b="1" dirty="0">
                <a:solidFill>
                  <a:srgbClr val="0000FF"/>
                </a:solidFill>
              </a:rPr>
              <a:t> </a:t>
            </a:r>
            <a:r>
              <a:rPr lang="en-US" sz="2800" b="1" dirty="0" err="1">
                <a:solidFill>
                  <a:srgbClr val="0000FF"/>
                </a:solidFill>
              </a:rPr>
              <a:t>làm</a:t>
            </a:r>
            <a:r>
              <a:rPr lang="en-US" sz="2800" b="1" dirty="0">
                <a:solidFill>
                  <a:srgbClr val="0000FF"/>
                </a:solidFill>
              </a:rPr>
              <a:t> </a:t>
            </a:r>
            <a:r>
              <a:rPr lang="en-US" sz="2800" b="1" dirty="0" err="1">
                <a:solidFill>
                  <a:srgbClr val="0000FF"/>
                </a:solidFill>
              </a:rPr>
              <a:t>theo</a:t>
            </a:r>
            <a:r>
              <a:rPr lang="en-US" sz="2800" b="1" dirty="0">
                <a:solidFill>
                  <a:srgbClr val="0000FF"/>
                </a:solidFill>
              </a:rPr>
              <a:t> </a:t>
            </a:r>
            <a:r>
              <a:rPr lang="en-US" sz="2800" b="1" dirty="0" err="1">
                <a:solidFill>
                  <a:srgbClr val="0000FF"/>
                </a:solidFill>
              </a:rPr>
              <a:t>đúng</a:t>
            </a:r>
            <a:r>
              <a:rPr lang="en-US" sz="2800" b="1" dirty="0">
                <a:solidFill>
                  <a:srgbClr val="0000FF"/>
                </a:solidFill>
              </a:rPr>
              <a:t> </a:t>
            </a:r>
            <a:r>
              <a:rPr lang="en-US" sz="2800" b="1" dirty="0" err="1">
                <a:solidFill>
                  <a:srgbClr val="0000FF"/>
                </a:solidFill>
              </a:rPr>
              <a:t>yêu</a:t>
            </a:r>
            <a:r>
              <a:rPr lang="en-US" sz="2800" b="1" dirty="0">
                <a:solidFill>
                  <a:srgbClr val="0000FF"/>
                </a:solidFill>
              </a:rPr>
              <a:t> </a:t>
            </a:r>
            <a:r>
              <a:rPr lang="en-US" sz="2800" b="1" dirty="0" err="1">
                <a:solidFill>
                  <a:srgbClr val="0000FF"/>
                </a:solidFill>
              </a:rPr>
              <a:t>cầu</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văn</a:t>
            </a:r>
            <a:r>
              <a:rPr lang="en-US" sz="2800" b="1" dirty="0">
                <a:solidFill>
                  <a:srgbClr val="0000FF"/>
                </a:solidFill>
              </a:rPr>
              <a:t> </a:t>
            </a:r>
            <a:r>
              <a:rPr lang="en-US" sz="2800" b="1" dirty="0" err="1">
                <a:solidFill>
                  <a:srgbClr val="0000FF"/>
                </a:solidFill>
              </a:rPr>
              <a:t>tả</a:t>
            </a:r>
            <a:r>
              <a:rPr lang="en-US" sz="2800" b="1" dirty="0">
                <a:solidFill>
                  <a:srgbClr val="0000FF"/>
                </a:solidFill>
              </a:rPr>
              <a:t> </a:t>
            </a:r>
            <a:r>
              <a:rPr lang="en-US" sz="2800" b="1" dirty="0" err="1">
                <a:solidFill>
                  <a:srgbClr val="0000FF"/>
                </a:solidFill>
              </a:rPr>
              <a:t>cây</a:t>
            </a:r>
            <a:r>
              <a:rPr lang="en-US" sz="2800" b="1" dirty="0">
                <a:solidFill>
                  <a:srgbClr val="0000FF"/>
                </a:solidFill>
              </a:rPr>
              <a:t> </a:t>
            </a:r>
            <a:r>
              <a:rPr lang="en-US" sz="2800" b="1" dirty="0" err="1">
                <a:solidFill>
                  <a:srgbClr val="0000FF"/>
                </a:solidFill>
              </a:rPr>
              <a:t>cối</a:t>
            </a:r>
            <a:r>
              <a:rPr lang="en-US" sz="2800" b="1" dirty="0">
                <a:solidFill>
                  <a:srgbClr val="0000FF"/>
                </a:solidFill>
              </a:rPr>
              <a:t> </a:t>
            </a:r>
            <a:r>
              <a:rPr lang="en-US" sz="2800" b="1" dirty="0" err="1">
                <a:solidFill>
                  <a:srgbClr val="0000FF"/>
                </a:solidFill>
              </a:rPr>
              <a:t>chưa</a:t>
            </a:r>
            <a:r>
              <a:rPr lang="en-US" sz="2800" b="1" dirty="0">
                <a:solidFill>
                  <a:srgbClr val="0000FF"/>
                </a:solidFill>
              </a:rPr>
              <a:t> ? </a:t>
            </a:r>
            <a:r>
              <a:rPr lang="en-US" sz="2800" b="1" dirty="0" err="1">
                <a:solidFill>
                  <a:srgbClr val="0000FF"/>
                </a:solidFill>
              </a:rPr>
              <a:t>Người</a:t>
            </a:r>
            <a:r>
              <a:rPr lang="en-US" sz="2800" b="1" dirty="0">
                <a:solidFill>
                  <a:srgbClr val="0000FF"/>
                </a:solidFill>
              </a:rPr>
              <a:t> </a:t>
            </a:r>
            <a:r>
              <a:rPr lang="en-US" sz="2800" b="1" dirty="0" err="1">
                <a:solidFill>
                  <a:srgbClr val="0000FF"/>
                </a:solidFill>
              </a:rPr>
              <a:t>đọc</a:t>
            </a:r>
            <a:r>
              <a:rPr lang="en-US" sz="2800" b="1" dirty="0">
                <a:solidFill>
                  <a:srgbClr val="0000FF"/>
                </a:solidFill>
              </a:rPr>
              <a:t> </a:t>
            </a:r>
            <a:r>
              <a:rPr lang="en-US" sz="2800" b="1" dirty="0" err="1">
                <a:solidFill>
                  <a:srgbClr val="0000FF"/>
                </a:solidFill>
              </a:rPr>
              <a:t>có</a:t>
            </a:r>
            <a:r>
              <a:rPr lang="en-US" sz="2800" b="1" dirty="0">
                <a:solidFill>
                  <a:srgbClr val="0000FF"/>
                </a:solidFill>
              </a:rPr>
              <a:t> </a:t>
            </a:r>
            <a:r>
              <a:rPr lang="en-US" sz="2800" b="1" dirty="0" err="1">
                <a:solidFill>
                  <a:srgbClr val="0000FF"/>
                </a:solidFill>
              </a:rPr>
              <a:t>hình</a:t>
            </a:r>
            <a:r>
              <a:rPr lang="en-US" sz="2800" b="1" dirty="0">
                <a:solidFill>
                  <a:srgbClr val="0000FF"/>
                </a:solidFill>
              </a:rPr>
              <a:t> dung </a:t>
            </a:r>
            <a:r>
              <a:rPr lang="en-US" sz="2800" b="1" dirty="0" err="1">
                <a:solidFill>
                  <a:srgbClr val="0000FF"/>
                </a:solidFill>
              </a:rPr>
              <a:t>được</a:t>
            </a:r>
            <a:r>
              <a:rPr lang="en-US" sz="2800" b="1" dirty="0">
                <a:solidFill>
                  <a:srgbClr val="0000FF"/>
                </a:solidFill>
              </a:rPr>
              <a:t>  </a:t>
            </a:r>
            <a:r>
              <a:rPr lang="en-US" sz="2800" b="1" dirty="0" err="1">
                <a:solidFill>
                  <a:srgbClr val="0000FF"/>
                </a:solidFill>
              </a:rPr>
              <a:t>hình</a:t>
            </a:r>
            <a:r>
              <a:rPr lang="en-US" sz="2800" b="1" dirty="0">
                <a:solidFill>
                  <a:srgbClr val="0000FF"/>
                </a:solidFill>
              </a:rPr>
              <a:t> </a:t>
            </a:r>
            <a:r>
              <a:rPr lang="en-US" sz="2800" b="1" dirty="0" err="1">
                <a:solidFill>
                  <a:srgbClr val="0000FF"/>
                </a:solidFill>
              </a:rPr>
              <a:t>dáng</a:t>
            </a:r>
            <a:r>
              <a:rPr lang="en-US" sz="2800" b="1" dirty="0">
                <a:solidFill>
                  <a:srgbClr val="0000FF"/>
                </a:solidFill>
              </a:rPr>
              <a:t>, </a:t>
            </a:r>
            <a:r>
              <a:rPr lang="en-US" sz="2800" b="1" dirty="0" err="1">
                <a:solidFill>
                  <a:srgbClr val="0000FF"/>
                </a:solidFill>
              </a:rPr>
              <a:t>màu</a:t>
            </a:r>
            <a:r>
              <a:rPr lang="en-US" sz="2800" b="1" dirty="0">
                <a:solidFill>
                  <a:srgbClr val="0000FF"/>
                </a:solidFill>
              </a:rPr>
              <a:t> </a:t>
            </a:r>
            <a:r>
              <a:rPr lang="en-US" sz="2800" b="1" dirty="0" err="1">
                <a:solidFill>
                  <a:srgbClr val="0000FF"/>
                </a:solidFill>
              </a:rPr>
              <a:t>sắc</a:t>
            </a:r>
            <a:r>
              <a:rPr lang="en-US" sz="2800" b="1" dirty="0">
                <a:solidFill>
                  <a:srgbClr val="0000FF"/>
                </a:solidFill>
              </a:rPr>
              <a:t>, </a:t>
            </a:r>
            <a:r>
              <a:rPr lang="en-US" sz="2800" b="1" dirty="0" err="1">
                <a:solidFill>
                  <a:srgbClr val="0000FF"/>
                </a:solidFill>
              </a:rPr>
              <a:t>đặc</a:t>
            </a:r>
            <a:r>
              <a:rPr lang="en-US" sz="2800" b="1" dirty="0">
                <a:solidFill>
                  <a:srgbClr val="0000FF"/>
                </a:solidFill>
              </a:rPr>
              <a:t> </a:t>
            </a:r>
            <a:r>
              <a:rPr lang="en-US" sz="2800" b="1" dirty="0" err="1">
                <a:solidFill>
                  <a:srgbClr val="0000FF"/>
                </a:solidFill>
              </a:rPr>
              <a:t>điểm</a:t>
            </a:r>
            <a:r>
              <a:rPr lang="en-US" sz="2800" b="1" dirty="0">
                <a:solidFill>
                  <a:srgbClr val="0000FF"/>
                </a:solidFill>
              </a:rPr>
              <a:t> </a:t>
            </a:r>
            <a:r>
              <a:rPr lang="en-US" sz="2800" b="1" dirty="0" err="1">
                <a:solidFill>
                  <a:srgbClr val="0000FF"/>
                </a:solidFill>
              </a:rPr>
              <a:t>và</a:t>
            </a:r>
            <a:r>
              <a:rPr lang="en-US" sz="2800" b="1" dirty="0">
                <a:solidFill>
                  <a:srgbClr val="0000FF"/>
                </a:solidFill>
              </a:rPr>
              <a:t> </a:t>
            </a:r>
            <a:r>
              <a:rPr lang="en-US" sz="2800" b="1" dirty="0" err="1">
                <a:solidFill>
                  <a:srgbClr val="0000FF"/>
                </a:solidFill>
              </a:rPr>
              <a:t>vẻ</a:t>
            </a:r>
            <a:r>
              <a:rPr lang="en-US" sz="2800" b="1" dirty="0">
                <a:solidFill>
                  <a:srgbClr val="0000FF"/>
                </a:solidFill>
              </a:rPr>
              <a:t> </a:t>
            </a:r>
            <a:r>
              <a:rPr lang="en-US" sz="2800" b="1" dirty="0" err="1">
                <a:solidFill>
                  <a:srgbClr val="0000FF"/>
                </a:solidFill>
              </a:rPr>
              <a:t>đẹp</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cây</a:t>
            </a:r>
            <a:r>
              <a:rPr lang="en-US" sz="2800" b="1" dirty="0">
                <a:solidFill>
                  <a:srgbClr val="0000FF"/>
                </a:solidFill>
              </a:rPr>
              <a:t> </a:t>
            </a:r>
            <a:r>
              <a:rPr lang="en-US" sz="2800" b="1" dirty="0" err="1">
                <a:solidFill>
                  <a:srgbClr val="0000FF"/>
                </a:solidFill>
              </a:rPr>
              <a:t>được</a:t>
            </a:r>
            <a:r>
              <a:rPr lang="en-US" sz="2800" b="1" dirty="0">
                <a:solidFill>
                  <a:srgbClr val="0000FF"/>
                </a:solidFill>
              </a:rPr>
              <a:t> </a:t>
            </a:r>
            <a:r>
              <a:rPr lang="en-US" sz="2800" b="1" dirty="0" err="1">
                <a:solidFill>
                  <a:srgbClr val="0000FF"/>
                </a:solidFill>
              </a:rPr>
              <a:t>tả</a:t>
            </a:r>
            <a:r>
              <a:rPr lang="en-US" sz="2800" b="1" dirty="0">
                <a:solidFill>
                  <a:srgbClr val="0000FF"/>
                </a:solidFill>
              </a:rPr>
              <a:t> </a:t>
            </a:r>
            <a:r>
              <a:rPr lang="en-US" sz="2800" b="1" dirty="0" err="1">
                <a:solidFill>
                  <a:srgbClr val="0000FF"/>
                </a:solidFill>
              </a:rPr>
              <a:t>không</a:t>
            </a:r>
            <a:r>
              <a:rPr lang="en-US" sz="2800" b="1" dirty="0">
                <a:solidFill>
                  <a:srgbClr val="0000FF"/>
                </a:solidFill>
              </a:rPr>
              <a:t> ?</a:t>
            </a:r>
          </a:p>
          <a:p>
            <a:pPr>
              <a:spcBef>
                <a:spcPct val="50000"/>
              </a:spcBef>
              <a:buFont typeface="Wingdings" pitchFamily="2" charset="2"/>
              <a:buChar char="v"/>
            </a:pP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văn</a:t>
            </a:r>
            <a:r>
              <a:rPr lang="en-US" sz="2800" b="1" dirty="0">
                <a:solidFill>
                  <a:srgbClr val="0000FF"/>
                </a:solidFill>
              </a:rPr>
              <a:t> </a:t>
            </a:r>
            <a:r>
              <a:rPr lang="en-US" sz="2800" b="1" dirty="0" err="1">
                <a:solidFill>
                  <a:srgbClr val="0000FF"/>
                </a:solidFill>
              </a:rPr>
              <a:t>có</a:t>
            </a:r>
            <a:r>
              <a:rPr lang="en-US" sz="2800" b="1" dirty="0">
                <a:solidFill>
                  <a:srgbClr val="0000FF"/>
                </a:solidFill>
              </a:rPr>
              <a:t> </a:t>
            </a:r>
            <a:r>
              <a:rPr lang="en-US" sz="2800" b="1" dirty="0" err="1">
                <a:solidFill>
                  <a:srgbClr val="0000FF"/>
                </a:solidFill>
              </a:rPr>
              <a:t>đủ</a:t>
            </a:r>
            <a:r>
              <a:rPr lang="en-US" sz="2800" b="1" dirty="0">
                <a:solidFill>
                  <a:srgbClr val="0000FF"/>
                </a:solidFill>
              </a:rPr>
              <a:t> </a:t>
            </a:r>
            <a:r>
              <a:rPr lang="en-US" sz="2800" b="1" dirty="0" err="1">
                <a:solidFill>
                  <a:srgbClr val="0000FF"/>
                </a:solidFill>
              </a:rPr>
              <a:t>mở</a:t>
            </a: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thân</a:t>
            </a: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kết</a:t>
            </a: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không</a:t>
            </a:r>
            <a:r>
              <a:rPr lang="en-US" sz="2800" b="1" dirty="0">
                <a:solidFill>
                  <a:srgbClr val="0000FF"/>
                </a:solidFill>
              </a:rPr>
              <a:t>?</a:t>
            </a:r>
          </a:p>
          <a:p>
            <a:pPr>
              <a:spcBef>
                <a:spcPct val="50000"/>
              </a:spcBef>
              <a:buFont typeface="Wingdings" pitchFamily="2" charset="2"/>
              <a:buChar char="v"/>
            </a:pPr>
            <a:r>
              <a:rPr lang="en-US" sz="2800" b="1" dirty="0">
                <a:solidFill>
                  <a:srgbClr val="0000FF"/>
                </a:solidFill>
              </a:rPr>
              <a:t> </a:t>
            </a:r>
            <a:r>
              <a:rPr lang="en-US" sz="2800" b="1" dirty="0" err="1">
                <a:solidFill>
                  <a:srgbClr val="0000FF"/>
                </a:solidFill>
              </a:rPr>
              <a:t>Phần</a:t>
            </a:r>
            <a:r>
              <a:rPr lang="en-US" sz="2800" b="1" dirty="0">
                <a:solidFill>
                  <a:srgbClr val="0000FF"/>
                </a:solidFill>
              </a:rPr>
              <a:t> </a:t>
            </a:r>
            <a:r>
              <a:rPr lang="en-US" sz="2800" b="1" dirty="0" err="1">
                <a:solidFill>
                  <a:srgbClr val="0000FF"/>
                </a:solidFill>
              </a:rPr>
              <a:t>thân</a:t>
            </a: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tả</a:t>
            </a:r>
            <a:r>
              <a:rPr lang="en-US" sz="2800" b="1" dirty="0">
                <a:solidFill>
                  <a:srgbClr val="0000FF"/>
                </a:solidFill>
              </a:rPr>
              <a:t> </a:t>
            </a:r>
            <a:r>
              <a:rPr lang="en-US" sz="2800" b="1" dirty="0" err="1">
                <a:solidFill>
                  <a:srgbClr val="0000FF"/>
                </a:solidFill>
              </a:rPr>
              <a:t>từ</a:t>
            </a:r>
            <a:r>
              <a:rPr lang="en-US" sz="2800" b="1" dirty="0">
                <a:solidFill>
                  <a:srgbClr val="0000FF"/>
                </a:solidFill>
              </a:rPr>
              <a:t> </a:t>
            </a:r>
            <a:r>
              <a:rPr lang="en-US" sz="2800" b="1" dirty="0" err="1">
                <a:solidFill>
                  <a:srgbClr val="0000FF"/>
                </a:solidFill>
              </a:rPr>
              <a:t>bao</a:t>
            </a:r>
            <a:r>
              <a:rPr lang="en-US" sz="2800" b="1" dirty="0">
                <a:solidFill>
                  <a:srgbClr val="0000FF"/>
                </a:solidFill>
              </a:rPr>
              <a:t> </a:t>
            </a:r>
            <a:r>
              <a:rPr lang="en-US" sz="2800" b="1" dirty="0" err="1">
                <a:solidFill>
                  <a:srgbClr val="0000FF"/>
                </a:solidFill>
              </a:rPr>
              <a:t>quát</a:t>
            </a:r>
            <a:r>
              <a:rPr lang="en-US" sz="2800" b="1" dirty="0">
                <a:solidFill>
                  <a:srgbClr val="0000FF"/>
                </a:solidFill>
              </a:rPr>
              <a:t> </a:t>
            </a:r>
            <a:r>
              <a:rPr lang="en-US" sz="2800" b="1" dirty="0" err="1">
                <a:solidFill>
                  <a:srgbClr val="0000FF"/>
                </a:solidFill>
              </a:rPr>
              <a:t>đến</a:t>
            </a:r>
            <a:r>
              <a:rPr lang="en-US" sz="2800" b="1" dirty="0">
                <a:solidFill>
                  <a:srgbClr val="0000FF"/>
                </a:solidFill>
              </a:rPr>
              <a:t> </a:t>
            </a:r>
            <a:r>
              <a:rPr lang="en-US" sz="2800" b="1" dirty="0" err="1">
                <a:solidFill>
                  <a:srgbClr val="0000FF"/>
                </a:solidFill>
              </a:rPr>
              <a:t>các</a:t>
            </a:r>
            <a:r>
              <a:rPr lang="en-US" sz="2800" b="1" dirty="0">
                <a:solidFill>
                  <a:srgbClr val="0000FF"/>
                </a:solidFill>
              </a:rPr>
              <a:t> </a:t>
            </a:r>
            <a:r>
              <a:rPr lang="en-US" sz="2800" b="1" dirty="0" err="1">
                <a:solidFill>
                  <a:srgbClr val="0000FF"/>
                </a:solidFill>
              </a:rPr>
              <a:t>bộ</a:t>
            </a:r>
            <a:r>
              <a:rPr lang="en-US" sz="2800" b="1" dirty="0">
                <a:solidFill>
                  <a:srgbClr val="0000FF"/>
                </a:solidFill>
              </a:rPr>
              <a:t> </a:t>
            </a:r>
            <a:r>
              <a:rPr lang="en-US" sz="2800" b="1" dirty="0" err="1">
                <a:solidFill>
                  <a:srgbClr val="0000FF"/>
                </a:solidFill>
              </a:rPr>
              <a:t>phận</a:t>
            </a:r>
            <a:r>
              <a:rPr lang="en-US" sz="2800" b="1" dirty="0">
                <a:solidFill>
                  <a:srgbClr val="0000FF"/>
                </a:solidFill>
              </a:rPr>
              <a:t> </a:t>
            </a:r>
            <a:r>
              <a:rPr lang="en-US" sz="2800" b="1" dirty="0" err="1">
                <a:solidFill>
                  <a:srgbClr val="0000FF"/>
                </a:solidFill>
              </a:rPr>
              <a:t>của</a:t>
            </a:r>
            <a:r>
              <a:rPr lang="en-US" sz="2800" b="1" dirty="0">
                <a:solidFill>
                  <a:srgbClr val="0000FF"/>
                </a:solidFill>
              </a:rPr>
              <a:t> </a:t>
            </a:r>
            <a:r>
              <a:rPr lang="en-US" sz="2800" b="1" dirty="0" err="1">
                <a:solidFill>
                  <a:srgbClr val="0000FF"/>
                </a:solidFill>
              </a:rPr>
              <a:t>cây</a:t>
            </a:r>
            <a:r>
              <a:rPr lang="en-US" sz="2800" b="1" dirty="0">
                <a:solidFill>
                  <a:srgbClr val="0000FF"/>
                </a:solidFill>
              </a:rPr>
              <a:t> hay </a:t>
            </a:r>
            <a:r>
              <a:rPr lang="en-US" sz="2800" b="1" dirty="0" err="1">
                <a:solidFill>
                  <a:srgbClr val="0000FF"/>
                </a:solidFill>
              </a:rPr>
              <a:t>tả</a:t>
            </a:r>
            <a:r>
              <a:rPr lang="en-US" sz="2800" b="1" dirty="0">
                <a:solidFill>
                  <a:srgbClr val="0000FF"/>
                </a:solidFill>
              </a:rPr>
              <a:t> </a:t>
            </a:r>
            <a:r>
              <a:rPr lang="en-US" sz="2800" b="1" dirty="0" err="1">
                <a:solidFill>
                  <a:srgbClr val="0000FF"/>
                </a:solidFill>
              </a:rPr>
              <a:t>cây</a:t>
            </a:r>
            <a:r>
              <a:rPr lang="en-US" sz="2800" b="1" dirty="0">
                <a:solidFill>
                  <a:srgbClr val="0000FF"/>
                </a:solidFill>
              </a:rPr>
              <a:t> ở </a:t>
            </a:r>
            <a:r>
              <a:rPr lang="en-US" sz="2800" b="1" dirty="0" err="1">
                <a:solidFill>
                  <a:srgbClr val="0000FF"/>
                </a:solidFill>
              </a:rPr>
              <a:t>từng</a:t>
            </a:r>
            <a:r>
              <a:rPr lang="en-US" sz="2800" b="1" dirty="0">
                <a:solidFill>
                  <a:srgbClr val="0000FF"/>
                </a:solidFill>
              </a:rPr>
              <a:t> </a:t>
            </a:r>
            <a:r>
              <a:rPr lang="en-US" sz="2800" b="1" dirty="0" err="1">
                <a:solidFill>
                  <a:srgbClr val="0000FF"/>
                </a:solidFill>
              </a:rPr>
              <a:t>giai</a:t>
            </a:r>
            <a:r>
              <a:rPr lang="en-US" sz="2800" b="1" dirty="0">
                <a:solidFill>
                  <a:srgbClr val="0000FF"/>
                </a:solidFill>
              </a:rPr>
              <a:t> </a:t>
            </a:r>
            <a:r>
              <a:rPr lang="en-US" sz="2800" b="1" dirty="0" err="1">
                <a:solidFill>
                  <a:srgbClr val="0000FF"/>
                </a:solidFill>
              </a:rPr>
              <a:t>đoạn</a:t>
            </a:r>
            <a:r>
              <a:rPr lang="en-US" sz="2800" b="1" dirty="0">
                <a:solidFill>
                  <a:srgbClr val="0000FF"/>
                </a:solidFill>
              </a:rPr>
              <a:t> </a:t>
            </a:r>
            <a:r>
              <a:rPr lang="en-US" sz="2800" b="1" dirty="0" err="1">
                <a:solidFill>
                  <a:srgbClr val="0000FF"/>
                </a:solidFill>
              </a:rPr>
              <a:t>phát</a:t>
            </a:r>
            <a:r>
              <a:rPr lang="en-US" sz="2800" b="1" dirty="0">
                <a:solidFill>
                  <a:srgbClr val="0000FF"/>
                </a:solidFill>
              </a:rPr>
              <a:t> </a:t>
            </a:r>
            <a:r>
              <a:rPr lang="en-US" sz="2800" b="1" dirty="0" err="1">
                <a:solidFill>
                  <a:srgbClr val="0000FF"/>
                </a:solidFill>
              </a:rPr>
              <a:t>triển</a:t>
            </a:r>
            <a:r>
              <a:rPr lang="en-US" sz="2800" b="1" dirty="0">
                <a:solidFill>
                  <a:srgbClr val="0000FF"/>
                </a:solidFill>
              </a:rPr>
              <a:t> ?</a:t>
            </a:r>
          </a:p>
          <a:p>
            <a:pPr>
              <a:spcBef>
                <a:spcPct val="50000"/>
              </a:spcBef>
              <a:buFont typeface="Wingdings" pitchFamily="2" charset="2"/>
              <a:buChar char="v"/>
            </a:pPr>
            <a:r>
              <a:rPr lang="en-US" sz="2800" b="1" dirty="0">
                <a:solidFill>
                  <a:srgbClr val="0000FF"/>
                </a:solidFill>
              </a:rPr>
              <a:t> </a:t>
            </a:r>
            <a:r>
              <a:rPr lang="en-US" sz="2800" b="1" dirty="0" err="1">
                <a:solidFill>
                  <a:srgbClr val="0000FF"/>
                </a:solidFill>
              </a:rPr>
              <a:t>Phần</a:t>
            </a:r>
            <a:r>
              <a:rPr lang="en-US" sz="2800" b="1" dirty="0">
                <a:solidFill>
                  <a:srgbClr val="0000FF"/>
                </a:solidFill>
              </a:rPr>
              <a:t> </a:t>
            </a:r>
            <a:r>
              <a:rPr lang="en-US" sz="2800" b="1" dirty="0" err="1">
                <a:solidFill>
                  <a:srgbClr val="0000FF"/>
                </a:solidFill>
              </a:rPr>
              <a:t>mở</a:t>
            </a: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được</a:t>
            </a:r>
            <a:r>
              <a:rPr lang="en-US" sz="2800" b="1" dirty="0">
                <a:solidFill>
                  <a:srgbClr val="0000FF"/>
                </a:solidFill>
              </a:rPr>
              <a:t> </a:t>
            </a:r>
            <a:r>
              <a:rPr lang="en-US" sz="2800" b="1" dirty="0" err="1">
                <a:solidFill>
                  <a:srgbClr val="0000FF"/>
                </a:solidFill>
              </a:rPr>
              <a:t>viết</a:t>
            </a:r>
            <a:r>
              <a:rPr lang="en-US" sz="2800" b="1" dirty="0">
                <a:solidFill>
                  <a:srgbClr val="0000FF"/>
                </a:solidFill>
              </a:rPr>
              <a:t> </a:t>
            </a:r>
            <a:r>
              <a:rPr lang="en-US" sz="2800" b="1" dirty="0" err="1">
                <a:solidFill>
                  <a:srgbClr val="0000FF"/>
                </a:solidFill>
              </a:rPr>
              <a:t>theo</a:t>
            </a:r>
            <a:r>
              <a:rPr lang="en-US" sz="2800" b="1" dirty="0">
                <a:solidFill>
                  <a:srgbClr val="0000FF"/>
                </a:solidFill>
              </a:rPr>
              <a:t> </a:t>
            </a:r>
            <a:r>
              <a:rPr lang="en-US" sz="2800" b="1" dirty="0" err="1">
                <a:solidFill>
                  <a:srgbClr val="0000FF"/>
                </a:solidFill>
              </a:rPr>
              <a:t>cách</a:t>
            </a:r>
            <a:r>
              <a:rPr lang="en-US" sz="2800" b="1" dirty="0">
                <a:solidFill>
                  <a:srgbClr val="0000FF"/>
                </a:solidFill>
              </a:rPr>
              <a:t> </a:t>
            </a:r>
            <a:r>
              <a:rPr lang="en-US" sz="2800" b="1" dirty="0" err="1">
                <a:solidFill>
                  <a:srgbClr val="0000FF"/>
                </a:solidFill>
              </a:rPr>
              <a:t>trực</a:t>
            </a:r>
            <a:r>
              <a:rPr lang="en-US" sz="2800" b="1" dirty="0">
                <a:solidFill>
                  <a:srgbClr val="0000FF"/>
                </a:solidFill>
              </a:rPr>
              <a:t> </a:t>
            </a:r>
            <a:r>
              <a:rPr lang="en-US" sz="2800" b="1" dirty="0" err="1">
                <a:solidFill>
                  <a:srgbClr val="0000FF"/>
                </a:solidFill>
              </a:rPr>
              <a:t>tiếp</a:t>
            </a:r>
            <a:r>
              <a:rPr lang="en-US" sz="2800" b="1" dirty="0">
                <a:solidFill>
                  <a:srgbClr val="0000FF"/>
                </a:solidFill>
              </a:rPr>
              <a:t> hay </a:t>
            </a:r>
            <a:r>
              <a:rPr lang="en-US" sz="2800" b="1" dirty="0" err="1">
                <a:solidFill>
                  <a:srgbClr val="0000FF"/>
                </a:solidFill>
              </a:rPr>
              <a:t>gián</a:t>
            </a:r>
            <a:r>
              <a:rPr lang="en-US" sz="2800" b="1" dirty="0">
                <a:solidFill>
                  <a:srgbClr val="0000FF"/>
                </a:solidFill>
              </a:rPr>
              <a:t> </a:t>
            </a:r>
            <a:r>
              <a:rPr lang="en-US" sz="2800" b="1" dirty="0" err="1">
                <a:solidFill>
                  <a:srgbClr val="0000FF"/>
                </a:solidFill>
              </a:rPr>
              <a:t>tiếp</a:t>
            </a:r>
            <a:r>
              <a:rPr lang="en-US" sz="2800" b="1" dirty="0">
                <a:solidFill>
                  <a:srgbClr val="0000FF"/>
                </a:solidFill>
              </a:rPr>
              <a:t>? </a:t>
            </a:r>
            <a:r>
              <a:rPr lang="en-US" sz="2800" b="1" dirty="0" err="1">
                <a:solidFill>
                  <a:srgbClr val="0000FF"/>
                </a:solidFill>
              </a:rPr>
              <a:t>Phần</a:t>
            </a:r>
            <a:r>
              <a:rPr lang="en-US" sz="2800" b="1" dirty="0">
                <a:solidFill>
                  <a:srgbClr val="0000FF"/>
                </a:solidFill>
              </a:rPr>
              <a:t> </a:t>
            </a:r>
            <a:r>
              <a:rPr lang="en-US" sz="2800" b="1" dirty="0" err="1">
                <a:solidFill>
                  <a:srgbClr val="0000FF"/>
                </a:solidFill>
              </a:rPr>
              <a:t>kết</a:t>
            </a:r>
            <a:r>
              <a:rPr lang="en-US" sz="2800" b="1" dirty="0">
                <a:solidFill>
                  <a:srgbClr val="0000FF"/>
                </a:solidFill>
              </a:rPr>
              <a:t> </a:t>
            </a:r>
            <a:r>
              <a:rPr lang="en-US" sz="2800" b="1" dirty="0" err="1">
                <a:solidFill>
                  <a:srgbClr val="0000FF"/>
                </a:solidFill>
              </a:rPr>
              <a:t>bài</a:t>
            </a:r>
            <a:r>
              <a:rPr lang="en-US" sz="2800" b="1" dirty="0">
                <a:solidFill>
                  <a:srgbClr val="0000FF"/>
                </a:solidFill>
              </a:rPr>
              <a:t> </a:t>
            </a:r>
            <a:r>
              <a:rPr lang="en-US" sz="2800" b="1" dirty="0" err="1">
                <a:solidFill>
                  <a:srgbClr val="0000FF"/>
                </a:solidFill>
              </a:rPr>
              <a:t>viết</a:t>
            </a:r>
            <a:r>
              <a:rPr lang="en-US" sz="2800" b="1" dirty="0">
                <a:solidFill>
                  <a:srgbClr val="0000FF"/>
                </a:solidFill>
              </a:rPr>
              <a:t> </a:t>
            </a:r>
            <a:r>
              <a:rPr lang="en-US" sz="2800" b="1" dirty="0" err="1">
                <a:solidFill>
                  <a:srgbClr val="0000FF"/>
                </a:solidFill>
              </a:rPr>
              <a:t>theo</a:t>
            </a:r>
            <a:r>
              <a:rPr lang="en-US" sz="2800" b="1" dirty="0">
                <a:solidFill>
                  <a:srgbClr val="0000FF"/>
                </a:solidFill>
              </a:rPr>
              <a:t> </a:t>
            </a:r>
            <a:r>
              <a:rPr lang="en-US" sz="2800" b="1" dirty="0" err="1">
                <a:solidFill>
                  <a:srgbClr val="0000FF"/>
                </a:solidFill>
              </a:rPr>
              <a:t>cách</a:t>
            </a:r>
            <a:r>
              <a:rPr lang="en-US" sz="2800" b="1" dirty="0">
                <a:solidFill>
                  <a:srgbClr val="0000FF"/>
                </a:solidFill>
              </a:rPr>
              <a:t> </a:t>
            </a:r>
            <a:r>
              <a:rPr lang="en-US" sz="2800" b="1" dirty="0" err="1">
                <a:solidFill>
                  <a:srgbClr val="0000FF"/>
                </a:solidFill>
              </a:rPr>
              <a:t>mở</a:t>
            </a:r>
            <a:r>
              <a:rPr lang="en-US" sz="2800" b="1" dirty="0">
                <a:solidFill>
                  <a:srgbClr val="0000FF"/>
                </a:solidFill>
              </a:rPr>
              <a:t> </a:t>
            </a:r>
            <a:r>
              <a:rPr lang="en-US" sz="2800" b="1" dirty="0" err="1">
                <a:solidFill>
                  <a:srgbClr val="0000FF"/>
                </a:solidFill>
              </a:rPr>
              <a:t>rộng</a:t>
            </a:r>
            <a:r>
              <a:rPr lang="en-US" sz="2800" b="1" dirty="0">
                <a:solidFill>
                  <a:srgbClr val="0000FF"/>
                </a:solidFill>
              </a:rPr>
              <a:t> hay </a:t>
            </a:r>
            <a:r>
              <a:rPr lang="en-US" sz="2800" b="1" dirty="0" err="1">
                <a:solidFill>
                  <a:srgbClr val="0000FF"/>
                </a:solidFill>
              </a:rPr>
              <a:t>không</a:t>
            </a:r>
            <a:r>
              <a:rPr lang="en-US" sz="2800" b="1" dirty="0">
                <a:solidFill>
                  <a:srgbClr val="0000FF"/>
                </a:solidFill>
              </a:rPr>
              <a:t> </a:t>
            </a:r>
            <a:r>
              <a:rPr lang="en-US" sz="2800" b="1" dirty="0" err="1">
                <a:solidFill>
                  <a:srgbClr val="0000FF"/>
                </a:solidFill>
              </a:rPr>
              <a:t>mở</a:t>
            </a:r>
            <a:r>
              <a:rPr lang="en-US" sz="2800" b="1" dirty="0">
                <a:solidFill>
                  <a:srgbClr val="0000FF"/>
                </a:solidFill>
              </a:rPr>
              <a:t> </a:t>
            </a:r>
            <a:r>
              <a:rPr lang="en-US" sz="2800" b="1" dirty="0" err="1">
                <a:solidFill>
                  <a:srgbClr val="0000FF"/>
                </a:solidFill>
              </a:rPr>
              <a:t>rộng</a:t>
            </a:r>
            <a:r>
              <a:rPr lang="en-US" sz="2800" b="1" dirty="0">
                <a:solidFill>
                  <a:srgbClr val="0000FF"/>
                </a:solidFill>
              </a:rPr>
              <a:t> ?</a:t>
            </a:r>
          </a:p>
        </p:txBody>
      </p:sp>
      <p:sp>
        <p:nvSpPr>
          <p:cNvPr id="17411" name="Text Box 5"/>
          <p:cNvSpPr txBox="1">
            <a:spLocks noChangeArrowheads="1"/>
          </p:cNvSpPr>
          <p:nvPr/>
        </p:nvSpPr>
        <p:spPr bwMode="auto">
          <a:xfrm>
            <a:off x="2743200" y="457200"/>
            <a:ext cx="3429000" cy="396875"/>
          </a:xfrm>
          <a:prstGeom prst="rect">
            <a:avLst/>
          </a:prstGeom>
          <a:noFill/>
          <a:ln w="9525">
            <a:noFill/>
            <a:miter lim="800000"/>
            <a:headEnd/>
            <a:tailEnd/>
          </a:ln>
        </p:spPr>
        <p:txBody>
          <a:bodyPr>
            <a:spAutoFit/>
          </a:bodyPr>
          <a:lstStyle/>
          <a:p>
            <a:pPr algn="ctr">
              <a:spcBef>
                <a:spcPct val="50000"/>
              </a:spcBef>
            </a:pPr>
            <a:r>
              <a:rPr lang="en-US" sz="2000" b="1" dirty="0">
                <a:solidFill>
                  <a:srgbClr val="FF3300"/>
                </a:solidFill>
              </a:rPr>
              <a:t>GỢI Ý NHẬN XÉT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idx="1"/>
          </p:nvPr>
        </p:nvSpPr>
        <p:spPr>
          <a:xfrm>
            <a:off x="381000" y="990600"/>
            <a:ext cx="8305800" cy="5181600"/>
          </a:xfrm>
          <a:solidFill>
            <a:schemeClr val="accent4">
              <a:lumMod val="20000"/>
              <a:lumOff val="80000"/>
            </a:schemeClr>
          </a:solidFill>
        </p:spPr>
        <p:txBody>
          <a:bodyPr>
            <a:noAutofit/>
          </a:bodyPr>
          <a:lstStyle/>
          <a:p>
            <a:pPr algn="ctr" eaLnBrk="1" hangingPunct="1">
              <a:lnSpc>
                <a:spcPct val="120000"/>
              </a:lnSpc>
              <a:spcBef>
                <a:spcPts val="0"/>
              </a:spcBef>
              <a:buFontTx/>
              <a:buNone/>
            </a:pPr>
            <a:r>
              <a:rPr lang="en-US" sz="1400" u="sng" dirty="0" err="1">
                <a:solidFill>
                  <a:srgbClr val="0000FF"/>
                </a:solidFill>
              </a:rPr>
              <a:t>Bài</a:t>
            </a:r>
            <a:r>
              <a:rPr lang="en-US" sz="1400" u="sng" dirty="0">
                <a:solidFill>
                  <a:srgbClr val="0000FF"/>
                </a:solidFill>
              </a:rPr>
              <a:t> </a:t>
            </a:r>
            <a:r>
              <a:rPr lang="en-US" sz="1400" u="sng" dirty="0" err="1">
                <a:solidFill>
                  <a:srgbClr val="0000FF"/>
                </a:solidFill>
              </a:rPr>
              <a:t>Làm</a:t>
            </a:r>
            <a:endParaRPr lang="en-US" sz="1400" u="sng" dirty="0">
              <a:solidFill>
                <a:srgbClr val="0000FF"/>
              </a:solidFill>
            </a:endParaRPr>
          </a:p>
          <a:p>
            <a:pPr algn="ctr" eaLnBrk="1" hangingPunct="1">
              <a:lnSpc>
                <a:spcPct val="120000"/>
              </a:lnSpc>
              <a:spcBef>
                <a:spcPts val="0"/>
              </a:spcBef>
              <a:buFontTx/>
              <a:buNone/>
            </a:pPr>
            <a:endParaRPr lang="en-US" sz="1400" u="sng" dirty="0">
              <a:solidFill>
                <a:srgbClr val="0000FF"/>
              </a:solidFill>
            </a:endParaRPr>
          </a:p>
          <a:p>
            <a:pPr algn="just" eaLnBrk="1" hangingPunct="1">
              <a:lnSpc>
                <a:spcPct val="120000"/>
              </a:lnSpc>
              <a:spcBef>
                <a:spcPts val="0"/>
              </a:spcBef>
              <a:buFontTx/>
              <a:buNone/>
            </a:pPr>
            <a:r>
              <a:rPr lang="en-US" sz="1400" dirty="0">
                <a:solidFill>
                  <a:srgbClr val="0000FF"/>
                </a:solidFill>
              </a:rPr>
              <a:t>	        </a:t>
            </a:r>
            <a:r>
              <a:rPr lang="en-US" sz="1400" dirty="0" err="1">
                <a:solidFill>
                  <a:srgbClr val="0000FF"/>
                </a:solidFill>
              </a:rPr>
              <a:t>Xuân</a:t>
            </a:r>
            <a:r>
              <a:rPr lang="en-US" sz="1400" dirty="0">
                <a:solidFill>
                  <a:srgbClr val="0000FF"/>
                </a:solidFill>
              </a:rPr>
              <a:t> </a:t>
            </a:r>
            <a:r>
              <a:rPr lang="en-US" sz="1400" dirty="0" err="1">
                <a:solidFill>
                  <a:srgbClr val="0000FF"/>
                </a:solidFill>
              </a:rPr>
              <a:t>đến</a:t>
            </a:r>
            <a:r>
              <a:rPr lang="en-US" sz="1400" dirty="0">
                <a:solidFill>
                  <a:srgbClr val="0000FF"/>
                </a:solidFill>
              </a:rPr>
              <a:t>, </a:t>
            </a:r>
            <a:r>
              <a:rPr lang="en-US" sz="1400" dirty="0" err="1">
                <a:solidFill>
                  <a:srgbClr val="0000FF"/>
                </a:solidFill>
              </a:rPr>
              <a:t>nắng</a:t>
            </a:r>
            <a:r>
              <a:rPr lang="en-US" sz="1400" dirty="0">
                <a:solidFill>
                  <a:srgbClr val="0000FF"/>
                </a:solidFill>
              </a:rPr>
              <a:t> </a:t>
            </a:r>
            <a:r>
              <a:rPr lang="en-US" sz="1400" dirty="0" err="1">
                <a:solidFill>
                  <a:srgbClr val="0000FF"/>
                </a:solidFill>
              </a:rPr>
              <a:t>xuân</a:t>
            </a:r>
            <a:r>
              <a:rPr lang="en-US" sz="1400" dirty="0">
                <a:solidFill>
                  <a:srgbClr val="0000FF"/>
                </a:solidFill>
              </a:rPr>
              <a:t> </a:t>
            </a:r>
            <a:r>
              <a:rPr lang="en-US" sz="1400" dirty="0" err="1">
                <a:solidFill>
                  <a:srgbClr val="0000FF"/>
                </a:solidFill>
              </a:rPr>
              <a:t>ấm</a:t>
            </a:r>
            <a:r>
              <a:rPr lang="en-US" sz="1400" dirty="0">
                <a:solidFill>
                  <a:srgbClr val="0000FF"/>
                </a:solidFill>
              </a:rPr>
              <a:t> </a:t>
            </a:r>
            <a:r>
              <a:rPr lang="en-US" sz="1400" dirty="0" err="1">
                <a:solidFill>
                  <a:srgbClr val="0000FF"/>
                </a:solidFill>
              </a:rPr>
              <a:t>áp</a:t>
            </a:r>
            <a:r>
              <a:rPr lang="en-US" sz="1400" dirty="0">
                <a:solidFill>
                  <a:srgbClr val="0000FF"/>
                </a:solidFill>
              </a:rPr>
              <a:t> </a:t>
            </a:r>
            <a:r>
              <a:rPr lang="en-US" sz="1400" dirty="0" err="1">
                <a:solidFill>
                  <a:srgbClr val="0000FF"/>
                </a:solidFill>
              </a:rPr>
              <a:t>lấp</a:t>
            </a:r>
            <a:r>
              <a:rPr lang="en-US" sz="1400" dirty="0">
                <a:solidFill>
                  <a:srgbClr val="0000FF"/>
                </a:solidFill>
              </a:rPr>
              <a:t> </a:t>
            </a:r>
            <a:r>
              <a:rPr lang="en-US" sz="1400" dirty="0" err="1">
                <a:solidFill>
                  <a:srgbClr val="0000FF"/>
                </a:solidFill>
              </a:rPr>
              <a:t>lánh</a:t>
            </a:r>
            <a:r>
              <a:rPr lang="en-US" sz="1400" dirty="0">
                <a:solidFill>
                  <a:srgbClr val="0000FF"/>
                </a:solidFill>
              </a:rPr>
              <a:t> </a:t>
            </a:r>
            <a:r>
              <a:rPr lang="en-US" sz="1400" dirty="0" err="1">
                <a:solidFill>
                  <a:srgbClr val="0000FF"/>
                </a:solidFill>
              </a:rPr>
              <a:t>ánh</a:t>
            </a:r>
            <a:r>
              <a:rPr lang="en-US" sz="1400" dirty="0">
                <a:solidFill>
                  <a:srgbClr val="0000FF"/>
                </a:solidFill>
              </a:rPr>
              <a:t> </a:t>
            </a:r>
            <a:r>
              <a:rPr lang="en-US" sz="1400" dirty="0" err="1">
                <a:solidFill>
                  <a:srgbClr val="0000FF"/>
                </a:solidFill>
              </a:rPr>
              <a:t>vàng</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cối</a:t>
            </a:r>
            <a:r>
              <a:rPr lang="en-US" sz="1400" dirty="0">
                <a:solidFill>
                  <a:srgbClr val="0000FF"/>
                </a:solidFill>
              </a:rPr>
              <a:t> </a:t>
            </a:r>
            <a:r>
              <a:rPr lang="en-US" sz="1400" dirty="0" err="1">
                <a:solidFill>
                  <a:srgbClr val="0000FF"/>
                </a:solidFill>
              </a:rPr>
              <a:t>đâm</a:t>
            </a:r>
            <a:r>
              <a:rPr lang="en-US" sz="1400" dirty="0">
                <a:solidFill>
                  <a:srgbClr val="0000FF"/>
                </a:solidFill>
              </a:rPr>
              <a:t> </a:t>
            </a:r>
            <a:r>
              <a:rPr lang="en-US" sz="1400" dirty="0" err="1">
                <a:solidFill>
                  <a:srgbClr val="0000FF"/>
                </a:solidFill>
              </a:rPr>
              <a:t>chồi</a:t>
            </a:r>
            <a:r>
              <a:rPr lang="en-US" sz="1400" dirty="0">
                <a:solidFill>
                  <a:srgbClr val="0000FF"/>
                </a:solidFill>
              </a:rPr>
              <a:t> </a:t>
            </a:r>
            <a:r>
              <a:rPr lang="en-US" sz="1400" dirty="0" err="1">
                <a:solidFill>
                  <a:srgbClr val="0000FF"/>
                </a:solidFill>
              </a:rPr>
              <a:t>nảy</a:t>
            </a:r>
            <a:r>
              <a:rPr lang="en-US" sz="1400" dirty="0">
                <a:solidFill>
                  <a:srgbClr val="0000FF"/>
                </a:solidFill>
              </a:rPr>
              <a:t> </a:t>
            </a:r>
            <a:r>
              <a:rPr lang="en-US" sz="1400" dirty="0" err="1">
                <a:solidFill>
                  <a:srgbClr val="0000FF"/>
                </a:solidFill>
              </a:rPr>
              <a:t>lộc</a:t>
            </a:r>
            <a:r>
              <a:rPr lang="en-US" sz="1400" dirty="0">
                <a:solidFill>
                  <a:srgbClr val="0000FF"/>
                </a:solidFill>
              </a:rPr>
              <a:t>, </a:t>
            </a:r>
            <a:r>
              <a:rPr lang="en-US" sz="1400" dirty="0" err="1">
                <a:solidFill>
                  <a:srgbClr val="0000FF"/>
                </a:solidFill>
              </a:rPr>
              <a:t>muôn</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khoe</a:t>
            </a:r>
            <a:r>
              <a:rPr lang="en-US" sz="1400" dirty="0">
                <a:solidFill>
                  <a:srgbClr val="0000FF"/>
                </a:solidFill>
              </a:rPr>
              <a:t> </a:t>
            </a:r>
            <a:r>
              <a:rPr lang="en-US" sz="1400" dirty="0" err="1">
                <a:solidFill>
                  <a:srgbClr val="0000FF"/>
                </a:solidFill>
              </a:rPr>
              <a:t>sắc</a:t>
            </a:r>
            <a:r>
              <a:rPr lang="en-US" sz="1400" dirty="0">
                <a:solidFill>
                  <a:srgbClr val="0000FF"/>
                </a:solidFill>
              </a:rPr>
              <a:t> </a:t>
            </a:r>
            <a:r>
              <a:rPr lang="en-US" sz="1400" dirty="0" err="1">
                <a:solidFill>
                  <a:srgbClr val="0000FF"/>
                </a:solidFill>
              </a:rPr>
              <a:t>thắm</a:t>
            </a:r>
            <a:r>
              <a:rPr lang="en-US" sz="1400" dirty="0">
                <a:solidFill>
                  <a:srgbClr val="0000FF"/>
                </a:solidFill>
              </a:rPr>
              <a:t> </a:t>
            </a:r>
            <a:r>
              <a:rPr lang="en-US" sz="1400" dirty="0" err="1">
                <a:solidFill>
                  <a:srgbClr val="0000FF"/>
                </a:solidFill>
              </a:rPr>
              <a:t>làm</a:t>
            </a:r>
            <a:r>
              <a:rPr lang="en-US" sz="1400" dirty="0">
                <a:solidFill>
                  <a:srgbClr val="0000FF"/>
                </a:solidFill>
              </a:rPr>
              <a:t> </a:t>
            </a:r>
            <a:r>
              <a:rPr lang="en-US" sz="1400" dirty="0" err="1">
                <a:solidFill>
                  <a:srgbClr val="0000FF"/>
                </a:solidFill>
              </a:rPr>
              <a:t>rực</a:t>
            </a:r>
            <a:r>
              <a:rPr lang="en-US" sz="1400" dirty="0">
                <a:solidFill>
                  <a:srgbClr val="0000FF"/>
                </a:solidFill>
              </a:rPr>
              <a:t> </a:t>
            </a:r>
            <a:r>
              <a:rPr lang="en-US" sz="1400" dirty="0" err="1">
                <a:solidFill>
                  <a:srgbClr val="0000FF"/>
                </a:solidFill>
              </a:rPr>
              <a:t>rỡ</a:t>
            </a:r>
            <a:r>
              <a:rPr lang="en-US" sz="1400" dirty="0">
                <a:solidFill>
                  <a:srgbClr val="0000FF"/>
                </a:solidFill>
              </a:rPr>
              <a:t> </a:t>
            </a:r>
            <a:r>
              <a:rPr lang="en-US" sz="1400" dirty="0" err="1">
                <a:solidFill>
                  <a:srgbClr val="0000FF"/>
                </a:solidFill>
              </a:rPr>
              <a:t>cả</a:t>
            </a:r>
            <a:r>
              <a:rPr lang="en-US" sz="1400" dirty="0">
                <a:solidFill>
                  <a:srgbClr val="0000FF"/>
                </a:solidFill>
              </a:rPr>
              <a:t> </a:t>
            </a:r>
            <a:r>
              <a:rPr lang="en-US" sz="1400" dirty="0" err="1">
                <a:solidFill>
                  <a:srgbClr val="0000FF"/>
                </a:solidFill>
              </a:rPr>
              <a:t>vườn</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nhà</a:t>
            </a:r>
            <a:r>
              <a:rPr lang="en-US" sz="1400" dirty="0">
                <a:solidFill>
                  <a:srgbClr val="0000FF"/>
                </a:solidFill>
              </a:rPr>
              <a:t> </a:t>
            </a:r>
            <a:r>
              <a:rPr lang="en-US" sz="1400" dirty="0" err="1">
                <a:solidFill>
                  <a:srgbClr val="0000FF"/>
                </a:solidFill>
              </a:rPr>
              <a:t>em</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nào</a:t>
            </a:r>
            <a:r>
              <a:rPr lang="en-US" sz="1400" dirty="0">
                <a:solidFill>
                  <a:srgbClr val="0000FF"/>
                </a:solidFill>
              </a:rPr>
              <a:t> </a:t>
            </a:r>
            <a:r>
              <a:rPr lang="en-US" sz="1400" dirty="0" err="1">
                <a:solidFill>
                  <a:srgbClr val="0000FF"/>
                </a:solidFill>
              </a:rPr>
              <a:t>cũng</a:t>
            </a:r>
            <a:r>
              <a:rPr lang="en-US" sz="1400" dirty="0">
                <a:solidFill>
                  <a:srgbClr val="0000FF"/>
                </a:solidFill>
              </a:rPr>
              <a:t> </a:t>
            </a:r>
            <a:r>
              <a:rPr lang="en-US" sz="1400" dirty="0" err="1">
                <a:solidFill>
                  <a:srgbClr val="0000FF"/>
                </a:solidFill>
              </a:rPr>
              <a:t>đẹp</a:t>
            </a:r>
            <a:r>
              <a:rPr lang="en-US" sz="1400" dirty="0">
                <a:solidFill>
                  <a:srgbClr val="0000FF"/>
                </a:solidFill>
              </a:rPr>
              <a:t>, </a:t>
            </a:r>
            <a:r>
              <a:rPr lang="en-US" sz="1400" dirty="0" err="1">
                <a:solidFill>
                  <a:srgbClr val="0000FF"/>
                </a:solidFill>
              </a:rPr>
              <a:t>mỗi</a:t>
            </a:r>
            <a:r>
              <a:rPr lang="en-US" sz="1400" dirty="0">
                <a:solidFill>
                  <a:srgbClr val="0000FF"/>
                </a:solidFill>
              </a:rPr>
              <a:t> </a:t>
            </a:r>
            <a:r>
              <a:rPr lang="en-US" sz="1400" dirty="0" err="1">
                <a:solidFill>
                  <a:srgbClr val="0000FF"/>
                </a:solidFill>
              </a:rPr>
              <a:t>loài</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đều</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hương</a:t>
            </a:r>
            <a:r>
              <a:rPr lang="en-US" sz="1400" dirty="0">
                <a:solidFill>
                  <a:srgbClr val="0000FF"/>
                </a:solidFill>
              </a:rPr>
              <a:t> </a:t>
            </a:r>
            <a:r>
              <a:rPr lang="en-US" sz="1400" dirty="0" err="1">
                <a:solidFill>
                  <a:srgbClr val="0000FF"/>
                </a:solidFill>
              </a:rPr>
              <a:t>sắc</a:t>
            </a:r>
            <a:r>
              <a:rPr lang="en-US" sz="1400" dirty="0">
                <a:solidFill>
                  <a:srgbClr val="0000FF"/>
                </a:solidFill>
              </a:rPr>
              <a:t> </a:t>
            </a:r>
            <a:r>
              <a:rPr lang="en-US" sz="1400" dirty="0" err="1">
                <a:solidFill>
                  <a:srgbClr val="0000FF"/>
                </a:solidFill>
              </a:rPr>
              <a:t>riêng</a:t>
            </a:r>
            <a:r>
              <a:rPr lang="en-US" sz="1400" dirty="0">
                <a:solidFill>
                  <a:srgbClr val="0000FF"/>
                </a:solidFill>
              </a:rPr>
              <a:t> </a:t>
            </a:r>
            <a:r>
              <a:rPr lang="en-US" sz="1400" dirty="0" err="1">
                <a:solidFill>
                  <a:srgbClr val="0000FF"/>
                </a:solidFill>
              </a:rPr>
              <a:t>nhưng</a:t>
            </a:r>
            <a:r>
              <a:rPr lang="en-US" sz="1400" dirty="0">
                <a:solidFill>
                  <a:srgbClr val="0000FF"/>
                </a:solidFill>
              </a:rPr>
              <a:t> </a:t>
            </a:r>
            <a:r>
              <a:rPr lang="en-US" sz="1400" dirty="0" err="1">
                <a:solidFill>
                  <a:srgbClr val="0000FF"/>
                </a:solidFill>
              </a:rPr>
              <a:t>đặc</a:t>
            </a:r>
            <a:r>
              <a:rPr lang="en-US" sz="1400" dirty="0">
                <a:solidFill>
                  <a:srgbClr val="0000FF"/>
                </a:solidFill>
              </a:rPr>
              <a:t> </a:t>
            </a:r>
            <a:r>
              <a:rPr lang="en-US" sz="1400" dirty="0" err="1">
                <a:solidFill>
                  <a:srgbClr val="0000FF"/>
                </a:solidFill>
              </a:rPr>
              <a:t>biệt</a:t>
            </a:r>
            <a:r>
              <a:rPr lang="en-US" sz="1400" dirty="0">
                <a:solidFill>
                  <a:srgbClr val="0000FF"/>
                </a:solidFill>
              </a:rPr>
              <a:t> </a:t>
            </a:r>
            <a:r>
              <a:rPr lang="en-US" sz="1400" dirty="0" err="1">
                <a:solidFill>
                  <a:srgbClr val="0000FF"/>
                </a:solidFill>
              </a:rPr>
              <a:t>và</a:t>
            </a:r>
            <a:r>
              <a:rPr lang="en-US" sz="1400" dirty="0">
                <a:solidFill>
                  <a:srgbClr val="0000FF"/>
                </a:solidFill>
              </a:rPr>
              <a:t> </a:t>
            </a:r>
            <a:r>
              <a:rPr lang="en-US" sz="1400" dirty="0" err="1">
                <a:solidFill>
                  <a:srgbClr val="0000FF"/>
                </a:solidFill>
              </a:rPr>
              <a:t>em</a:t>
            </a:r>
            <a:r>
              <a:rPr lang="en-US" sz="1400" dirty="0">
                <a:solidFill>
                  <a:srgbClr val="0000FF"/>
                </a:solidFill>
              </a:rPr>
              <a:t> </a:t>
            </a:r>
            <a:r>
              <a:rPr lang="en-US" sz="1400" dirty="0" err="1">
                <a:solidFill>
                  <a:srgbClr val="0000FF"/>
                </a:solidFill>
              </a:rPr>
              <a:t>yêu</a:t>
            </a:r>
            <a:r>
              <a:rPr lang="en-US" sz="1400" dirty="0">
                <a:solidFill>
                  <a:srgbClr val="0000FF"/>
                </a:solidFill>
              </a:rPr>
              <a:t> </a:t>
            </a:r>
            <a:r>
              <a:rPr lang="en-US" sz="1400" dirty="0" err="1">
                <a:solidFill>
                  <a:srgbClr val="0000FF"/>
                </a:solidFill>
              </a:rPr>
              <a:t>quý</a:t>
            </a:r>
            <a:r>
              <a:rPr lang="en-US" sz="1400" dirty="0">
                <a:solidFill>
                  <a:srgbClr val="0000FF"/>
                </a:solidFill>
              </a:rPr>
              <a:t> </a:t>
            </a:r>
            <a:r>
              <a:rPr lang="en-US" sz="1400" dirty="0" err="1">
                <a:solidFill>
                  <a:srgbClr val="0000FF"/>
                </a:solidFill>
              </a:rPr>
              <a:t>hơn</a:t>
            </a:r>
            <a:r>
              <a:rPr lang="en-US" sz="1400" dirty="0">
                <a:solidFill>
                  <a:srgbClr val="0000FF"/>
                </a:solidFill>
              </a:rPr>
              <a:t> </a:t>
            </a:r>
            <a:r>
              <a:rPr lang="en-US" sz="1400" dirty="0" err="1">
                <a:solidFill>
                  <a:srgbClr val="0000FF"/>
                </a:solidFill>
              </a:rPr>
              <a:t>cả</a:t>
            </a:r>
            <a:r>
              <a:rPr lang="en-US" sz="1400" dirty="0">
                <a:solidFill>
                  <a:srgbClr val="0000FF"/>
                </a:solidFill>
              </a:rPr>
              <a:t> </a:t>
            </a:r>
            <a:r>
              <a:rPr lang="en-US" sz="1400" dirty="0" err="1">
                <a:solidFill>
                  <a:srgbClr val="0000FF"/>
                </a:solidFill>
              </a:rPr>
              <a:t>là</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hồng</a:t>
            </a:r>
            <a:r>
              <a:rPr lang="en-US" sz="1400" dirty="0">
                <a:solidFill>
                  <a:srgbClr val="0000FF"/>
                </a:solidFill>
              </a:rPr>
              <a:t>. </a:t>
            </a:r>
          </a:p>
          <a:p>
            <a:pPr algn="just" eaLnBrk="1" hangingPunct="1">
              <a:lnSpc>
                <a:spcPct val="120000"/>
              </a:lnSpc>
              <a:spcBef>
                <a:spcPts val="0"/>
              </a:spcBef>
              <a:buFontTx/>
              <a:buNone/>
            </a:pP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nằm</a:t>
            </a:r>
            <a:r>
              <a:rPr lang="en-US" sz="1400" dirty="0">
                <a:solidFill>
                  <a:srgbClr val="0000FF"/>
                </a:solidFill>
              </a:rPr>
              <a:t> ở </a:t>
            </a:r>
            <a:r>
              <a:rPr lang="en-US" sz="1400" dirty="0" err="1">
                <a:solidFill>
                  <a:srgbClr val="0000FF"/>
                </a:solidFill>
              </a:rPr>
              <a:t>vị</a:t>
            </a:r>
            <a:r>
              <a:rPr lang="en-US" sz="1400" dirty="0">
                <a:solidFill>
                  <a:srgbClr val="0000FF"/>
                </a:solidFill>
              </a:rPr>
              <a:t> </a:t>
            </a:r>
            <a:r>
              <a:rPr lang="en-US" sz="1400" dirty="0" err="1">
                <a:solidFill>
                  <a:srgbClr val="0000FF"/>
                </a:solidFill>
              </a:rPr>
              <a:t>trí</a:t>
            </a:r>
            <a:r>
              <a:rPr lang="en-US" sz="1400" dirty="0">
                <a:solidFill>
                  <a:srgbClr val="0000FF"/>
                </a:solidFill>
              </a:rPr>
              <a:t> </a:t>
            </a:r>
            <a:r>
              <a:rPr lang="en-US" sz="1400" dirty="0" err="1">
                <a:solidFill>
                  <a:srgbClr val="0000FF"/>
                </a:solidFill>
              </a:rPr>
              <a:t>khiêm</a:t>
            </a:r>
            <a:r>
              <a:rPr lang="en-US" sz="1400" dirty="0">
                <a:solidFill>
                  <a:srgbClr val="0000FF"/>
                </a:solidFill>
              </a:rPr>
              <a:t> </a:t>
            </a:r>
            <a:r>
              <a:rPr lang="en-US" sz="1400" dirty="0" err="1">
                <a:solidFill>
                  <a:srgbClr val="0000FF"/>
                </a:solidFill>
              </a:rPr>
              <a:t>tốn</a:t>
            </a:r>
            <a:r>
              <a:rPr lang="en-US" sz="1400" dirty="0">
                <a:solidFill>
                  <a:srgbClr val="0000FF"/>
                </a:solidFill>
              </a:rPr>
              <a:t> </a:t>
            </a:r>
            <a:r>
              <a:rPr lang="en-US" sz="1400" dirty="0" err="1">
                <a:solidFill>
                  <a:srgbClr val="0000FF"/>
                </a:solidFill>
              </a:rPr>
              <a:t>trong</a:t>
            </a:r>
            <a:r>
              <a:rPr lang="en-US" sz="1400" dirty="0">
                <a:solidFill>
                  <a:srgbClr val="0000FF"/>
                </a:solidFill>
              </a:rPr>
              <a:t> </a:t>
            </a:r>
            <a:r>
              <a:rPr lang="en-US" sz="1400" dirty="0" err="1">
                <a:solidFill>
                  <a:srgbClr val="0000FF"/>
                </a:solidFill>
              </a:rPr>
              <a:t>góc</a:t>
            </a:r>
            <a:r>
              <a:rPr lang="en-US" sz="1400" dirty="0">
                <a:solidFill>
                  <a:srgbClr val="0000FF"/>
                </a:solidFill>
              </a:rPr>
              <a:t> </a:t>
            </a:r>
            <a:r>
              <a:rPr lang="en-US" sz="1400" dirty="0" err="1">
                <a:solidFill>
                  <a:srgbClr val="0000FF"/>
                </a:solidFill>
              </a:rPr>
              <a:t>vườn</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hồng</a:t>
            </a:r>
            <a:r>
              <a:rPr lang="en-US" sz="1400" dirty="0">
                <a:solidFill>
                  <a:srgbClr val="0000FF"/>
                </a:solidFill>
              </a:rPr>
              <a:t> do </a:t>
            </a:r>
            <a:r>
              <a:rPr lang="en-US" sz="1400" dirty="0" err="1">
                <a:solidFill>
                  <a:srgbClr val="0000FF"/>
                </a:solidFill>
              </a:rPr>
              <a:t>bố</a:t>
            </a:r>
            <a:r>
              <a:rPr lang="en-US" sz="1400" dirty="0">
                <a:solidFill>
                  <a:srgbClr val="0000FF"/>
                </a:solidFill>
              </a:rPr>
              <a:t> </a:t>
            </a:r>
            <a:r>
              <a:rPr lang="en-US" sz="1400" dirty="0" err="1">
                <a:solidFill>
                  <a:srgbClr val="0000FF"/>
                </a:solidFill>
              </a:rPr>
              <a:t>em</a:t>
            </a:r>
            <a:r>
              <a:rPr lang="en-US" sz="1400" dirty="0">
                <a:solidFill>
                  <a:srgbClr val="0000FF"/>
                </a:solidFill>
              </a:rPr>
              <a:t> </a:t>
            </a:r>
            <a:r>
              <a:rPr lang="en-US" sz="1400" dirty="0" err="1">
                <a:solidFill>
                  <a:srgbClr val="0000FF"/>
                </a:solidFill>
              </a:rPr>
              <a:t>trồng</a:t>
            </a:r>
            <a:r>
              <a:rPr lang="en-US" sz="1400" dirty="0">
                <a:solidFill>
                  <a:srgbClr val="0000FF"/>
                </a:solidFill>
              </a:rPr>
              <a:t> </a:t>
            </a:r>
            <a:r>
              <a:rPr lang="en-US" sz="1400" dirty="0" err="1">
                <a:solidFill>
                  <a:srgbClr val="0000FF"/>
                </a:solidFill>
              </a:rPr>
              <a:t>từ</a:t>
            </a:r>
            <a:r>
              <a:rPr lang="en-US" sz="1400" dirty="0">
                <a:solidFill>
                  <a:srgbClr val="0000FF"/>
                </a:solidFill>
              </a:rPr>
              <a:t> </a:t>
            </a:r>
            <a:r>
              <a:rPr lang="en-US" sz="1400" dirty="0" err="1">
                <a:solidFill>
                  <a:srgbClr val="0000FF"/>
                </a:solidFill>
              </a:rPr>
              <a:t>trước</a:t>
            </a:r>
            <a:r>
              <a:rPr lang="en-US" sz="1400" dirty="0">
                <a:solidFill>
                  <a:srgbClr val="0000FF"/>
                </a:solidFill>
              </a:rPr>
              <a:t> </a:t>
            </a:r>
            <a:r>
              <a:rPr lang="en-US" sz="1400" dirty="0" err="1">
                <a:solidFill>
                  <a:srgbClr val="0000FF"/>
                </a:solidFill>
              </a:rPr>
              <a:t>Tết</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cao</a:t>
            </a:r>
            <a:r>
              <a:rPr lang="en-US" sz="1400" dirty="0">
                <a:solidFill>
                  <a:srgbClr val="0000FF"/>
                </a:solidFill>
              </a:rPr>
              <a:t> </a:t>
            </a:r>
            <a:r>
              <a:rPr lang="en-US" sz="1400" dirty="0" err="1">
                <a:solidFill>
                  <a:srgbClr val="0000FF"/>
                </a:solidFill>
              </a:rPr>
              <a:t>bằng</a:t>
            </a:r>
            <a:r>
              <a:rPr lang="en-US" sz="1400" dirty="0">
                <a:solidFill>
                  <a:srgbClr val="0000FF"/>
                </a:solidFill>
              </a:rPr>
              <a:t> </a:t>
            </a:r>
            <a:r>
              <a:rPr lang="en-US" sz="1400" dirty="0" err="1">
                <a:solidFill>
                  <a:srgbClr val="0000FF"/>
                </a:solidFill>
              </a:rPr>
              <a:t>vai</a:t>
            </a:r>
            <a:r>
              <a:rPr lang="en-US" sz="1400" dirty="0">
                <a:solidFill>
                  <a:srgbClr val="0000FF"/>
                </a:solidFill>
              </a:rPr>
              <a:t> </a:t>
            </a:r>
            <a:r>
              <a:rPr lang="en-US" sz="1400" dirty="0" err="1">
                <a:solidFill>
                  <a:srgbClr val="0000FF"/>
                </a:solidFill>
              </a:rPr>
              <a:t>em</a:t>
            </a:r>
            <a:r>
              <a:rPr lang="en-US" sz="1400" dirty="0">
                <a:solidFill>
                  <a:srgbClr val="0000FF"/>
                </a:solidFill>
              </a:rPr>
              <a:t>. </a:t>
            </a:r>
            <a:r>
              <a:rPr lang="en-US" sz="1400" dirty="0" err="1">
                <a:solidFill>
                  <a:srgbClr val="0000FF"/>
                </a:solidFill>
              </a:rPr>
              <a:t>Lá</a:t>
            </a:r>
            <a:r>
              <a:rPr lang="en-US" sz="1400" dirty="0">
                <a:solidFill>
                  <a:srgbClr val="0000FF"/>
                </a:solidFill>
              </a:rPr>
              <a:t> </a:t>
            </a:r>
            <a:r>
              <a:rPr lang="en-US" sz="1400" dirty="0" err="1">
                <a:solidFill>
                  <a:srgbClr val="0000FF"/>
                </a:solidFill>
              </a:rPr>
              <a:t>của</a:t>
            </a:r>
            <a:r>
              <a:rPr lang="en-US" sz="1400" dirty="0">
                <a:solidFill>
                  <a:srgbClr val="0000FF"/>
                </a:solidFill>
              </a:rPr>
              <a:t> </a:t>
            </a:r>
            <a:r>
              <a:rPr lang="en-US" sz="1400" dirty="0" err="1">
                <a:solidFill>
                  <a:srgbClr val="0000FF"/>
                </a:solidFill>
              </a:rPr>
              <a:t>nó</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màu</a:t>
            </a:r>
            <a:r>
              <a:rPr lang="en-US" sz="1400" dirty="0">
                <a:solidFill>
                  <a:srgbClr val="0000FF"/>
                </a:solidFill>
              </a:rPr>
              <a:t> </a:t>
            </a:r>
            <a:r>
              <a:rPr lang="en-US" sz="1400" dirty="0" err="1">
                <a:solidFill>
                  <a:srgbClr val="0000FF"/>
                </a:solidFill>
              </a:rPr>
              <a:t>xanh</a:t>
            </a:r>
            <a:r>
              <a:rPr lang="en-US" sz="1400" dirty="0">
                <a:solidFill>
                  <a:srgbClr val="0000FF"/>
                </a:solidFill>
              </a:rPr>
              <a:t> </a:t>
            </a:r>
            <a:r>
              <a:rPr lang="en-US" sz="1400" dirty="0" err="1">
                <a:solidFill>
                  <a:srgbClr val="0000FF"/>
                </a:solidFill>
              </a:rPr>
              <a:t>mơn</a:t>
            </a:r>
            <a:r>
              <a:rPr lang="en-US" sz="1400" dirty="0">
                <a:solidFill>
                  <a:srgbClr val="0000FF"/>
                </a:solidFill>
              </a:rPr>
              <a:t> </a:t>
            </a:r>
            <a:r>
              <a:rPr lang="en-US" sz="1400" dirty="0" err="1">
                <a:solidFill>
                  <a:srgbClr val="0000FF"/>
                </a:solidFill>
              </a:rPr>
              <a:t>mởn</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màu</a:t>
            </a:r>
            <a:r>
              <a:rPr lang="en-US" sz="1400" dirty="0">
                <a:solidFill>
                  <a:srgbClr val="0000FF"/>
                </a:solidFill>
              </a:rPr>
              <a:t> </a:t>
            </a:r>
            <a:r>
              <a:rPr lang="en-US" sz="1400" dirty="0" err="1">
                <a:solidFill>
                  <a:srgbClr val="0000FF"/>
                </a:solidFill>
              </a:rPr>
              <a:t>đỏ</a:t>
            </a:r>
            <a:r>
              <a:rPr lang="en-US" sz="1400" dirty="0">
                <a:solidFill>
                  <a:srgbClr val="0000FF"/>
                </a:solidFill>
              </a:rPr>
              <a:t> </a:t>
            </a:r>
            <a:r>
              <a:rPr lang="en-US" sz="1400" dirty="0" err="1">
                <a:solidFill>
                  <a:srgbClr val="0000FF"/>
                </a:solidFill>
              </a:rPr>
              <a:t>thắm</a:t>
            </a:r>
            <a:r>
              <a:rPr lang="en-US" sz="1400" dirty="0">
                <a:solidFill>
                  <a:srgbClr val="0000FF"/>
                </a:solidFill>
              </a:rPr>
              <a:t> </a:t>
            </a:r>
            <a:r>
              <a:rPr lang="en-US" sz="1400" dirty="0" err="1">
                <a:solidFill>
                  <a:srgbClr val="0000FF"/>
                </a:solidFill>
              </a:rPr>
              <a:t>trông</a:t>
            </a:r>
            <a:r>
              <a:rPr lang="en-US" sz="1400" dirty="0">
                <a:solidFill>
                  <a:srgbClr val="0000FF"/>
                </a:solidFill>
              </a:rPr>
              <a:t> </a:t>
            </a:r>
            <a:r>
              <a:rPr lang="en-US" sz="1400" dirty="0" err="1">
                <a:solidFill>
                  <a:srgbClr val="0000FF"/>
                </a:solidFill>
              </a:rPr>
              <a:t>như</a:t>
            </a:r>
            <a:r>
              <a:rPr lang="en-US" sz="1400" dirty="0">
                <a:solidFill>
                  <a:srgbClr val="0000FF"/>
                </a:solidFill>
              </a:rPr>
              <a:t> </a:t>
            </a:r>
            <a:r>
              <a:rPr lang="en-US" sz="1400" dirty="0" err="1">
                <a:solidFill>
                  <a:srgbClr val="0000FF"/>
                </a:solidFill>
              </a:rPr>
              <a:t>một</a:t>
            </a:r>
            <a:r>
              <a:rPr lang="en-US" sz="1400" dirty="0">
                <a:solidFill>
                  <a:srgbClr val="0000FF"/>
                </a:solidFill>
              </a:rPr>
              <a:t> </a:t>
            </a:r>
            <a:r>
              <a:rPr lang="en-US" sz="1400" dirty="0" err="1">
                <a:solidFill>
                  <a:srgbClr val="0000FF"/>
                </a:solidFill>
              </a:rPr>
              <a:t>ngọn</a:t>
            </a:r>
            <a:r>
              <a:rPr lang="en-US" sz="1400" dirty="0">
                <a:solidFill>
                  <a:srgbClr val="0000FF"/>
                </a:solidFill>
              </a:rPr>
              <a:t> </a:t>
            </a:r>
            <a:r>
              <a:rPr lang="en-US" sz="1400" dirty="0" err="1">
                <a:solidFill>
                  <a:srgbClr val="0000FF"/>
                </a:solidFill>
              </a:rPr>
              <a:t>lửa</a:t>
            </a:r>
            <a:r>
              <a:rPr lang="en-US" sz="1400" dirty="0">
                <a:solidFill>
                  <a:srgbClr val="0000FF"/>
                </a:solidFill>
              </a:rPr>
              <a:t> </a:t>
            </a:r>
            <a:r>
              <a:rPr lang="en-US" sz="1400" dirty="0" err="1">
                <a:solidFill>
                  <a:srgbClr val="0000FF"/>
                </a:solidFill>
              </a:rPr>
              <a:t>hồng</a:t>
            </a:r>
            <a:r>
              <a:rPr lang="en-US" sz="1400" dirty="0">
                <a:solidFill>
                  <a:srgbClr val="0000FF"/>
                </a:solidFill>
              </a:rPr>
              <a:t> </a:t>
            </a:r>
            <a:r>
              <a:rPr lang="en-US" sz="1400" dirty="0" err="1">
                <a:solidFill>
                  <a:srgbClr val="0000FF"/>
                </a:solidFill>
              </a:rPr>
              <a:t>đang</a:t>
            </a:r>
            <a:r>
              <a:rPr lang="en-US" sz="1400" dirty="0">
                <a:solidFill>
                  <a:srgbClr val="0000FF"/>
                </a:solidFill>
              </a:rPr>
              <a:t> </a:t>
            </a:r>
            <a:r>
              <a:rPr lang="en-US" sz="1400" dirty="0" err="1">
                <a:solidFill>
                  <a:srgbClr val="0000FF"/>
                </a:solidFill>
              </a:rPr>
              <a:t>rực</a:t>
            </a:r>
            <a:r>
              <a:rPr lang="en-US" sz="1400" dirty="0">
                <a:solidFill>
                  <a:srgbClr val="0000FF"/>
                </a:solidFill>
              </a:rPr>
              <a:t> </a:t>
            </a:r>
            <a:r>
              <a:rPr lang="en-US" sz="1400" dirty="0" err="1">
                <a:solidFill>
                  <a:srgbClr val="0000FF"/>
                </a:solidFill>
              </a:rPr>
              <a:t>cháy</a:t>
            </a:r>
            <a:r>
              <a:rPr lang="en-US" sz="1400" dirty="0">
                <a:solidFill>
                  <a:srgbClr val="0000FF"/>
                </a:solidFill>
              </a:rPr>
              <a:t>. </a:t>
            </a:r>
            <a:r>
              <a:rPr lang="en-US" sz="1400" dirty="0" err="1">
                <a:solidFill>
                  <a:srgbClr val="0000FF"/>
                </a:solidFill>
              </a:rPr>
              <a:t>Gốc</a:t>
            </a:r>
            <a:r>
              <a:rPr lang="en-US" sz="1400" dirty="0">
                <a:solidFill>
                  <a:srgbClr val="0000FF"/>
                </a:solidFill>
              </a:rPr>
              <a:t> </a:t>
            </a:r>
            <a:r>
              <a:rPr lang="en-US" sz="1400" dirty="0" err="1">
                <a:solidFill>
                  <a:srgbClr val="0000FF"/>
                </a:solidFill>
              </a:rPr>
              <a:t>của</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rất</a:t>
            </a:r>
            <a:r>
              <a:rPr lang="en-US" sz="1400" dirty="0">
                <a:solidFill>
                  <a:srgbClr val="0000FF"/>
                </a:solidFill>
              </a:rPr>
              <a:t> </a:t>
            </a:r>
            <a:r>
              <a:rPr lang="en-US" sz="1400" dirty="0" err="1">
                <a:solidFill>
                  <a:srgbClr val="0000FF"/>
                </a:solidFill>
              </a:rPr>
              <a:t>cứng</a:t>
            </a:r>
            <a:r>
              <a:rPr lang="en-US" sz="1400" dirty="0">
                <a:solidFill>
                  <a:srgbClr val="0000FF"/>
                </a:solidFill>
              </a:rPr>
              <a:t> </a:t>
            </a:r>
            <a:r>
              <a:rPr lang="en-US" sz="1400" dirty="0" err="1">
                <a:solidFill>
                  <a:srgbClr val="0000FF"/>
                </a:solidFill>
              </a:rPr>
              <a:t>và</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màu</a:t>
            </a:r>
            <a:r>
              <a:rPr lang="en-US" sz="1400" dirty="0">
                <a:solidFill>
                  <a:srgbClr val="0000FF"/>
                </a:solidFill>
              </a:rPr>
              <a:t> </a:t>
            </a:r>
            <a:r>
              <a:rPr lang="en-US" sz="1400" dirty="0" err="1">
                <a:solidFill>
                  <a:srgbClr val="0000FF"/>
                </a:solidFill>
              </a:rPr>
              <a:t>xanh</a:t>
            </a:r>
            <a:r>
              <a:rPr lang="en-US" sz="1400" dirty="0">
                <a:solidFill>
                  <a:srgbClr val="0000FF"/>
                </a:solidFill>
              </a:rPr>
              <a:t> </a:t>
            </a:r>
            <a:r>
              <a:rPr lang="en-US" sz="1400" dirty="0" err="1">
                <a:solidFill>
                  <a:srgbClr val="0000FF"/>
                </a:solidFill>
              </a:rPr>
              <a:t>sẫm</a:t>
            </a:r>
            <a:r>
              <a:rPr lang="en-US" sz="1400" dirty="0">
                <a:solidFill>
                  <a:srgbClr val="0000FF"/>
                </a:solidFill>
              </a:rPr>
              <a:t>. </a:t>
            </a:r>
            <a:r>
              <a:rPr lang="en-US" sz="1400" dirty="0" err="1">
                <a:solidFill>
                  <a:srgbClr val="0000FF"/>
                </a:solidFill>
              </a:rPr>
              <a:t>Thân</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mập</a:t>
            </a:r>
            <a:r>
              <a:rPr lang="en-US" sz="1400" dirty="0">
                <a:solidFill>
                  <a:srgbClr val="0000FF"/>
                </a:solidFill>
              </a:rPr>
              <a:t> </a:t>
            </a:r>
            <a:r>
              <a:rPr lang="en-US" sz="1400" dirty="0" err="1">
                <a:solidFill>
                  <a:srgbClr val="0000FF"/>
                </a:solidFill>
              </a:rPr>
              <a:t>mạp</a:t>
            </a:r>
            <a:r>
              <a:rPr lang="en-US" sz="1400" dirty="0">
                <a:solidFill>
                  <a:srgbClr val="0000FF"/>
                </a:solidFill>
              </a:rPr>
              <a:t> </a:t>
            </a:r>
            <a:r>
              <a:rPr lang="en-US" sz="1400" dirty="0" err="1">
                <a:solidFill>
                  <a:srgbClr val="0000FF"/>
                </a:solidFill>
              </a:rPr>
              <a:t>cũng</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màu</a:t>
            </a:r>
            <a:r>
              <a:rPr lang="en-US" sz="1400" dirty="0">
                <a:solidFill>
                  <a:srgbClr val="0000FF"/>
                </a:solidFill>
              </a:rPr>
              <a:t> </a:t>
            </a:r>
            <a:r>
              <a:rPr lang="en-US" sz="1400" dirty="0" err="1">
                <a:solidFill>
                  <a:srgbClr val="0000FF"/>
                </a:solidFill>
              </a:rPr>
              <a:t>xanh</a:t>
            </a:r>
            <a:r>
              <a:rPr lang="en-US" sz="1400" dirty="0">
                <a:solidFill>
                  <a:srgbClr val="0000FF"/>
                </a:solidFill>
              </a:rPr>
              <a:t> </a:t>
            </a:r>
            <a:r>
              <a:rPr lang="en-US" sz="1400" dirty="0" err="1">
                <a:solidFill>
                  <a:srgbClr val="0000FF"/>
                </a:solidFill>
              </a:rPr>
              <a:t>sẫm</a:t>
            </a:r>
            <a:r>
              <a:rPr lang="en-US" sz="1400" dirty="0">
                <a:solidFill>
                  <a:srgbClr val="0000FF"/>
                </a:solidFill>
              </a:rPr>
              <a:t>, </a:t>
            </a:r>
            <a:r>
              <a:rPr lang="en-US" sz="1400" dirty="0" err="1">
                <a:solidFill>
                  <a:srgbClr val="0000FF"/>
                </a:solidFill>
              </a:rPr>
              <a:t>tuy</a:t>
            </a:r>
            <a:r>
              <a:rPr lang="en-US" sz="1400" dirty="0">
                <a:solidFill>
                  <a:srgbClr val="0000FF"/>
                </a:solidFill>
              </a:rPr>
              <a:t> </a:t>
            </a:r>
            <a:r>
              <a:rPr lang="en-US" sz="1400" dirty="0" err="1">
                <a:solidFill>
                  <a:srgbClr val="0000FF"/>
                </a:solidFill>
              </a:rPr>
              <a:t>nhiên</a:t>
            </a:r>
            <a:r>
              <a:rPr lang="en-US" sz="1400" dirty="0">
                <a:solidFill>
                  <a:srgbClr val="0000FF"/>
                </a:solidFill>
              </a:rPr>
              <a:t> </a:t>
            </a:r>
            <a:r>
              <a:rPr lang="en-US" sz="1400" dirty="0" err="1">
                <a:solidFill>
                  <a:srgbClr val="0000FF"/>
                </a:solidFill>
              </a:rPr>
              <a:t>nó</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nhiều</a:t>
            </a:r>
            <a:r>
              <a:rPr lang="en-US" sz="1400" dirty="0">
                <a:solidFill>
                  <a:srgbClr val="0000FF"/>
                </a:solidFill>
              </a:rPr>
              <a:t> </a:t>
            </a:r>
            <a:r>
              <a:rPr lang="en-US" sz="1400" dirty="0" err="1">
                <a:solidFill>
                  <a:srgbClr val="0000FF"/>
                </a:solidFill>
              </a:rPr>
              <a:t>gai</a:t>
            </a:r>
            <a:r>
              <a:rPr lang="en-US" sz="1400" dirty="0">
                <a:solidFill>
                  <a:srgbClr val="0000FF"/>
                </a:solidFill>
              </a:rPr>
              <a:t> </a:t>
            </a:r>
            <a:r>
              <a:rPr lang="en-US" sz="1400" dirty="0" err="1">
                <a:solidFill>
                  <a:srgbClr val="0000FF"/>
                </a:solidFill>
              </a:rPr>
              <a:t>nhọn</a:t>
            </a:r>
            <a:r>
              <a:rPr lang="en-US" sz="1400" dirty="0">
                <a:solidFill>
                  <a:srgbClr val="0000FF"/>
                </a:solidFill>
              </a:rPr>
              <a:t> </a:t>
            </a:r>
            <a:r>
              <a:rPr lang="en-US" sz="1400" dirty="0" err="1">
                <a:solidFill>
                  <a:srgbClr val="0000FF"/>
                </a:solidFill>
              </a:rPr>
              <a:t>cứng</a:t>
            </a:r>
            <a:r>
              <a:rPr lang="en-US" sz="1400" dirty="0">
                <a:solidFill>
                  <a:srgbClr val="0000FF"/>
                </a:solidFill>
              </a:rPr>
              <a:t> </a:t>
            </a:r>
            <a:r>
              <a:rPr lang="en-US" sz="1400" dirty="0" err="1">
                <a:solidFill>
                  <a:srgbClr val="0000FF"/>
                </a:solidFill>
              </a:rPr>
              <a:t>và</a:t>
            </a:r>
            <a:r>
              <a:rPr lang="en-US" sz="1400" dirty="0">
                <a:solidFill>
                  <a:srgbClr val="0000FF"/>
                </a:solidFill>
              </a:rPr>
              <a:t> </a:t>
            </a:r>
            <a:r>
              <a:rPr lang="en-US" sz="1400" dirty="0" err="1">
                <a:solidFill>
                  <a:srgbClr val="0000FF"/>
                </a:solidFill>
              </a:rPr>
              <a:t>toả</a:t>
            </a:r>
            <a:r>
              <a:rPr lang="en-US" sz="1400" dirty="0">
                <a:solidFill>
                  <a:srgbClr val="0000FF"/>
                </a:solidFill>
              </a:rPr>
              <a:t> </a:t>
            </a:r>
            <a:r>
              <a:rPr lang="en-US" sz="1400" dirty="0" err="1">
                <a:solidFill>
                  <a:srgbClr val="0000FF"/>
                </a:solidFill>
              </a:rPr>
              <a:t>ra</a:t>
            </a:r>
            <a:r>
              <a:rPr lang="en-US" sz="1400" dirty="0">
                <a:solidFill>
                  <a:srgbClr val="0000FF"/>
                </a:solidFill>
              </a:rPr>
              <a:t> </a:t>
            </a:r>
            <a:r>
              <a:rPr lang="en-US" sz="1400" dirty="0" err="1">
                <a:solidFill>
                  <a:srgbClr val="0000FF"/>
                </a:solidFill>
              </a:rPr>
              <a:t>nhiều</a:t>
            </a:r>
            <a:r>
              <a:rPr lang="en-US" sz="1400" dirty="0">
                <a:solidFill>
                  <a:srgbClr val="0000FF"/>
                </a:solidFill>
              </a:rPr>
              <a:t> </a:t>
            </a:r>
            <a:r>
              <a:rPr lang="en-US" sz="1400" dirty="0" err="1">
                <a:solidFill>
                  <a:srgbClr val="0000FF"/>
                </a:solidFill>
              </a:rPr>
              <a:t>nhánh</a:t>
            </a:r>
            <a:r>
              <a:rPr lang="en-US" sz="1400" dirty="0">
                <a:solidFill>
                  <a:srgbClr val="0000FF"/>
                </a:solidFill>
              </a:rPr>
              <a:t> </a:t>
            </a:r>
            <a:r>
              <a:rPr lang="en-US" sz="1400" dirty="0" err="1">
                <a:solidFill>
                  <a:srgbClr val="0000FF"/>
                </a:solidFill>
              </a:rPr>
              <a:t>rất</a:t>
            </a:r>
            <a:r>
              <a:rPr lang="en-US" sz="1400" dirty="0">
                <a:solidFill>
                  <a:srgbClr val="0000FF"/>
                </a:solidFill>
              </a:rPr>
              <a:t> </a:t>
            </a:r>
            <a:r>
              <a:rPr lang="en-US" sz="1400" dirty="0" err="1">
                <a:solidFill>
                  <a:srgbClr val="0000FF"/>
                </a:solidFill>
              </a:rPr>
              <a:t>nhỏ</a:t>
            </a:r>
            <a:r>
              <a:rPr lang="en-US" sz="1400" dirty="0">
                <a:solidFill>
                  <a:srgbClr val="0000FF"/>
                </a:solidFill>
              </a:rPr>
              <a:t>. </a:t>
            </a:r>
            <a:r>
              <a:rPr lang="en-US" sz="1400" dirty="0" err="1">
                <a:solidFill>
                  <a:srgbClr val="0000FF"/>
                </a:solidFill>
              </a:rPr>
              <a:t>Cành</a:t>
            </a:r>
            <a:r>
              <a:rPr lang="en-US" sz="1400" dirty="0">
                <a:solidFill>
                  <a:srgbClr val="0000FF"/>
                </a:solidFill>
              </a:rPr>
              <a:t> </a:t>
            </a:r>
            <a:r>
              <a:rPr lang="en-US" sz="1400" dirty="0" err="1">
                <a:solidFill>
                  <a:srgbClr val="0000FF"/>
                </a:solidFill>
              </a:rPr>
              <a:t>của</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hồng</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rất</a:t>
            </a:r>
            <a:r>
              <a:rPr lang="en-US" sz="1400" dirty="0">
                <a:solidFill>
                  <a:srgbClr val="0000FF"/>
                </a:solidFill>
              </a:rPr>
              <a:t> </a:t>
            </a:r>
            <a:r>
              <a:rPr lang="en-US" sz="1400" dirty="0" err="1">
                <a:solidFill>
                  <a:srgbClr val="0000FF"/>
                </a:solidFill>
              </a:rPr>
              <a:t>nhiều</a:t>
            </a:r>
            <a:r>
              <a:rPr lang="en-US" sz="1400" dirty="0">
                <a:solidFill>
                  <a:srgbClr val="0000FF"/>
                </a:solidFill>
              </a:rPr>
              <a:t> </a:t>
            </a:r>
            <a:r>
              <a:rPr lang="en-US" sz="1400" dirty="0" err="1">
                <a:solidFill>
                  <a:srgbClr val="0000FF"/>
                </a:solidFill>
              </a:rPr>
              <a:t>gai</a:t>
            </a:r>
            <a:r>
              <a:rPr lang="en-US" sz="1400" dirty="0">
                <a:solidFill>
                  <a:srgbClr val="0000FF"/>
                </a:solidFill>
              </a:rPr>
              <a:t>. Ở </a:t>
            </a:r>
            <a:r>
              <a:rPr lang="en-US" sz="1400" dirty="0" err="1">
                <a:solidFill>
                  <a:srgbClr val="0000FF"/>
                </a:solidFill>
              </a:rPr>
              <a:t>mép</a:t>
            </a:r>
            <a:r>
              <a:rPr lang="en-US" sz="1400" dirty="0">
                <a:solidFill>
                  <a:srgbClr val="0000FF"/>
                </a:solidFill>
              </a:rPr>
              <a:t> </a:t>
            </a:r>
            <a:r>
              <a:rPr lang="en-US" sz="1400" dirty="0" err="1">
                <a:solidFill>
                  <a:srgbClr val="0000FF"/>
                </a:solidFill>
              </a:rPr>
              <a:t>lá</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rất</a:t>
            </a:r>
            <a:r>
              <a:rPr lang="en-US" sz="1400" dirty="0">
                <a:solidFill>
                  <a:srgbClr val="0000FF"/>
                </a:solidFill>
              </a:rPr>
              <a:t> </a:t>
            </a:r>
            <a:r>
              <a:rPr lang="en-US" sz="1400" dirty="0" err="1">
                <a:solidFill>
                  <a:srgbClr val="0000FF"/>
                </a:solidFill>
              </a:rPr>
              <a:t>nhiều</a:t>
            </a:r>
            <a:r>
              <a:rPr lang="en-US" sz="1400" dirty="0">
                <a:solidFill>
                  <a:srgbClr val="0000FF"/>
                </a:solidFill>
              </a:rPr>
              <a:t> </a:t>
            </a:r>
            <a:r>
              <a:rPr lang="en-US" sz="1400" dirty="0" err="1">
                <a:solidFill>
                  <a:srgbClr val="0000FF"/>
                </a:solidFill>
              </a:rPr>
              <a:t>răng</a:t>
            </a:r>
            <a:r>
              <a:rPr lang="en-US" sz="1400" dirty="0">
                <a:solidFill>
                  <a:srgbClr val="0000FF"/>
                </a:solidFill>
              </a:rPr>
              <a:t> </a:t>
            </a:r>
            <a:r>
              <a:rPr lang="en-US" sz="1400" dirty="0" err="1">
                <a:solidFill>
                  <a:srgbClr val="0000FF"/>
                </a:solidFill>
              </a:rPr>
              <a:t>cưa</a:t>
            </a:r>
            <a:r>
              <a:rPr lang="en-US" sz="1400" dirty="0">
                <a:solidFill>
                  <a:srgbClr val="0000FF"/>
                </a:solidFill>
              </a:rPr>
              <a:t>, </a:t>
            </a:r>
            <a:r>
              <a:rPr lang="en-US" sz="1400" dirty="0" err="1">
                <a:solidFill>
                  <a:srgbClr val="0000FF"/>
                </a:solidFill>
              </a:rPr>
              <a:t>lá</a:t>
            </a:r>
            <a:r>
              <a:rPr lang="en-US" sz="1400" dirty="0">
                <a:solidFill>
                  <a:srgbClr val="0000FF"/>
                </a:solidFill>
              </a:rPr>
              <a:t> </a:t>
            </a:r>
            <a:r>
              <a:rPr lang="en-US" sz="1400" dirty="0" err="1">
                <a:solidFill>
                  <a:srgbClr val="0000FF"/>
                </a:solidFill>
              </a:rPr>
              <a:t>già</a:t>
            </a:r>
            <a:r>
              <a:rPr lang="en-US" sz="1400" dirty="0">
                <a:solidFill>
                  <a:srgbClr val="0000FF"/>
                </a:solidFill>
              </a:rPr>
              <a:t> </a:t>
            </a:r>
            <a:r>
              <a:rPr lang="en-US" sz="1400" dirty="0" err="1">
                <a:solidFill>
                  <a:srgbClr val="0000FF"/>
                </a:solidFill>
              </a:rPr>
              <a:t>thì</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màu</a:t>
            </a:r>
            <a:r>
              <a:rPr lang="en-US" sz="1400" dirty="0">
                <a:solidFill>
                  <a:srgbClr val="0000FF"/>
                </a:solidFill>
              </a:rPr>
              <a:t> </a:t>
            </a:r>
            <a:r>
              <a:rPr lang="en-US" sz="1400" dirty="0" err="1">
                <a:solidFill>
                  <a:srgbClr val="0000FF"/>
                </a:solidFill>
              </a:rPr>
              <a:t>xanh</a:t>
            </a:r>
            <a:r>
              <a:rPr lang="en-US" sz="1400" dirty="0">
                <a:solidFill>
                  <a:srgbClr val="0000FF"/>
                </a:solidFill>
              </a:rPr>
              <a:t> </a:t>
            </a:r>
            <a:r>
              <a:rPr lang="en-US" sz="1400" dirty="0" err="1">
                <a:solidFill>
                  <a:srgbClr val="0000FF"/>
                </a:solidFill>
              </a:rPr>
              <a:t>sẫm</a:t>
            </a:r>
            <a:r>
              <a:rPr lang="en-US" sz="1400" dirty="0">
                <a:solidFill>
                  <a:srgbClr val="0000FF"/>
                </a:solidFill>
              </a:rPr>
              <a:t>, </a:t>
            </a:r>
            <a:r>
              <a:rPr lang="en-US" sz="1400" dirty="0" err="1">
                <a:solidFill>
                  <a:srgbClr val="0000FF"/>
                </a:solidFill>
              </a:rPr>
              <a:t>còn</a:t>
            </a:r>
            <a:r>
              <a:rPr lang="en-US" sz="1400" dirty="0">
                <a:solidFill>
                  <a:srgbClr val="0000FF"/>
                </a:solidFill>
              </a:rPr>
              <a:t> </a:t>
            </a:r>
            <a:r>
              <a:rPr lang="en-US" sz="1400" dirty="0" err="1">
                <a:solidFill>
                  <a:srgbClr val="0000FF"/>
                </a:solidFill>
              </a:rPr>
              <a:t>lá</a:t>
            </a:r>
            <a:r>
              <a:rPr lang="en-US" sz="1400" dirty="0">
                <a:solidFill>
                  <a:srgbClr val="0000FF"/>
                </a:solidFill>
              </a:rPr>
              <a:t> non </a:t>
            </a:r>
            <a:r>
              <a:rPr lang="en-US" sz="1400" dirty="0" err="1">
                <a:solidFill>
                  <a:srgbClr val="0000FF"/>
                </a:solidFill>
              </a:rPr>
              <a:t>thì</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màu</a:t>
            </a:r>
            <a:r>
              <a:rPr lang="en-US" sz="1400" dirty="0">
                <a:solidFill>
                  <a:srgbClr val="0000FF"/>
                </a:solidFill>
              </a:rPr>
              <a:t> </a:t>
            </a:r>
            <a:r>
              <a:rPr lang="en-US" sz="1400" dirty="0" err="1">
                <a:solidFill>
                  <a:srgbClr val="0000FF"/>
                </a:solidFill>
              </a:rPr>
              <a:t>xanh</a:t>
            </a:r>
            <a:r>
              <a:rPr lang="en-US" sz="1400" dirty="0">
                <a:solidFill>
                  <a:srgbClr val="0000FF"/>
                </a:solidFill>
              </a:rPr>
              <a:t> </a:t>
            </a:r>
            <a:r>
              <a:rPr lang="en-US" sz="1400" dirty="0" err="1">
                <a:solidFill>
                  <a:srgbClr val="0000FF"/>
                </a:solidFill>
              </a:rPr>
              <a:t>xám</a:t>
            </a:r>
            <a:r>
              <a:rPr lang="en-US" sz="1400" dirty="0">
                <a:solidFill>
                  <a:srgbClr val="0000FF"/>
                </a:solidFill>
              </a:rPr>
              <a:t>. </a:t>
            </a:r>
            <a:r>
              <a:rPr lang="en-US" sz="1400" dirty="0" err="1">
                <a:solidFill>
                  <a:srgbClr val="0000FF"/>
                </a:solidFill>
              </a:rPr>
              <a:t>Nụ</a:t>
            </a:r>
            <a:r>
              <a:rPr lang="en-US" sz="1400" dirty="0">
                <a:solidFill>
                  <a:srgbClr val="0000FF"/>
                </a:solidFill>
              </a:rPr>
              <a:t> </a:t>
            </a:r>
            <a:r>
              <a:rPr lang="en-US" sz="1400" dirty="0" err="1">
                <a:solidFill>
                  <a:srgbClr val="0000FF"/>
                </a:solidFill>
              </a:rPr>
              <a:t>hồng</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hình</a:t>
            </a:r>
            <a:r>
              <a:rPr lang="en-US" sz="1400" dirty="0">
                <a:solidFill>
                  <a:srgbClr val="0000FF"/>
                </a:solidFill>
              </a:rPr>
              <a:t> </a:t>
            </a:r>
            <a:r>
              <a:rPr lang="en-US" sz="1400" dirty="0" err="1">
                <a:solidFill>
                  <a:srgbClr val="0000FF"/>
                </a:solidFill>
              </a:rPr>
              <a:t>ngọn</a:t>
            </a:r>
            <a:r>
              <a:rPr lang="en-US" sz="1400" dirty="0">
                <a:solidFill>
                  <a:srgbClr val="0000FF"/>
                </a:solidFill>
              </a:rPr>
              <a:t> </a:t>
            </a:r>
            <a:r>
              <a:rPr lang="en-US" sz="1400" dirty="0" err="1">
                <a:solidFill>
                  <a:srgbClr val="0000FF"/>
                </a:solidFill>
              </a:rPr>
              <a:t>nến</a:t>
            </a:r>
            <a:r>
              <a:rPr lang="en-US" sz="1400" dirty="0">
                <a:solidFill>
                  <a:srgbClr val="0000FF"/>
                </a:solidFill>
              </a:rPr>
              <a:t>, </a:t>
            </a:r>
            <a:r>
              <a:rPr lang="en-US" sz="1400" dirty="0" err="1">
                <a:solidFill>
                  <a:srgbClr val="0000FF"/>
                </a:solidFill>
              </a:rPr>
              <a:t>khi</a:t>
            </a:r>
            <a:r>
              <a:rPr lang="en-US" sz="1400" dirty="0">
                <a:solidFill>
                  <a:srgbClr val="0000FF"/>
                </a:solidFill>
              </a:rPr>
              <a:t> </a:t>
            </a:r>
            <a:r>
              <a:rPr lang="en-US" sz="1400" dirty="0" err="1">
                <a:solidFill>
                  <a:srgbClr val="0000FF"/>
                </a:solidFill>
              </a:rPr>
              <a:t>nụ</a:t>
            </a:r>
            <a:r>
              <a:rPr lang="en-US" sz="1400" dirty="0">
                <a:solidFill>
                  <a:srgbClr val="0000FF"/>
                </a:solidFill>
              </a:rPr>
              <a:t> </a:t>
            </a:r>
            <a:r>
              <a:rPr lang="en-US" sz="1400" dirty="0" err="1">
                <a:solidFill>
                  <a:srgbClr val="0000FF"/>
                </a:solidFill>
              </a:rPr>
              <a:t>còn</a:t>
            </a:r>
            <a:r>
              <a:rPr lang="en-US" sz="1400" dirty="0">
                <a:solidFill>
                  <a:srgbClr val="0000FF"/>
                </a:solidFill>
              </a:rPr>
              <a:t> </a:t>
            </a:r>
            <a:r>
              <a:rPr lang="en-US" sz="1400" dirty="0" err="1">
                <a:solidFill>
                  <a:srgbClr val="0000FF"/>
                </a:solidFill>
              </a:rPr>
              <a:t>bé</a:t>
            </a:r>
            <a:r>
              <a:rPr lang="en-US" sz="1400" dirty="0">
                <a:solidFill>
                  <a:srgbClr val="0000FF"/>
                </a:solidFill>
              </a:rPr>
              <a:t> </a:t>
            </a:r>
            <a:r>
              <a:rPr lang="en-US" sz="1400" dirty="0" err="1">
                <a:solidFill>
                  <a:srgbClr val="0000FF"/>
                </a:solidFill>
              </a:rPr>
              <a:t>thì</a:t>
            </a:r>
            <a:r>
              <a:rPr lang="en-US" sz="1400" dirty="0">
                <a:solidFill>
                  <a:srgbClr val="0000FF"/>
                </a:solidFill>
              </a:rPr>
              <a:t> </a:t>
            </a:r>
            <a:r>
              <a:rPr lang="en-US" sz="1400" dirty="0" err="1">
                <a:solidFill>
                  <a:srgbClr val="0000FF"/>
                </a:solidFill>
              </a:rPr>
              <a:t>nó</a:t>
            </a:r>
            <a:r>
              <a:rPr lang="en-US" sz="1400" dirty="0">
                <a:solidFill>
                  <a:srgbClr val="0000FF"/>
                </a:solidFill>
              </a:rPr>
              <a:t> </a:t>
            </a:r>
            <a:r>
              <a:rPr lang="en-US" sz="1400" dirty="0" err="1">
                <a:solidFill>
                  <a:srgbClr val="0000FF"/>
                </a:solidFill>
              </a:rPr>
              <a:t>khoác</a:t>
            </a:r>
            <a:r>
              <a:rPr lang="en-US" sz="1400" dirty="0">
                <a:solidFill>
                  <a:srgbClr val="0000FF"/>
                </a:solidFill>
              </a:rPr>
              <a:t> </a:t>
            </a:r>
            <a:r>
              <a:rPr lang="en-US" sz="1400" dirty="0" err="1">
                <a:solidFill>
                  <a:srgbClr val="0000FF"/>
                </a:solidFill>
              </a:rPr>
              <a:t>một</a:t>
            </a:r>
            <a:r>
              <a:rPr lang="en-US" sz="1400" dirty="0">
                <a:solidFill>
                  <a:srgbClr val="0000FF"/>
                </a:solidFill>
              </a:rPr>
              <a:t> </a:t>
            </a:r>
            <a:r>
              <a:rPr lang="en-US" sz="1400" dirty="0" err="1">
                <a:solidFill>
                  <a:srgbClr val="0000FF"/>
                </a:solidFill>
              </a:rPr>
              <a:t>chiếc</a:t>
            </a:r>
            <a:r>
              <a:rPr lang="en-US" sz="1400" dirty="0">
                <a:solidFill>
                  <a:srgbClr val="0000FF"/>
                </a:solidFill>
              </a:rPr>
              <a:t> </a:t>
            </a:r>
            <a:r>
              <a:rPr lang="en-US" sz="1400" dirty="0" err="1">
                <a:solidFill>
                  <a:srgbClr val="0000FF"/>
                </a:solidFill>
              </a:rPr>
              <a:t>áo</a:t>
            </a:r>
            <a:r>
              <a:rPr lang="en-US" sz="1400" dirty="0">
                <a:solidFill>
                  <a:srgbClr val="0000FF"/>
                </a:solidFill>
              </a:rPr>
              <a:t> </a:t>
            </a:r>
            <a:r>
              <a:rPr lang="en-US" sz="1400" dirty="0" err="1">
                <a:solidFill>
                  <a:srgbClr val="0000FF"/>
                </a:solidFill>
              </a:rPr>
              <a:t>choàng</a:t>
            </a:r>
            <a:r>
              <a:rPr lang="en-US" sz="1400" dirty="0">
                <a:solidFill>
                  <a:srgbClr val="0000FF"/>
                </a:solidFill>
              </a:rPr>
              <a:t> </a:t>
            </a:r>
            <a:r>
              <a:rPr lang="en-US" sz="1400" dirty="0" err="1">
                <a:solidFill>
                  <a:srgbClr val="0000FF"/>
                </a:solidFill>
              </a:rPr>
              <a:t>màu</a:t>
            </a:r>
            <a:r>
              <a:rPr lang="en-US" sz="1400" dirty="0">
                <a:solidFill>
                  <a:srgbClr val="0000FF"/>
                </a:solidFill>
              </a:rPr>
              <a:t> </a:t>
            </a:r>
            <a:r>
              <a:rPr lang="en-US" sz="1400" dirty="0" err="1">
                <a:solidFill>
                  <a:srgbClr val="0000FF"/>
                </a:solidFill>
              </a:rPr>
              <a:t>xanh</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nụ</a:t>
            </a:r>
            <a:r>
              <a:rPr lang="en-US" sz="1400" dirty="0">
                <a:solidFill>
                  <a:srgbClr val="0000FF"/>
                </a:solidFill>
              </a:rPr>
              <a:t> </a:t>
            </a:r>
            <a:r>
              <a:rPr lang="en-US" sz="1400" dirty="0" err="1">
                <a:solidFill>
                  <a:srgbClr val="0000FF"/>
                </a:solidFill>
              </a:rPr>
              <a:t>thì</a:t>
            </a:r>
            <a:r>
              <a:rPr lang="en-US" sz="1400" dirty="0">
                <a:solidFill>
                  <a:srgbClr val="0000FF"/>
                </a:solidFill>
              </a:rPr>
              <a:t> </a:t>
            </a:r>
            <a:r>
              <a:rPr lang="en-US" sz="1400" dirty="0" err="1">
                <a:solidFill>
                  <a:srgbClr val="0000FF"/>
                </a:solidFill>
              </a:rPr>
              <a:t>đã</a:t>
            </a:r>
            <a:r>
              <a:rPr lang="en-US" sz="1400" dirty="0">
                <a:solidFill>
                  <a:srgbClr val="0000FF"/>
                </a:solidFill>
              </a:rPr>
              <a:t> </a:t>
            </a:r>
            <a:r>
              <a:rPr lang="en-US" sz="1400" dirty="0" err="1">
                <a:solidFill>
                  <a:srgbClr val="0000FF"/>
                </a:solidFill>
              </a:rPr>
              <a:t>ló</a:t>
            </a:r>
            <a:r>
              <a:rPr lang="en-US" sz="1400" dirty="0">
                <a:solidFill>
                  <a:srgbClr val="0000FF"/>
                </a:solidFill>
              </a:rPr>
              <a:t> </a:t>
            </a:r>
            <a:r>
              <a:rPr lang="en-US" sz="1400" dirty="0" err="1">
                <a:solidFill>
                  <a:srgbClr val="0000FF"/>
                </a:solidFill>
              </a:rPr>
              <a:t>dạng</a:t>
            </a:r>
            <a:r>
              <a:rPr lang="en-US" sz="1400" dirty="0">
                <a:solidFill>
                  <a:srgbClr val="0000FF"/>
                </a:solidFill>
              </a:rPr>
              <a:t> </a:t>
            </a:r>
            <a:r>
              <a:rPr lang="en-US" sz="1400" dirty="0" err="1">
                <a:solidFill>
                  <a:srgbClr val="0000FF"/>
                </a:solidFill>
              </a:rPr>
              <a:t>màu</a:t>
            </a:r>
            <a:r>
              <a:rPr lang="en-US" sz="1400" dirty="0">
                <a:solidFill>
                  <a:srgbClr val="0000FF"/>
                </a:solidFill>
              </a:rPr>
              <a:t> </a:t>
            </a:r>
            <a:r>
              <a:rPr lang="en-US" sz="1400" dirty="0" err="1">
                <a:solidFill>
                  <a:srgbClr val="0000FF"/>
                </a:solidFill>
              </a:rPr>
              <a:t>đỏ</a:t>
            </a:r>
            <a:r>
              <a:rPr lang="en-US" sz="1400" dirty="0">
                <a:solidFill>
                  <a:srgbClr val="0000FF"/>
                </a:solidFill>
              </a:rPr>
              <a:t> </a:t>
            </a:r>
            <a:r>
              <a:rPr lang="en-US" sz="1400" dirty="0" err="1">
                <a:solidFill>
                  <a:srgbClr val="0000FF"/>
                </a:solidFill>
              </a:rPr>
              <a:t>của</a:t>
            </a:r>
            <a:r>
              <a:rPr lang="en-US" sz="1400" dirty="0">
                <a:solidFill>
                  <a:srgbClr val="0000FF"/>
                </a:solidFill>
              </a:rPr>
              <a:t> </a:t>
            </a:r>
            <a:r>
              <a:rPr lang="en-US" sz="1400" dirty="0" err="1">
                <a:solidFill>
                  <a:srgbClr val="0000FF"/>
                </a:solidFill>
              </a:rPr>
              <a:t>cánh</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những</a:t>
            </a:r>
            <a:r>
              <a:rPr lang="en-US" sz="1400" dirty="0">
                <a:solidFill>
                  <a:srgbClr val="0000FF"/>
                </a:solidFill>
              </a:rPr>
              <a:t> </a:t>
            </a:r>
            <a:r>
              <a:rPr lang="en-US" sz="1400" dirty="0" err="1">
                <a:solidFill>
                  <a:srgbClr val="0000FF"/>
                </a:solidFill>
              </a:rPr>
              <a:t>bông</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nở</a:t>
            </a:r>
            <a:r>
              <a:rPr lang="en-US" sz="1400" dirty="0">
                <a:solidFill>
                  <a:srgbClr val="0000FF"/>
                </a:solidFill>
              </a:rPr>
              <a:t> </a:t>
            </a:r>
            <a:r>
              <a:rPr lang="en-US" sz="1400" dirty="0" err="1">
                <a:solidFill>
                  <a:srgbClr val="0000FF"/>
                </a:solidFill>
              </a:rPr>
              <a:t>còn</a:t>
            </a:r>
            <a:r>
              <a:rPr lang="en-US" sz="1400" dirty="0">
                <a:solidFill>
                  <a:srgbClr val="0000FF"/>
                </a:solidFill>
              </a:rPr>
              <a:t> </a:t>
            </a:r>
            <a:r>
              <a:rPr lang="en-US" sz="1400" dirty="0" err="1">
                <a:solidFill>
                  <a:srgbClr val="0000FF"/>
                </a:solidFill>
              </a:rPr>
              <a:t>xoè</a:t>
            </a:r>
            <a:r>
              <a:rPr lang="en-US" sz="1400" dirty="0">
                <a:solidFill>
                  <a:srgbClr val="0000FF"/>
                </a:solidFill>
              </a:rPr>
              <a:t> </a:t>
            </a:r>
            <a:r>
              <a:rPr lang="en-US" sz="1400" dirty="0" err="1">
                <a:solidFill>
                  <a:srgbClr val="0000FF"/>
                </a:solidFill>
              </a:rPr>
              <a:t>cánh</a:t>
            </a:r>
            <a:r>
              <a:rPr lang="en-US" sz="1400" dirty="0">
                <a:solidFill>
                  <a:srgbClr val="0000FF"/>
                </a:solidFill>
              </a:rPr>
              <a:t> </a:t>
            </a:r>
            <a:r>
              <a:rPr lang="en-US" sz="1400" dirty="0" err="1">
                <a:solidFill>
                  <a:srgbClr val="0000FF"/>
                </a:solidFill>
              </a:rPr>
              <a:t>đỏ</a:t>
            </a:r>
            <a:r>
              <a:rPr lang="en-US" sz="1400" dirty="0">
                <a:solidFill>
                  <a:srgbClr val="0000FF"/>
                </a:solidFill>
              </a:rPr>
              <a:t> </a:t>
            </a:r>
            <a:r>
              <a:rPr lang="en-US" sz="1400" dirty="0" err="1">
                <a:solidFill>
                  <a:srgbClr val="0000FF"/>
                </a:solidFill>
              </a:rPr>
              <a:t>phô</a:t>
            </a:r>
            <a:r>
              <a:rPr lang="en-US" sz="1400" dirty="0">
                <a:solidFill>
                  <a:srgbClr val="0000FF"/>
                </a:solidFill>
              </a:rPr>
              <a:t> </a:t>
            </a:r>
            <a:r>
              <a:rPr lang="en-US" sz="1400" dirty="0" err="1">
                <a:solidFill>
                  <a:srgbClr val="0000FF"/>
                </a:solidFill>
              </a:rPr>
              <a:t>nhuỵ</a:t>
            </a:r>
            <a:r>
              <a:rPr lang="en-US" sz="1400" dirty="0">
                <a:solidFill>
                  <a:srgbClr val="0000FF"/>
                </a:solidFill>
              </a:rPr>
              <a:t> </a:t>
            </a:r>
            <a:r>
              <a:rPr lang="en-US" sz="1400" dirty="0" err="1">
                <a:solidFill>
                  <a:srgbClr val="0000FF"/>
                </a:solidFill>
              </a:rPr>
              <a:t>vàng</a:t>
            </a:r>
            <a:r>
              <a:rPr lang="en-US" sz="1400" dirty="0">
                <a:solidFill>
                  <a:srgbClr val="0000FF"/>
                </a:solidFill>
              </a:rPr>
              <a:t> </a:t>
            </a:r>
            <a:r>
              <a:rPr lang="en-US" sz="1400" dirty="0" err="1">
                <a:solidFill>
                  <a:srgbClr val="0000FF"/>
                </a:solidFill>
              </a:rPr>
              <a:t>và</a:t>
            </a:r>
            <a:r>
              <a:rPr lang="en-US" sz="1400" dirty="0">
                <a:solidFill>
                  <a:srgbClr val="0000FF"/>
                </a:solidFill>
              </a:rPr>
              <a:t> </a:t>
            </a:r>
            <a:r>
              <a:rPr lang="en-US" sz="1400" dirty="0" err="1">
                <a:solidFill>
                  <a:srgbClr val="0000FF"/>
                </a:solidFill>
              </a:rPr>
              <a:t>có</a:t>
            </a:r>
            <a:r>
              <a:rPr lang="en-US" sz="1400" dirty="0">
                <a:solidFill>
                  <a:srgbClr val="0000FF"/>
                </a:solidFill>
              </a:rPr>
              <a:t> </a:t>
            </a:r>
            <a:r>
              <a:rPr lang="en-US" sz="1400" dirty="0" err="1">
                <a:solidFill>
                  <a:srgbClr val="0000FF"/>
                </a:solidFill>
              </a:rPr>
              <a:t>một</a:t>
            </a:r>
            <a:r>
              <a:rPr lang="en-US" sz="1400" dirty="0">
                <a:solidFill>
                  <a:srgbClr val="0000FF"/>
                </a:solidFill>
              </a:rPr>
              <a:t> </a:t>
            </a:r>
            <a:r>
              <a:rPr lang="en-US" sz="1400" dirty="0" err="1">
                <a:solidFill>
                  <a:srgbClr val="0000FF"/>
                </a:solidFill>
              </a:rPr>
              <a:t>mùi</a:t>
            </a:r>
            <a:r>
              <a:rPr lang="en-US" sz="1400" dirty="0">
                <a:solidFill>
                  <a:srgbClr val="0000FF"/>
                </a:solidFill>
              </a:rPr>
              <a:t> </a:t>
            </a:r>
            <a:r>
              <a:rPr lang="en-US" sz="1400" dirty="0" err="1">
                <a:solidFill>
                  <a:srgbClr val="0000FF"/>
                </a:solidFill>
              </a:rPr>
              <a:t>thơm</a:t>
            </a:r>
            <a:r>
              <a:rPr lang="en-US" sz="1400" dirty="0">
                <a:solidFill>
                  <a:srgbClr val="0000FF"/>
                </a:solidFill>
              </a:rPr>
              <a:t> </a:t>
            </a:r>
            <a:r>
              <a:rPr lang="en-US" sz="1400" dirty="0" err="1">
                <a:solidFill>
                  <a:srgbClr val="0000FF"/>
                </a:solidFill>
              </a:rPr>
              <a:t>thoang</a:t>
            </a:r>
            <a:r>
              <a:rPr lang="en-US" sz="1400" dirty="0">
                <a:solidFill>
                  <a:srgbClr val="0000FF"/>
                </a:solidFill>
              </a:rPr>
              <a:t> </a:t>
            </a:r>
            <a:r>
              <a:rPr lang="en-US" sz="1400" dirty="0" err="1">
                <a:solidFill>
                  <a:srgbClr val="0000FF"/>
                </a:solidFill>
              </a:rPr>
              <a:t>thoảng</a:t>
            </a:r>
            <a:r>
              <a:rPr lang="en-US" sz="1400" dirty="0">
                <a:solidFill>
                  <a:srgbClr val="0000FF"/>
                </a:solidFill>
              </a:rPr>
              <a:t>. </a:t>
            </a:r>
          </a:p>
          <a:p>
            <a:pPr algn="just" eaLnBrk="1" hangingPunct="1">
              <a:lnSpc>
                <a:spcPct val="120000"/>
              </a:lnSpc>
              <a:spcBef>
                <a:spcPts val="0"/>
              </a:spcBef>
              <a:buFontTx/>
              <a:buNone/>
            </a:pPr>
            <a:r>
              <a:rPr lang="en-US" sz="1400" dirty="0">
                <a:solidFill>
                  <a:srgbClr val="0000FF"/>
                </a:solidFill>
              </a:rPr>
              <a:t>          </a:t>
            </a:r>
            <a:r>
              <a:rPr lang="en-US" sz="1400" dirty="0" err="1">
                <a:solidFill>
                  <a:srgbClr val="0000FF"/>
                </a:solidFill>
              </a:rPr>
              <a:t>Buổi</a:t>
            </a:r>
            <a:r>
              <a:rPr lang="en-US" sz="1400" dirty="0">
                <a:solidFill>
                  <a:srgbClr val="0000FF"/>
                </a:solidFill>
              </a:rPr>
              <a:t> </a:t>
            </a:r>
            <a:r>
              <a:rPr lang="en-US" sz="1400" dirty="0" err="1">
                <a:solidFill>
                  <a:srgbClr val="0000FF"/>
                </a:solidFill>
              </a:rPr>
              <a:t>sáng</a:t>
            </a:r>
            <a:r>
              <a:rPr lang="en-US" sz="1400" dirty="0">
                <a:solidFill>
                  <a:srgbClr val="0000FF"/>
                </a:solidFill>
              </a:rPr>
              <a:t>, </a:t>
            </a:r>
            <a:r>
              <a:rPr lang="en-US" sz="1400" dirty="0" err="1">
                <a:solidFill>
                  <a:srgbClr val="0000FF"/>
                </a:solidFill>
              </a:rPr>
              <a:t>khi</a:t>
            </a:r>
            <a:r>
              <a:rPr lang="en-US" sz="1400" dirty="0">
                <a:solidFill>
                  <a:srgbClr val="0000FF"/>
                </a:solidFill>
              </a:rPr>
              <a:t> </a:t>
            </a:r>
            <a:r>
              <a:rPr lang="en-US" sz="1400" dirty="0" err="1">
                <a:solidFill>
                  <a:srgbClr val="0000FF"/>
                </a:solidFill>
              </a:rPr>
              <a:t>thức</a:t>
            </a:r>
            <a:r>
              <a:rPr lang="en-US" sz="1400" dirty="0">
                <a:solidFill>
                  <a:srgbClr val="0000FF"/>
                </a:solidFill>
              </a:rPr>
              <a:t> </a:t>
            </a:r>
            <a:r>
              <a:rPr lang="en-US" sz="1400" dirty="0" err="1">
                <a:solidFill>
                  <a:srgbClr val="0000FF"/>
                </a:solidFill>
              </a:rPr>
              <a:t>dậy</a:t>
            </a:r>
            <a:r>
              <a:rPr lang="en-US" sz="1400" dirty="0">
                <a:solidFill>
                  <a:srgbClr val="0000FF"/>
                </a:solidFill>
              </a:rPr>
              <a:t> </a:t>
            </a:r>
            <a:r>
              <a:rPr lang="en-US" sz="1400" dirty="0" err="1">
                <a:solidFill>
                  <a:srgbClr val="0000FF"/>
                </a:solidFill>
              </a:rPr>
              <a:t>em</a:t>
            </a:r>
            <a:r>
              <a:rPr lang="en-US" sz="1400" dirty="0">
                <a:solidFill>
                  <a:srgbClr val="0000FF"/>
                </a:solidFill>
              </a:rPr>
              <a:t> </a:t>
            </a:r>
            <a:r>
              <a:rPr lang="en-US" sz="1400" dirty="0" err="1">
                <a:solidFill>
                  <a:srgbClr val="0000FF"/>
                </a:solidFill>
              </a:rPr>
              <a:t>nhìn</a:t>
            </a:r>
            <a:r>
              <a:rPr lang="en-US" sz="1400" dirty="0">
                <a:solidFill>
                  <a:srgbClr val="0000FF"/>
                </a:solidFill>
              </a:rPr>
              <a:t> </a:t>
            </a:r>
            <a:r>
              <a:rPr lang="en-US" sz="1400" dirty="0" err="1">
                <a:solidFill>
                  <a:srgbClr val="0000FF"/>
                </a:solidFill>
              </a:rPr>
              <a:t>thấy</a:t>
            </a:r>
            <a:r>
              <a:rPr lang="en-US" sz="1400" dirty="0">
                <a:solidFill>
                  <a:srgbClr val="0000FF"/>
                </a:solidFill>
              </a:rPr>
              <a:t> </a:t>
            </a:r>
            <a:r>
              <a:rPr lang="en-US" sz="1400" dirty="0" err="1">
                <a:solidFill>
                  <a:srgbClr val="0000FF"/>
                </a:solidFill>
              </a:rPr>
              <a:t>những</a:t>
            </a:r>
            <a:r>
              <a:rPr lang="en-US" sz="1400" dirty="0">
                <a:solidFill>
                  <a:srgbClr val="0000FF"/>
                </a:solidFill>
              </a:rPr>
              <a:t> </a:t>
            </a:r>
            <a:r>
              <a:rPr lang="en-US" sz="1400" dirty="0" err="1">
                <a:solidFill>
                  <a:srgbClr val="0000FF"/>
                </a:solidFill>
              </a:rPr>
              <a:t>giọt</a:t>
            </a:r>
            <a:r>
              <a:rPr lang="en-US" sz="1400" dirty="0">
                <a:solidFill>
                  <a:srgbClr val="0000FF"/>
                </a:solidFill>
              </a:rPr>
              <a:t> </a:t>
            </a:r>
            <a:r>
              <a:rPr lang="en-US" sz="1400" dirty="0" err="1">
                <a:solidFill>
                  <a:srgbClr val="0000FF"/>
                </a:solidFill>
              </a:rPr>
              <a:t>sương</a:t>
            </a:r>
            <a:r>
              <a:rPr lang="en-US" sz="1400" dirty="0">
                <a:solidFill>
                  <a:srgbClr val="0000FF"/>
                </a:solidFill>
              </a:rPr>
              <a:t> </a:t>
            </a:r>
            <a:r>
              <a:rPr lang="en-US" sz="1400" dirty="0" err="1">
                <a:solidFill>
                  <a:srgbClr val="0000FF"/>
                </a:solidFill>
              </a:rPr>
              <a:t>sớm</a:t>
            </a:r>
            <a:r>
              <a:rPr lang="en-US" sz="1400" dirty="0">
                <a:solidFill>
                  <a:srgbClr val="0000FF"/>
                </a:solidFill>
              </a:rPr>
              <a:t> long </a:t>
            </a:r>
            <a:r>
              <a:rPr lang="en-US" sz="1400" dirty="0" err="1">
                <a:solidFill>
                  <a:srgbClr val="0000FF"/>
                </a:solidFill>
              </a:rPr>
              <a:t>lanh</a:t>
            </a:r>
            <a:r>
              <a:rPr lang="en-US" sz="1400" dirty="0">
                <a:solidFill>
                  <a:srgbClr val="0000FF"/>
                </a:solidFill>
              </a:rPr>
              <a:t> </a:t>
            </a:r>
            <a:r>
              <a:rPr lang="en-US" sz="1400" dirty="0" err="1">
                <a:solidFill>
                  <a:srgbClr val="0000FF"/>
                </a:solidFill>
              </a:rPr>
              <a:t>đậu</a:t>
            </a:r>
            <a:r>
              <a:rPr lang="en-US" sz="1400" dirty="0">
                <a:solidFill>
                  <a:srgbClr val="0000FF"/>
                </a:solidFill>
              </a:rPr>
              <a:t> </a:t>
            </a:r>
            <a:r>
              <a:rPr lang="en-US" sz="1400" dirty="0" err="1">
                <a:solidFill>
                  <a:srgbClr val="0000FF"/>
                </a:solidFill>
              </a:rPr>
              <a:t>lên</a:t>
            </a:r>
            <a:r>
              <a:rPr lang="en-US" sz="1400" dirty="0">
                <a:solidFill>
                  <a:srgbClr val="0000FF"/>
                </a:solidFill>
              </a:rPr>
              <a:t> </a:t>
            </a:r>
            <a:r>
              <a:rPr lang="en-US" sz="1400" dirty="0" err="1">
                <a:solidFill>
                  <a:srgbClr val="0000FF"/>
                </a:solidFill>
              </a:rPr>
              <a:t>những</a:t>
            </a:r>
            <a:r>
              <a:rPr lang="en-US" sz="1400" dirty="0">
                <a:solidFill>
                  <a:srgbClr val="0000FF"/>
                </a:solidFill>
              </a:rPr>
              <a:t> </a:t>
            </a:r>
            <a:r>
              <a:rPr lang="en-US" sz="1400" dirty="0" err="1">
                <a:solidFill>
                  <a:srgbClr val="0000FF"/>
                </a:solidFill>
              </a:rPr>
              <a:t>cánh</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tạo</a:t>
            </a:r>
            <a:r>
              <a:rPr lang="en-US" sz="1400" dirty="0">
                <a:solidFill>
                  <a:srgbClr val="0000FF"/>
                </a:solidFill>
              </a:rPr>
              <a:t> </a:t>
            </a:r>
            <a:r>
              <a:rPr lang="en-US" sz="1400" dirty="0" err="1">
                <a:solidFill>
                  <a:srgbClr val="0000FF"/>
                </a:solidFill>
              </a:rPr>
              <a:t>thành</a:t>
            </a:r>
            <a:r>
              <a:rPr lang="en-US" sz="1400" dirty="0">
                <a:solidFill>
                  <a:srgbClr val="0000FF"/>
                </a:solidFill>
              </a:rPr>
              <a:t> </a:t>
            </a:r>
            <a:r>
              <a:rPr lang="en-US" sz="1400" dirty="0" err="1">
                <a:solidFill>
                  <a:srgbClr val="0000FF"/>
                </a:solidFill>
              </a:rPr>
              <a:t>những</a:t>
            </a:r>
            <a:r>
              <a:rPr lang="en-US" sz="1400" dirty="0">
                <a:solidFill>
                  <a:srgbClr val="0000FF"/>
                </a:solidFill>
              </a:rPr>
              <a:t> </a:t>
            </a:r>
            <a:r>
              <a:rPr lang="en-US" sz="1400" dirty="0" err="1">
                <a:solidFill>
                  <a:srgbClr val="0000FF"/>
                </a:solidFill>
              </a:rPr>
              <a:t>hạt</a:t>
            </a:r>
            <a:r>
              <a:rPr lang="en-US" sz="1400" dirty="0">
                <a:solidFill>
                  <a:srgbClr val="0000FF"/>
                </a:solidFill>
              </a:rPr>
              <a:t> </a:t>
            </a:r>
            <a:r>
              <a:rPr lang="en-US" sz="1400" dirty="0" err="1">
                <a:solidFill>
                  <a:srgbClr val="0000FF"/>
                </a:solidFill>
              </a:rPr>
              <a:t>nhỏ</a:t>
            </a:r>
            <a:r>
              <a:rPr lang="en-US" sz="1400" dirty="0">
                <a:solidFill>
                  <a:srgbClr val="0000FF"/>
                </a:solidFill>
              </a:rPr>
              <a:t> li </a:t>
            </a:r>
            <a:r>
              <a:rPr lang="en-US" sz="1400" dirty="0" err="1">
                <a:solidFill>
                  <a:srgbClr val="0000FF"/>
                </a:solidFill>
              </a:rPr>
              <a:t>ti</a:t>
            </a:r>
            <a:r>
              <a:rPr lang="en-US" sz="1400" dirty="0">
                <a:solidFill>
                  <a:srgbClr val="0000FF"/>
                </a:solidFill>
              </a:rPr>
              <a:t>. Ong bay </a:t>
            </a:r>
            <a:r>
              <a:rPr lang="en-US" sz="1400" dirty="0" err="1">
                <a:solidFill>
                  <a:srgbClr val="0000FF"/>
                </a:solidFill>
              </a:rPr>
              <a:t>đến</a:t>
            </a:r>
            <a:r>
              <a:rPr lang="en-US" sz="1400" dirty="0">
                <a:solidFill>
                  <a:srgbClr val="0000FF"/>
                </a:solidFill>
              </a:rPr>
              <a:t> </a:t>
            </a:r>
            <a:r>
              <a:rPr lang="en-US" sz="1400" dirty="0" err="1">
                <a:solidFill>
                  <a:srgbClr val="0000FF"/>
                </a:solidFill>
              </a:rPr>
              <a:t>để</a:t>
            </a:r>
            <a:r>
              <a:rPr lang="en-US" sz="1400" dirty="0">
                <a:solidFill>
                  <a:srgbClr val="0000FF"/>
                </a:solidFill>
              </a:rPr>
              <a:t> </a:t>
            </a:r>
            <a:r>
              <a:rPr lang="en-US" sz="1400" dirty="0" err="1">
                <a:solidFill>
                  <a:srgbClr val="0000FF"/>
                </a:solidFill>
              </a:rPr>
              <a:t>hút</a:t>
            </a:r>
            <a:r>
              <a:rPr lang="en-US" sz="1400" dirty="0">
                <a:solidFill>
                  <a:srgbClr val="0000FF"/>
                </a:solidFill>
              </a:rPr>
              <a:t> </a:t>
            </a:r>
            <a:r>
              <a:rPr lang="en-US" sz="1400" dirty="0" err="1">
                <a:solidFill>
                  <a:srgbClr val="0000FF"/>
                </a:solidFill>
              </a:rPr>
              <a:t>mật</a:t>
            </a:r>
            <a:r>
              <a:rPr lang="en-US" sz="1400" dirty="0">
                <a:solidFill>
                  <a:srgbClr val="0000FF"/>
                </a:solidFill>
              </a:rPr>
              <a:t>, </a:t>
            </a:r>
            <a:r>
              <a:rPr lang="en-US" sz="1400" dirty="0" err="1">
                <a:solidFill>
                  <a:srgbClr val="0000FF"/>
                </a:solidFill>
              </a:rPr>
              <a:t>chim</a:t>
            </a:r>
            <a:r>
              <a:rPr lang="en-US" sz="1400" dirty="0">
                <a:solidFill>
                  <a:srgbClr val="0000FF"/>
                </a:solidFill>
              </a:rPr>
              <a:t> </a:t>
            </a:r>
            <a:r>
              <a:rPr lang="en-US" sz="1400" dirty="0" err="1">
                <a:solidFill>
                  <a:srgbClr val="0000FF"/>
                </a:solidFill>
              </a:rPr>
              <a:t>chóc</a:t>
            </a:r>
            <a:r>
              <a:rPr lang="en-US" sz="1400" dirty="0">
                <a:solidFill>
                  <a:srgbClr val="0000FF"/>
                </a:solidFill>
              </a:rPr>
              <a:t> bay </a:t>
            </a:r>
            <a:r>
              <a:rPr lang="en-US" sz="1400" dirty="0" err="1">
                <a:solidFill>
                  <a:srgbClr val="0000FF"/>
                </a:solidFill>
              </a:rPr>
              <a:t>đến</a:t>
            </a:r>
            <a:r>
              <a:rPr lang="en-US" sz="1400" dirty="0">
                <a:solidFill>
                  <a:srgbClr val="0000FF"/>
                </a:solidFill>
              </a:rPr>
              <a:t> </a:t>
            </a:r>
            <a:r>
              <a:rPr lang="en-US" sz="1400" dirty="0" err="1">
                <a:solidFill>
                  <a:srgbClr val="0000FF"/>
                </a:solidFill>
              </a:rPr>
              <a:t>hót</a:t>
            </a:r>
            <a:r>
              <a:rPr lang="en-US" sz="1400" dirty="0">
                <a:solidFill>
                  <a:srgbClr val="0000FF"/>
                </a:solidFill>
              </a:rPr>
              <a:t> </a:t>
            </a:r>
            <a:r>
              <a:rPr lang="en-US" sz="1400" dirty="0" err="1">
                <a:solidFill>
                  <a:srgbClr val="0000FF"/>
                </a:solidFill>
              </a:rPr>
              <a:t>vang</a:t>
            </a:r>
            <a:r>
              <a:rPr lang="en-US" sz="1400" dirty="0">
                <a:solidFill>
                  <a:srgbClr val="0000FF"/>
                </a:solidFill>
              </a:rPr>
              <a:t> </a:t>
            </a:r>
            <a:r>
              <a:rPr lang="en-US" sz="1400" dirty="0" err="1">
                <a:solidFill>
                  <a:srgbClr val="0000FF"/>
                </a:solidFill>
              </a:rPr>
              <a:t>chào</a:t>
            </a:r>
            <a:r>
              <a:rPr lang="en-US" sz="1400" dirty="0">
                <a:solidFill>
                  <a:srgbClr val="0000FF"/>
                </a:solidFill>
              </a:rPr>
              <a:t> </a:t>
            </a:r>
            <a:r>
              <a:rPr lang="en-US" sz="1400" dirty="0" err="1">
                <a:solidFill>
                  <a:srgbClr val="0000FF"/>
                </a:solidFill>
              </a:rPr>
              <a:t>một</a:t>
            </a:r>
            <a:r>
              <a:rPr lang="en-US" sz="1400" dirty="0">
                <a:solidFill>
                  <a:srgbClr val="0000FF"/>
                </a:solidFill>
              </a:rPr>
              <a:t> </a:t>
            </a:r>
            <a:r>
              <a:rPr lang="en-US" sz="1400" dirty="0" err="1">
                <a:solidFill>
                  <a:srgbClr val="0000FF"/>
                </a:solidFill>
              </a:rPr>
              <a:t>ngày</a:t>
            </a:r>
            <a:r>
              <a:rPr lang="en-US" sz="1400" dirty="0">
                <a:solidFill>
                  <a:srgbClr val="0000FF"/>
                </a:solidFill>
              </a:rPr>
              <a:t> </a:t>
            </a:r>
            <a:r>
              <a:rPr lang="en-US" sz="1400" dirty="0" err="1">
                <a:solidFill>
                  <a:srgbClr val="0000FF"/>
                </a:solidFill>
              </a:rPr>
              <a:t>mới</a:t>
            </a:r>
            <a:r>
              <a:rPr lang="en-US" sz="1400" dirty="0">
                <a:solidFill>
                  <a:srgbClr val="0000FF"/>
                </a:solidFill>
              </a:rPr>
              <a:t>. 	</a:t>
            </a:r>
          </a:p>
          <a:p>
            <a:pPr algn="just" eaLnBrk="1" hangingPunct="1">
              <a:lnSpc>
                <a:spcPct val="120000"/>
              </a:lnSpc>
              <a:spcBef>
                <a:spcPts val="0"/>
              </a:spcBef>
              <a:buFontTx/>
              <a:buNone/>
            </a:pPr>
            <a:r>
              <a:rPr lang="en-US" sz="1400" dirty="0">
                <a:solidFill>
                  <a:srgbClr val="0000FF"/>
                </a:solidFill>
              </a:rPr>
              <a:t>	     Em </a:t>
            </a:r>
            <a:r>
              <a:rPr lang="en-US" sz="1400" dirty="0" err="1">
                <a:solidFill>
                  <a:srgbClr val="0000FF"/>
                </a:solidFill>
              </a:rPr>
              <a:t>thường</a:t>
            </a:r>
            <a:r>
              <a:rPr lang="en-US" sz="1400" dirty="0">
                <a:solidFill>
                  <a:srgbClr val="0000FF"/>
                </a:solidFill>
              </a:rPr>
              <a:t> </a:t>
            </a:r>
            <a:r>
              <a:rPr lang="en-US" sz="1400" dirty="0" err="1">
                <a:solidFill>
                  <a:srgbClr val="0000FF"/>
                </a:solidFill>
              </a:rPr>
              <a:t>xuyên</a:t>
            </a:r>
            <a:r>
              <a:rPr lang="en-US" sz="1400" dirty="0">
                <a:solidFill>
                  <a:srgbClr val="0000FF"/>
                </a:solidFill>
              </a:rPr>
              <a:t> </a:t>
            </a:r>
            <a:r>
              <a:rPr lang="en-US" sz="1400" dirty="0" err="1">
                <a:solidFill>
                  <a:srgbClr val="0000FF"/>
                </a:solidFill>
              </a:rPr>
              <a:t>tưới</a:t>
            </a:r>
            <a:r>
              <a:rPr lang="en-US" sz="1400" dirty="0">
                <a:solidFill>
                  <a:srgbClr val="0000FF"/>
                </a:solidFill>
              </a:rPr>
              <a:t> </a:t>
            </a:r>
            <a:r>
              <a:rPr lang="en-US" sz="1400" dirty="0" err="1">
                <a:solidFill>
                  <a:srgbClr val="0000FF"/>
                </a:solidFill>
              </a:rPr>
              <a:t>nước</a:t>
            </a:r>
            <a:r>
              <a:rPr lang="en-US" sz="1400" dirty="0">
                <a:solidFill>
                  <a:srgbClr val="0000FF"/>
                </a:solidFill>
              </a:rPr>
              <a:t> </a:t>
            </a:r>
            <a:r>
              <a:rPr lang="en-US" sz="1400" dirty="0" err="1">
                <a:solidFill>
                  <a:srgbClr val="0000FF"/>
                </a:solidFill>
              </a:rPr>
              <a:t>cho</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và</a:t>
            </a:r>
            <a:r>
              <a:rPr lang="en-US" sz="1400" dirty="0">
                <a:solidFill>
                  <a:srgbClr val="0000FF"/>
                </a:solidFill>
              </a:rPr>
              <a:t> </a:t>
            </a:r>
            <a:r>
              <a:rPr lang="en-US" sz="1400" dirty="0" err="1">
                <a:solidFill>
                  <a:srgbClr val="0000FF"/>
                </a:solidFill>
              </a:rPr>
              <a:t>rất</a:t>
            </a:r>
            <a:r>
              <a:rPr lang="en-US" sz="1400" dirty="0">
                <a:solidFill>
                  <a:srgbClr val="0000FF"/>
                </a:solidFill>
              </a:rPr>
              <a:t> </a:t>
            </a:r>
            <a:r>
              <a:rPr lang="en-US" sz="1400" dirty="0" err="1">
                <a:solidFill>
                  <a:srgbClr val="0000FF"/>
                </a:solidFill>
              </a:rPr>
              <a:t>yêu</a:t>
            </a:r>
            <a:r>
              <a:rPr lang="en-US" sz="1400" dirty="0">
                <a:solidFill>
                  <a:srgbClr val="0000FF"/>
                </a:solidFill>
              </a:rPr>
              <a:t> </a:t>
            </a:r>
            <a:r>
              <a:rPr lang="en-US" sz="1400" dirty="0" err="1">
                <a:solidFill>
                  <a:srgbClr val="0000FF"/>
                </a:solidFill>
              </a:rPr>
              <a:t>cây</a:t>
            </a:r>
            <a:r>
              <a:rPr lang="en-US" sz="1400" dirty="0">
                <a:solidFill>
                  <a:srgbClr val="0000FF"/>
                </a:solidFill>
              </a:rPr>
              <a:t>. Em </a:t>
            </a:r>
            <a:r>
              <a:rPr lang="en-US" sz="1400" dirty="0" err="1">
                <a:solidFill>
                  <a:srgbClr val="0000FF"/>
                </a:solidFill>
              </a:rPr>
              <a:t>rất</a:t>
            </a:r>
            <a:r>
              <a:rPr lang="en-US" sz="1400" dirty="0">
                <a:solidFill>
                  <a:srgbClr val="0000FF"/>
                </a:solidFill>
              </a:rPr>
              <a:t> </a:t>
            </a:r>
            <a:r>
              <a:rPr lang="en-US" sz="1400" dirty="0" err="1">
                <a:solidFill>
                  <a:srgbClr val="0000FF"/>
                </a:solidFill>
              </a:rPr>
              <a:t>thích</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hoa</a:t>
            </a:r>
            <a:r>
              <a:rPr lang="en-US" sz="1400" dirty="0">
                <a:solidFill>
                  <a:srgbClr val="0000FF"/>
                </a:solidFill>
              </a:rPr>
              <a:t> </a:t>
            </a:r>
            <a:r>
              <a:rPr lang="en-US" sz="1400" dirty="0" err="1">
                <a:solidFill>
                  <a:srgbClr val="0000FF"/>
                </a:solidFill>
              </a:rPr>
              <a:t>hồng</a:t>
            </a:r>
            <a:r>
              <a:rPr lang="en-US" sz="1400" dirty="0">
                <a:solidFill>
                  <a:srgbClr val="0000FF"/>
                </a:solidFill>
              </a:rPr>
              <a:t> </a:t>
            </a:r>
            <a:r>
              <a:rPr lang="en-US" sz="1400" dirty="0" err="1">
                <a:solidFill>
                  <a:srgbClr val="0000FF"/>
                </a:solidFill>
              </a:rPr>
              <a:t>vì</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toả</a:t>
            </a:r>
            <a:r>
              <a:rPr lang="en-US" sz="1400" dirty="0">
                <a:solidFill>
                  <a:srgbClr val="0000FF"/>
                </a:solidFill>
              </a:rPr>
              <a:t> </a:t>
            </a:r>
            <a:r>
              <a:rPr lang="en-US" sz="1400" dirty="0" err="1">
                <a:solidFill>
                  <a:srgbClr val="0000FF"/>
                </a:solidFill>
              </a:rPr>
              <a:t>hương</a:t>
            </a:r>
            <a:r>
              <a:rPr lang="en-US" sz="1400" dirty="0">
                <a:solidFill>
                  <a:srgbClr val="0000FF"/>
                </a:solidFill>
              </a:rPr>
              <a:t> </a:t>
            </a:r>
            <a:r>
              <a:rPr lang="en-US" sz="1400" dirty="0" err="1">
                <a:solidFill>
                  <a:srgbClr val="0000FF"/>
                </a:solidFill>
              </a:rPr>
              <a:t>thơm</a:t>
            </a:r>
            <a:r>
              <a:rPr lang="en-US" sz="1400" dirty="0">
                <a:solidFill>
                  <a:srgbClr val="0000FF"/>
                </a:solidFill>
              </a:rPr>
              <a:t> </a:t>
            </a:r>
            <a:r>
              <a:rPr lang="en-US" sz="1400" dirty="0" err="1">
                <a:solidFill>
                  <a:srgbClr val="0000FF"/>
                </a:solidFill>
              </a:rPr>
              <a:t>ngát</a:t>
            </a:r>
            <a:r>
              <a:rPr lang="en-US" sz="1400" dirty="0">
                <a:solidFill>
                  <a:srgbClr val="0000FF"/>
                </a:solidFill>
              </a:rPr>
              <a:t> </a:t>
            </a:r>
            <a:r>
              <a:rPr lang="en-US" sz="1400" dirty="0" err="1">
                <a:solidFill>
                  <a:srgbClr val="0000FF"/>
                </a:solidFill>
              </a:rPr>
              <a:t>và</a:t>
            </a:r>
            <a:r>
              <a:rPr lang="en-US" sz="1400" dirty="0">
                <a:solidFill>
                  <a:srgbClr val="0000FF"/>
                </a:solidFill>
              </a:rPr>
              <a:t> </a:t>
            </a:r>
            <a:r>
              <a:rPr lang="en-US" sz="1400" dirty="0" err="1">
                <a:solidFill>
                  <a:srgbClr val="0000FF"/>
                </a:solidFill>
              </a:rPr>
              <a:t>làm</a:t>
            </a:r>
            <a:r>
              <a:rPr lang="en-US" sz="1400" dirty="0">
                <a:solidFill>
                  <a:srgbClr val="0000FF"/>
                </a:solidFill>
              </a:rPr>
              <a:t> </a:t>
            </a:r>
            <a:r>
              <a:rPr lang="en-US" sz="1400" dirty="0" err="1">
                <a:solidFill>
                  <a:srgbClr val="0000FF"/>
                </a:solidFill>
              </a:rPr>
              <a:t>đẹp</a:t>
            </a:r>
            <a:r>
              <a:rPr lang="en-US" sz="1400" dirty="0">
                <a:solidFill>
                  <a:srgbClr val="0000FF"/>
                </a:solidFill>
              </a:rPr>
              <a:t> </a:t>
            </a:r>
            <a:r>
              <a:rPr lang="en-US" sz="1400" dirty="0" err="1">
                <a:solidFill>
                  <a:srgbClr val="0000FF"/>
                </a:solidFill>
              </a:rPr>
              <a:t>cho</a:t>
            </a:r>
            <a:r>
              <a:rPr lang="en-US" sz="1400" dirty="0">
                <a:solidFill>
                  <a:srgbClr val="0000FF"/>
                </a:solidFill>
              </a:rPr>
              <a:t> </a:t>
            </a:r>
            <a:r>
              <a:rPr lang="en-US" sz="1400" dirty="0" err="1">
                <a:solidFill>
                  <a:srgbClr val="0000FF"/>
                </a:solidFill>
              </a:rPr>
              <a:t>vườn</a:t>
            </a:r>
            <a:r>
              <a:rPr lang="en-US" sz="1400" dirty="0">
                <a:solidFill>
                  <a:srgbClr val="0000FF"/>
                </a:solidFill>
              </a:rPr>
              <a:t> </a:t>
            </a:r>
            <a:r>
              <a:rPr lang="en-US" sz="1400" dirty="0" err="1">
                <a:solidFill>
                  <a:srgbClr val="0000FF"/>
                </a:solidFill>
              </a:rPr>
              <a:t>cây</a:t>
            </a:r>
            <a:r>
              <a:rPr lang="en-US" sz="1400" dirty="0">
                <a:solidFill>
                  <a:srgbClr val="0000FF"/>
                </a:solidFill>
              </a:rPr>
              <a:t> </a:t>
            </a:r>
            <a:r>
              <a:rPr lang="en-US" sz="1400" dirty="0" err="1">
                <a:solidFill>
                  <a:srgbClr val="0000FF"/>
                </a:solidFill>
              </a:rPr>
              <a:t>nhà</a:t>
            </a:r>
            <a:r>
              <a:rPr lang="en-US" sz="1400" dirty="0">
                <a:solidFill>
                  <a:srgbClr val="0000FF"/>
                </a:solidFill>
              </a:rPr>
              <a:t> </a:t>
            </a:r>
            <a:r>
              <a:rPr lang="en-US" sz="1400" dirty="0" err="1">
                <a:solidFill>
                  <a:srgbClr val="0000FF"/>
                </a:solidFill>
              </a:rPr>
              <a:t>em</a:t>
            </a:r>
            <a:r>
              <a:rPr lang="en-US" sz="1400" dirty="0">
                <a:solidFill>
                  <a:srgbClr val="0000FF"/>
                </a:solidFill>
              </a:rPr>
              <a:t>.</a:t>
            </a:r>
            <a:r>
              <a:rPr lang="en-US" sz="1400" dirty="0"/>
              <a:t>			 </a:t>
            </a:r>
          </a:p>
        </p:txBody>
      </p:sp>
      <p:sp>
        <p:nvSpPr>
          <p:cNvPr id="18435" name="Text Box 4"/>
          <p:cNvSpPr txBox="1">
            <a:spLocks noChangeArrowheads="1"/>
          </p:cNvSpPr>
          <p:nvPr/>
        </p:nvSpPr>
        <p:spPr bwMode="auto">
          <a:xfrm>
            <a:off x="381000" y="457200"/>
            <a:ext cx="8305800" cy="461665"/>
          </a:xfrm>
          <a:prstGeom prst="rect">
            <a:avLst/>
          </a:prstGeom>
          <a:solidFill>
            <a:schemeClr val="accent1">
              <a:lumMod val="20000"/>
              <a:lumOff val="80000"/>
            </a:schemeClr>
          </a:solidFill>
          <a:ln w="9525">
            <a:noFill/>
            <a:miter lim="800000"/>
            <a:headEnd/>
            <a:tailEnd/>
          </a:ln>
        </p:spPr>
        <p:txBody>
          <a:bodyPr wrap="square">
            <a:spAutoFit/>
          </a:bodyPr>
          <a:lstStyle/>
          <a:p>
            <a:pPr algn="ctr">
              <a:spcBef>
                <a:spcPct val="50000"/>
              </a:spcBef>
            </a:pPr>
            <a:r>
              <a:rPr lang="en-US" sz="2400" b="1" dirty="0" err="1">
                <a:solidFill>
                  <a:srgbClr val="FF3300"/>
                </a:solidFill>
              </a:rPr>
              <a:t>Bài</a:t>
            </a:r>
            <a:r>
              <a:rPr lang="en-US" sz="2400" b="1" dirty="0">
                <a:solidFill>
                  <a:srgbClr val="FF3300"/>
                </a:solidFill>
              </a:rPr>
              <a:t> </a:t>
            </a:r>
            <a:r>
              <a:rPr lang="en-US" sz="2400" b="1" dirty="0" err="1">
                <a:solidFill>
                  <a:srgbClr val="FF3300"/>
                </a:solidFill>
              </a:rPr>
              <a:t>viết</a:t>
            </a:r>
            <a:r>
              <a:rPr lang="en-US" sz="2400" b="1" dirty="0">
                <a:solidFill>
                  <a:srgbClr val="FF3300"/>
                </a:solidFill>
              </a:rPr>
              <a:t> </a:t>
            </a:r>
            <a:r>
              <a:rPr lang="en-US" sz="2400" b="1" dirty="0" err="1">
                <a:solidFill>
                  <a:srgbClr val="FF3300"/>
                </a:solidFill>
              </a:rPr>
              <a:t>tham</a:t>
            </a:r>
            <a:r>
              <a:rPr lang="en-US" sz="2400" b="1" dirty="0">
                <a:solidFill>
                  <a:srgbClr val="FF3300"/>
                </a:solidFill>
              </a:rPr>
              <a:t> </a:t>
            </a:r>
            <a:r>
              <a:rPr lang="en-US" sz="2400" b="1" dirty="0" err="1">
                <a:solidFill>
                  <a:srgbClr val="FF3300"/>
                </a:solidFill>
              </a:rPr>
              <a:t>khảo</a:t>
            </a:r>
            <a:endParaRPr lang="en-US" sz="2400" b="1" dirty="0">
              <a:solidFill>
                <a:srgbClr val="FF33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457200"/>
            <a:ext cx="8229600" cy="5943600"/>
          </a:xfrm>
          <a:solidFill>
            <a:schemeClr val="accent6">
              <a:lumMod val="20000"/>
              <a:lumOff val="80000"/>
            </a:schemeClr>
          </a:solidFill>
          <a:ln>
            <a:solidFill>
              <a:srgbClr val="0000FF"/>
            </a:solidFill>
          </a:ln>
        </p:spPr>
        <p:txBody>
          <a:bodyPr>
            <a:noAutofit/>
          </a:bodyPr>
          <a:lstStyle/>
          <a:p>
            <a:pPr marL="0" indent="0" algn="ctr" eaLnBrk="1" hangingPunct="1">
              <a:lnSpc>
                <a:spcPct val="110000"/>
              </a:lnSpc>
              <a:spcBef>
                <a:spcPts val="0"/>
              </a:spcBef>
              <a:buNone/>
            </a:pPr>
            <a:r>
              <a:rPr lang="en-US" sz="1800" b="1" u="sng" dirty="0" err="1">
                <a:solidFill>
                  <a:srgbClr val="0000FF"/>
                </a:solidFill>
              </a:rPr>
              <a:t>Bài</a:t>
            </a:r>
            <a:r>
              <a:rPr lang="en-US" sz="1800" b="1" u="sng" dirty="0">
                <a:solidFill>
                  <a:srgbClr val="0000FF"/>
                </a:solidFill>
              </a:rPr>
              <a:t> </a:t>
            </a:r>
            <a:r>
              <a:rPr lang="en-US" sz="1800" b="1" u="sng" dirty="0" err="1">
                <a:solidFill>
                  <a:srgbClr val="0000FF"/>
                </a:solidFill>
              </a:rPr>
              <a:t>làm</a:t>
            </a:r>
            <a:endParaRPr lang="en-US" sz="1800" b="1" u="sng" dirty="0">
              <a:solidFill>
                <a:srgbClr val="0000FF"/>
              </a:solidFill>
            </a:endParaRPr>
          </a:p>
          <a:p>
            <a:pPr marL="0" indent="0" algn="ctr" eaLnBrk="1" hangingPunct="1">
              <a:lnSpc>
                <a:spcPct val="110000"/>
              </a:lnSpc>
              <a:spcBef>
                <a:spcPts val="0"/>
              </a:spcBef>
              <a:buNone/>
            </a:pPr>
            <a:endParaRPr lang="en-US" sz="1800" b="1" u="sng" dirty="0">
              <a:solidFill>
                <a:srgbClr val="0000FF"/>
              </a:solidFill>
            </a:endParaRPr>
          </a:p>
          <a:p>
            <a:pPr eaLnBrk="1" hangingPunct="1">
              <a:lnSpc>
                <a:spcPct val="110000"/>
              </a:lnSpc>
              <a:spcBef>
                <a:spcPts val="0"/>
              </a:spcBef>
              <a:buFontTx/>
              <a:buNone/>
            </a:pPr>
            <a:r>
              <a:rPr lang="en-US" sz="1800" dirty="0">
                <a:solidFill>
                  <a:srgbClr val="0000FF"/>
                </a:solidFill>
              </a:rPr>
              <a:t>       	Ở </a:t>
            </a:r>
            <a:r>
              <a:rPr lang="en-US" sz="1800" dirty="0" err="1">
                <a:solidFill>
                  <a:srgbClr val="0000FF"/>
                </a:solidFill>
              </a:rPr>
              <a:t>trường</a:t>
            </a:r>
            <a:r>
              <a:rPr lang="en-US" sz="1800" dirty="0">
                <a:solidFill>
                  <a:srgbClr val="0000FF"/>
                </a:solidFill>
              </a:rPr>
              <a:t> </a:t>
            </a:r>
            <a:r>
              <a:rPr lang="en-US" sz="1800" dirty="0" err="1">
                <a:solidFill>
                  <a:srgbClr val="0000FF"/>
                </a:solidFill>
              </a:rPr>
              <a:t>em</a:t>
            </a:r>
            <a:r>
              <a:rPr lang="en-US" sz="1800" dirty="0">
                <a:solidFill>
                  <a:srgbClr val="0000FF"/>
                </a:solidFill>
              </a:rPr>
              <a:t> </a:t>
            </a:r>
            <a:r>
              <a:rPr lang="en-US" sz="1800" dirty="0" err="1">
                <a:solidFill>
                  <a:srgbClr val="0000FF"/>
                </a:solidFill>
              </a:rPr>
              <a:t>trồng</a:t>
            </a:r>
            <a:r>
              <a:rPr lang="en-US" sz="1800" dirty="0">
                <a:solidFill>
                  <a:srgbClr val="0000FF"/>
                </a:solidFill>
              </a:rPr>
              <a:t> </a:t>
            </a:r>
            <a:r>
              <a:rPr lang="en-US" sz="1800" dirty="0" err="1">
                <a:solidFill>
                  <a:srgbClr val="0000FF"/>
                </a:solidFill>
              </a:rPr>
              <a:t>rất</a:t>
            </a:r>
            <a:r>
              <a:rPr lang="en-US" sz="1800" dirty="0">
                <a:solidFill>
                  <a:srgbClr val="0000FF"/>
                </a:solidFill>
              </a:rPr>
              <a:t> </a:t>
            </a:r>
            <a:r>
              <a:rPr lang="en-US" sz="1800" dirty="0" err="1">
                <a:solidFill>
                  <a:srgbClr val="0000FF"/>
                </a:solidFill>
              </a:rPr>
              <a:t>nhiều</a:t>
            </a:r>
            <a:r>
              <a:rPr lang="en-US" sz="1800" dirty="0">
                <a:solidFill>
                  <a:srgbClr val="0000FF"/>
                </a:solidFill>
              </a:rPr>
              <a:t> </a:t>
            </a:r>
            <a:r>
              <a:rPr lang="en-US" sz="1800" dirty="0" err="1">
                <a:solidFill>
                  <a:srgbClr val="0000FF"/>
                </a:solidFill>
              </a:rPr>
              <a:t>cây</a:t>
            </a:r>
            <a:r>
              <a:rPr lang="en-US" sz="1800" dirty="0">
                <a:solidFill>
                  <a:srgbClr val="0000FF"/>
                </a:solidFill>
              </a:rPr>
              <a:t> </a:t>
            </a:r>
            <a:r>
              <a:rPr lang="en-US" sz="1800" dirty="0" err="1">
                <a:solidFill>
                  <a:srgbClr val="0000FF"/>
                </a:solidFill>
              </a:rPr>
              <a:t>bóng</a:t>
            </a:r>
            <a:r>
              <a:rPr lang="en-US" sz="1800" dirty="0">
                <a:solidFill>
                  <a:srgbClr val="0000FF"/>
                </a:solidFill>
              </a:rPr>
              <a:t> </a:t>
            </a:r>
            <a:r>
              <a:rPr lang="en-US" sz="1800" dirty="0" err="1">
                <a:solidFill>
                  <a:srgbClr val="0000FF"/>
                </a:solidFill>
              </a:rPr>
              <a:t>mát</a:t>
            </a:r>
            <a:r>
              <a:rPr lang="en-US" sz="1800" dirty="0">
                <a:solidFill>
                  <a:srgbClr val="0000FF"/>
                </a:solidFill>
              </a:rPr>
              <a:t>. </a:t>
            </a:r>
            <a:r>
              <a:rPr lang="en-US" sz="1800" dirty="0" err="1">
                <a:solidFill>
                  <a:srgbClr val="0000FF"/>
                </a:solidFill>
              </a:rPr>
              <a:t>Cây</a:t>
            </a:r>
            <a:r>
              <a:rPr lang="en-US" sz="1800" dirty="0">
                <a:solidFill>
                  <a:srgbClr val="0000FF"/>
                </a:solidFill>
              </a:rPr>
              <a:t> </a:t>
            </a:r>
            <a:r>
              <a:rPr lang="en-US" sz="1800" dirty="0" err="1">
                <a:solidFill>
                  <a:srgbClr val="0000FF"/>
                </a:solidFill>
              </a:rPr>
              <a:t>nào</a:t>
            </a:r>
            <a:r>
              <a:rPr lang="en-US" sz="1800" dirty="0">
                <a:solidFill>
                  <a:srgbClr val="0000FF"/>
                </a:solidFill>
              </a:rPr>
              <a:t> </a:t>
            </a:r>
            <a:r>
              <a:rPr lang="en-US" sz="1800" dirty="0" err="1">
                <a:solidFill>
                  <a:srgbClr val="0000FF"/>
                </a:solidFill>
              </a:rPr>
              <a:t>cũng</a:t>
            </a:r>
            <a:r>
              <a:rPr lang="en-US" sz="1800" dirty="0">
                <a:solidFill>
                  <a:srgbClr val="0000FF"/>
                </a:solidFill>
              </a:rPr>
              <a:t> </a:t>
            </a:r>
            <a:r>
              <a:rPr lang="en-US" sz="1800" dirty="0" err="1">
                <a:solidFill>
                  <a:srgbClr val="0000FF"/>
                </a:solidFill>
              </a:rPr>
              <a:t>cao</a:t>
            </a:r>
            <a:r>
              <a:rPr lang="en-US" sz="1800" dirty="0">
                <a:solidFill>
                  <a:srgbClr val="0000FF"/>
                </a:solidFill>
              </a:rPr>
              <a:t> </a:t>
            </a:r>
            <a:r>
              <a:rPr lang="en-US" sz="1800" dirty="0" err="1">
                <a:solidFill>
                  <a:srgbClr val="0000FF"/>
                </a:solidFill>
              </a:rPr>
              <a:t>lớn</a:t>
            </a:r>
            <a:r>
              <a:rPr lang="en-US" sz="1800" dirty="0">
                <a:solidFill>
                  <a:srgbClr val="0000FF"/>
                </a:solidFill>
              </a:rPr>
              <a:t>, </a:t>
            </a:r>
            <a:r>
              <a:rPr lang="en-US" sz="1800" dirty="0" err="1">
                <a:solidFill>
                  <a:srgbClr val="0000FF"/>
                </a:solidFill>
              </a:rPr>
              <a:t>xanh</a:t>
            </a:r>
            <a:r>
              <a:rPr lang="en-US" sz="1800" dirty="0">
                <a:solidFill>
                  <a:srgbClr val="0000FF"/>
                </a:solidFill>
              </a:rPr>
              <a:t> </a:t>
            </a:r>
            <a:r>
              <a:rPr lang="en-US" sz="1800" dirty="0" err="1">
                <a:solidFill>
                  <a:srgbClr val="0000FF"/>
                </a:solidFill>
              </a:rPr>
              <a:t>tốt</a:t>
            </a:r>
            <a:r>
              <a:rPr lang="en-US" sz="1800" dirty="0">
                <a:solidFill>
                  <a:srgbClr val="0000FF"/>
                </a:solidFill>
              </a:rPr>
              <a:t> </a:t>
            </a:r>
            <a:r>
              <a:rPr lang="en-US" sz="1800" dirty="0" err="1">
                <a:solidFill>
                  <a:srgbClr val="0000FF"/>
                </a:solidFill>
              </a:rPr>
              <a:t>nhưng</a:t>
            </a:r>
            <a:r>
              <a:rPr lang="en-US" sz="1800" dirty="0">
                <a:solidFill>
                  <a:srgbClr val="0000FF"/>
                </a:solidFill>
              </a:rPr>
              <a:t> </a:t>
            </a:r>
            <a:r>
              <a:rPr lang="en-US" sz="1800" dirty="0" err="1">
                <a:solidFill>
                  <a:srgbClr val="0000FF"/>
                </a:solidFill>
              </a:rPr>
              <a:t>hơn</a:t>
            </a:r>
            <a:r>
              <a:rPr lang="en-US" sz="1800" dirty="0">
                <a:solidFill>
                  <a:srgbClr val="0000FF"/>
                </a:solidFill>
              </a:rPr>
              <a:t> </a:t>
            </a:r>
            <a:r>
              <a:rPr lang="en-US" sz="1800" dirty="0" err="1">
                <a:solidFill>
                  <a:srgbClr val="0000FF"/>
                </a:solidFill>
              </a:rPr>
              <a:t>cả</a:t>
            </a:r>
            <a:r>
              <a:rPr lang="en-US" sz="1800" dirty="0">
                <a:solidFill>
                  <a:srgbClr val="0000FF"/>
                </a:solidFill>
              </a:rPr>
              <a:t> </a:t>
            </a:r>
            <a:r>
              <a:rPr lang="en-US" sz="1800" dirty="0" err="1">
                <a:solidFill>
                  <a:srgbClr val="0000FF"/>
                </a:solidFill>
              </a:rPr>
              <a:t>là</a:t>
            </a:r>
            <a:r>
              <a:rPr lang="en-US" sz="1800" dirty="0">
                <a:solidFill>
                  <a:srgbClr val="0000FF"/>
                </a:solidFill>
              </a:rPr>
              <a:t> </a:t>
            </a:r>
            <a:r>
              <a:rPr lang="en-US" sz="1800" dirty="0" err="1">
                <a:solidFill>
                  <a:srgbClr val="0000FF"/>
                </a:solidFill>
              </a:rPr>
              <a:t>một</a:t>
            </a:r>
            <a:r>
              <a:rPr lang="en-US" sz="1800" dirty="0">
                <a:solidFill>
                  <a:srgbClr val="0000FF"/>
                </a:solidFill>
              </a:rPr>
              <a:t> </a:t>
            </a:r>
            <a:r>
              <a:rPr lang="en-US" sz="1800" dirty="0" err="1">
                <a:solidFill>
                  <a:srgbClr val="0000FF"/>
                </a:solidFill>
              </a:rPr>
              <a:t>cây</a:t>
            </a:r>
            <a:r>
              <a:rPr lang="en-US" sz="1800" dirty="0">
                <a:solidFill>
                  <a:srgbClr val="0000FF"/>
                </a:solidFill>
              </a:rPr>
              <a:t> </a:t>
            </a:r>
            <a:r>
              <a:rPr lang="en-US" sz="1800" dirty="0" err="1">
                <a:solidFill>
                  <a:srgbClr val="0000FF"/>
                </a:solidFill>
              </a:rPr>
              <a:t>bàng</a:t>
            </a:r>
            <a:r>
              <a:rPr lang="en-US" sz="1800" dirty="0">
                <a:solidFill>
                  <a:srgbClr val="0000FF"/>
                </a:solidFill>
              </a:rPr>
              <a:t> </a:t>
            </a:r>
            <a:r>
              <a:rPr lang="en-US" sz="1800" dirty="0" err="1">
                <a:solidFill>
                  <a:srgbClr val="0000FF"/>
                </a:solidFill>
              </a:rPr>
              <a:t>được</a:t>
            </a:r>
            <a:r>
              <a:rPr lang="en-US" sz="1800" dirty="0">
                <a:solidFill>
                  <a:srgbClr val="0000FF"/>
                </a:solidFill>
              </a:rPr>
              <a:t> </a:t>
            </a:r>
            <a:r>
              <a:rPr lang="en-US" sz="1800" dirty="0" err="1">
                <a:solidFill>
                  <a:srgbClr val="0000FF"/>
                </a:solidFill>
              </a:rPr>
              <a:t>trồng</a:t>
            </a:r>
            <a:r>
              <a:rPr lang="en-US" sz="1800" dirty="0">
                <a:solidFill>
                  <a:srgbClr val="0000FF"/>
                </a:solidFill>
              </a:rPr>
              <a:t> ở </a:t>
            </a:r>
            <a:r>
              <a:rPr lang="en-US" sz="1800" dirty="0" err="1">
                <a:solidFill>
                  <a:srgbClr val="0000FF"/>
                </a:solidFill>
              </a:rPr>
              <a:t>giữa</a:t>
            </a:r>
            <a:r>
              <a:rPr lang="en-US" sz="1800" dirty="0">
                <a:solidFill>
                  <a:srgbClr val="0000FF"/>
                </a:solidFill>
              </a:rPr>
              <a:t> </a:t>
            </a:r>
            <a:r>
              <a:rPr lang="en-US" sz="1800" dirty="0" err="1">
                <a:solidFill>
                  <a:srgbClr val="0000FF"/>
                </a:solidFill>
              </a:rPr>
              <a:t>sân</a:t>
            </a:r>
            <a:r>
              <a:rPr lang="en-US" sz="1800" dirty="0">
                <a:solidFill>
                  <a:srgbClr val="0000FF"/>
                </a:solidFill>
              </a:rPr>
              <a:t> </a:t>
            </a:r>
            <a:r>
              <a:rPr lang="en-US" sz="1800" dirty="0" err="1">
                <a:solidFill>
                  <a:srgbClr val="0000FF"/>
                </a:solidFill>
              </a:rPr>
              <a:t>trường</a:t>
            </a:r>
            <a:r>
              <a:rPr lang="en-US" sz="1800" dirty="0">
                <a:solidFill>
                  <a:srgbClr val="0000FF"/>
                </a:solidFill>
              </a:rPr>
              <a:t>. </a:t>
            </a:r>
          </a:p>
          <a:p>
            <a:pPr eaLnBrk="1" hangingPunct="1">
              <a:lnSpc>
                <a:spcPct val="110000"/>
              </a:lnSpc>
              <a:spcBef>
                <a:spcPts val="0"/>
              </a:spcBef>
              <a:buFontTx/>
              <a:buNone/>
            </a:pPr>
            <a:r>
              <a:rPr lang="en-US" sz="1800" dirty="0">
                <a:solidFill>
                  <a:srgbClr val="0000FF"/>
                </a:solidFill>
              </a:rPr>
              <a:t>        	</a:t>
            </a:r>
            <a:r>
              <a:rPr lang="en-US" sz="1800" dirty="0" err="1">
                <a:solidFill>
                  <a:srgbClr val="0000FF"/>
                </a:solidFill>
              </a:rPr>
              <a:t>Nhìn</a:t>
            </a:r>
            <a:r>
              <a:rPr lang="en-US" sz="1800" dirty="0">
                <a:solidFill>
                  <a:srgbClr val="0000FF"/>
                </a:solidFill>
              </a:rPr>
              <a:t> </a:t>
            </a:r>
            <a:r>
              <a:rPr lang="en-US" sz="1800" dirty="0" err="1">
                <a:solidFill>
                  <a:srgbClr val="0000FF"/>
                </a:solidFill>
              </a:rPr>
              <a:t>từ</a:t>
            </a:r>
            <a:r>
              <a:rPr lang="en-US" sz="1800" dirty="0">
                <a:solidFill>
                  <a:srgbClr val="0000FF"/>
                </a:solidFill>
              </a:rPr>
              <a:t> xa, </a:t>
            </a:r>
            <a:r>
              <a:rPr lang="en-US" sz="1800" dirty="0" err="1">
                <a:solidFill>
                  <a:srgbClr val="0000FF"/>
                </a:solidFill>
              </a:rPr>
              <a:t>cây</a:t>
            </a:r>
            <a:r>
              <a:rPr lang="en-US" sz="1800" dirty="0">
                <a:solidFill>
                  <a:srgbClr val="0000FF"/>
                </a:solidFill>
              </a:rPr>
              <a:t> </a:t>
            </a:r>
            <a:r>
              <a:rPr lang="en-US" sz="1800" dirty="0" err="1">
                <a:solidFill>
                  <a:srgbClr val="0000FF"/>
                </a:solidFill>
              </a:rPr>
              <a:t>bàng</a:t>
            </a:r>
            <a:r>
              <a:rPr lang="en-US" sz="1800" dirty="0">
                <a:solidFill>
                  <a:srgbClr val="0000FF"/>
                </a:solidFill>
              </a:rPr>
              <a:t> </a:t>
            </a:r>
            <a:r>
              <a:rPr lang="en-US" sz="1800" dirty="0" err="1">
                <a:solidFill>
                  <a:srgbClr val="0000FF"/>
                </a:solidFill>
              </a:rPr>
              <a:t>như</a:t>
            </a:r>
            <a:r>
              <a:rPr lang="en-US" sz="1800" dirty="0">
                <a:solidFill>
                  <a:srgbClr val="0000FF"/>
                </a:solidFill>
              </a:rPr>
              <a:t> </a:t>
            </a:r>
            <a:r>
              <a:rPr lang="en-US" sz="1800" dirty="0" err="1">
                <a:solidFill>
                  <a:srgbClr val="0000FF"/>
                </a:solidFill>
              </a:rPr>
              <a:t>một</a:t>
            </a:r>
            <a:r>
              <a:rPr lang="en-US" sz="1800" dirty="0">
                <a:solidFill>
                  <a:srgbClr val="0000FF"/>
                </a:solidFill>
              </a:rPr>
              <a:t> </a:t>
            </a:r>
            <a:r>
              <a:rPr lang="en-US" sz="1800" dirty="0" err="1">
                <a:solidFill>
                  <a:srgbClr val="0000FF"/>
                </a:solidFill>
              </a:rPr>
              <a:t>chiếc</a:t>
            </a:r>
            <a:r>
              <a:rPr lang="en-US" sz="1800" dirty="0">
                <a:solidFill>
                  <a:srgbClr val="0000FF"/>
                </a:solidFill>
              </a:rPr>
              <a:t> ô </a:t>
            </a:r>
            <a:r>
              <a:rPr lang="en-US" sz="1800" dirty="0" err="1">
                <a:solidFill>
                  <a:srgbClr val="0000FF"/>
                </a:solidFill>
              </a:rPr>
              <a:t>xanh</a:t>
            </a:r>
            <a:r>
              <a:rPr lang="en-US" sz="1800" dirty="0">
                <a:solidFill>
                  <a:srgbClr val="0000FF"/>
                </a:solidFill>
              </a:rPr>
              <a:t> </a:t>
            </a:r>
            <a:r>
              <a:rPr lang="en-US" sz="1800" dirty="0" err="1">
                <a:solidFill>
                  <a:srgbClr val="0000FF"/>
                </a:solidFill>
              </a:rPr>
              <a:t>mát</a:t>
            </a:r>
            <a:r>
              <a:rPr lang="en-US" sz="1800" dirty="0">
                <a:solidFill>
                  <a:srgbClr val="0000FF"/>
                </a:solidFill>
              </a:rPr>
              <a:t> </a:t>
            </a:r>
            <a:r>
              <a:rPr lang="en-US" sz="1800" dirty="0" err="1">
                <a:solidFill>
                  <a:srgbClr val="0000FF"/>
                </a:solidFill>
              </a:rPr>
              <a:t>rượi</a:t>
            </a:r>
            <a:r>
              <a:rPr lang="en-US" sz="1800" dirty="0">
                <a:solidFill>
                  <a:srgbClr val="0000FF"/>
                </a:solidFill>
              </a:rPr>
              <a:t>. </a:t>
            </a:r>
            <a:r>
              <a:rPr lang="en-US" sz="1800" dirty="0" err="1">
                <a:solidFill>
                  <a:srgbClr val="0000FF"/>
                </a:solidFill>
              </a:rPr>
              <a:t>Thân</a:t>
            </a:r>
            <a:r>
              <a:rPr lang="en-US" sz="1800" dirty="0">
                <a:solidFill>
                  <a:srgbClr val="0000FF"/>
                </a:solidFill>
              </a:rPr>
              <a:t> </a:t>
            </a:r>
            <a:r>
              <a:rPr lang="en-US" sz="1800" dirty="0" err="1">
                <a:solidFill>
                  <a:srgbClr val="0000FF"/>
                </a:solidFill>
              </a:rPr>
              <a:t>cây</a:t>
            </a:r>
            <a:r>
              <a:rPr lang="en-US" sz="1800" dirty="0">
                <a:solidFill>
                  <a:srgbClr val="0000FF"/>
                </a:solidFill>
              </a:rPr>
              <a:t> to, </a:t>
            </a:r>
            <a:r>
              <a:rPr lang="en-US" sz="1800" dirty="0" err="1">
                <a:solidFill>
                  <a:srgbClr val="0000FF"/>
                </a:solidFill>
              </a:rPr>
              <a:t>màu</a:t>
            </a:r>
            <a:r>
              <a:rPr lang="en-US" sz="1800" dirty="0">
                <a:solidFill>
                  <a:srgbClr val="0000FF"/>
                </a:solidFill>
              </a:rPr>
              <a:t> </a:t>
            </a:r>
            <a:r>
              <a:rPr lang="en-US" sz="1800" dirty="0" err="1">
                <a:solidFill>
                  <a:srgbClr val="0000FF"/>
                </a:solidFill>
              </a:rPr>
              <a:t>nâu</a:t>
            </a:r>
            <a:r>
              <a:rPr lang="en-US" sz="1800" dirty="0">
                <a:solidFill>
                  <a:srgbClr val="0000FF"/>
                </a:solidFill>
              </a:rPr>
              <a:t> </a:t>
            </a:r>
            <a:r>
              <a:rPr lang="en-US" sz="1800" dirty="0" err="1">
                <a:solidFill>
                  <a:srgbClr val="0000FF"/>
                </a:solidFill>
              </a:rPr>
              <a:t>sẫm</a:t>
            </a:r>
            <a:r>
              <a:rPr lang="en-US" sz="1800" dirty="0">
                <a:solidFill>
                  <a:srgbClr val="0000FF"/>
                </a:solidFill>
              </a:rPr>
              <a:t> </a:t>
            </a:r>
            <a:r>
              <a:rPr lang="en-US" sz="1800" dirty="0" err="1">
                <a:solidFill>
                  <a:srgbClr val="0000FF"/>
                </a:solidFill>
              </a:rPr>
              <a:t>bằng</a:t>
            </a:r>
            <a:r>
              <a:rPr lang="en-US" sz="1800" dirty="0">
                <a:solidFill>
                  <a:srgbClr val="0000FF"/>
                </a:solidFill>
              </a:rPr>
              <a:t> </a:t>
            </a:r>
            <a:r>
              <a:rPr lang="en-US" sz="1800" dirty="0" err="1">
                <a:solidFill>
                  <a:srgbClr val="0000FF"/>
                </a:solidFill>
              </a:rPr>
              <a:t>cả</a:t>
            </a:r>
            <a:r>
              <a:rPr lang="en-US" sz="1800" dirty="0">
                <a:solidFill>
                  <a:srgbClr val="0000FF"/>
                </a:solidFill>
              </a:rPr>
              <a:t> </a:t>
            </a:r>
            <a:r>
              <a:rPr lang="en-US" sz="1800" dirty="0" err="1">
                <a:solidFill>
                  <a:srgbClr val="0000FF"/>
                </a:solidFill>
              </a:rPr>
              <a:t>vòng</a:t>
            </a:r>
            <a:r>
              <a:rPr lang="en-US" sz="1800" dirty="0">
                <a:solidFill>
                  <a:srgbClr val="0000FF"/>
                </a:solidFill>
              </a:rPr>
              <a:t> </a:t>
            </a:r>
            <a:r>
              <a:rPr lang="en-US" sz="1800" dirty="0" err="1">
                <a:solidFill>
                  <a:srgbClr val="0000FF"/>
                </a:solidFill>
              </a:rPr>
              <a:t>tay</a:t>
            </a:r>
            <a:r>
              <a:rPr lang="en-US" sz="1800" dirty="0">
                <a:solidFill>
                  <a:srgbClr val="0000FF"/>
                </a:solidFill>
              </a:rPr>
              <a:t> </a:t>
            </a:r>
            <a:r>
              <a:rPr lang="en-US" sz="1800" dirty="0" err="1">
                <a:solidFill>
                  <a:srgbClr val="0000FF"/>
                </a:solidFill>
              </a:rPr>
              <a:t>ôm</a:t>
            </a:r>
            <a:r>
              <a:rPr lang="en-US" sz="1800" dirty="0">
                <a:solidFill>
                  <a:srgbClr val="0000FF"/>
                </a:solidFill>
              </a:rPr>
              <a:t> </a:t>
            </a:r>
            <a:r>
              <a:rPr lang="en-US" sz="1800" dirty="0" err="1">
                <a:solidFill>
                  <a:srgbClr val="0000FF"/>
                </a:solidFill>
              </a:rPr>
              <a:t>của</a:t>
            </a:r>
            <a:r>
              <a:rPr lang="en-US" sz="1800" dirty="0">
                <a:solidFill>
                  <a:srgbClr val="0000FF"/>
                </a:solidFill>
              </a:rPr>
              <a:t> </a:t>
            </a:r>
            <a:r>
              <a:rPr lang="en-US" sz="1800" dirty="0" err="1">
                <a:solidFill>
                  <a:srgbClr val="0000FF"/>
                </a:solidFill>
              </a:rPr>
              <a:t>em</a:t>
            </a:r>
            <a:r>
              <a:rPr lang="en-US" sz="1800" dirty="0">
                <a:solidFill>
                  <a:srgbClr val="0000FF"/>
                </a:solidFill>
              </a:rPr>
              <a:t>. </a:t>
            </a:r>
            <a:r>
              <a:rPr lang="en-US" sz="1800" dirty="0" err="1">
                <a:solidFill>
                  <a:srgbClr val="0000FF"/>
                </a:solidFill>
              </a:rPr>
              <a:t>Những</a:t>
            </a:r>
            <a:r>
              <a:rPr lang="en-US" sz="1800" dirty="0">
                <a:solidFill>
                  <a:srgbClr val="0000FF"/>
                </a:solidFill>
              </a:rPr>
              <a:t> </a:t>
            </a:r>
            <a:r>
              <a:rPr lang="en-US" sz="1800" dirty="0" err="1">
                <a:solidFill>
                  <a:srgbClr val="0000FF"/>
                </a:solidFill>
              </a:rPr>
              <a:t>chiếc</a:t>
            </a:r>
            <a:r>
              <a:rPr lang="en-US" sz="1800" dirty="0">
                <a:solidFill>
                  <a:srgbClr val="0000FF"/>
                </a:solidFill>
              </a:rPr>
              <a:t> </a:t>
            </a:r>
            <a:r>
              <a:rPr lang="en-US" sz="1800" dirty="0" err="1">
                <a:solidFill>
                  <a:srgbClr val="0000FF"/>
                </a:solidFill>
              </a:rPr>
              <a:t>rễ</a:t>
            </a:r>
            <a:r>
              <a:rPr lang="en-US" sz="1800" dirty="0">
                <a:solidFill>
                  <a:srgbClr val="0000FF"/>
                </a:solidFill>
              </a:rPr>
              <a:t> </a:t>
            </a:r>
            <a:r>
              <a:rPr lang="en-US" sz="1800" dirty="0" err="1">
                <a:solidFill>
                  <a:srgbClr val="0000FF"/>
                </a:solidFill>
              </a:rPr>
              <a:t>nổi</a:t>
            </a:r>
            <a:r>
              <a:rPr lang="en-US" sz="1800" dirty="0">
                <a:solidFill>
                  <a:srgbClr val="0000FF"/>
                </a:solidFill>
              </a:rPr>
              <a:t> </a:t>
            </a:r>
            <a:r>
              <a:rPr lang="en-US" sz="1800" dirty="0" err="1">
                <a:solidFill>
                  <a:srgbClr val="0000FF"/>
                </a:solidFill>
              </a:rPr>
              <a:t>trên</a:t>
            </a:r>
            <a:r>
              <a:rPr lang="en-US" sz="1800" dirty="0">
                <a:solidFill>
                  <a:srgbClr val="0000FF"/>
                </a:solidFill>
              </a:rPr>
              <a:t> </a:t>
            </a:r>
            <a:r>
              <a:rPr lang="en-US" sz="1800" dirty="0" err="1">
                <a:solidFill>
                  <a:srgbClr val="0000FF"/>
                </a:solidFill>
              </a:rPr>
              <a:t>mặt</a:t>
            </a:r>
            <a:r>
              <a:rPr lang="en-US" sz="1800" dirty="0">
                <a:solidFill>
                  <a:srgbClr val="0000FF"/>
                </a:solidFill>
              </a:rPr>
              <a:t> </a:t>
            </a:r>
            <a:r>
              <a:rPr lang="en-US" sz="1800" dirty="0" err="1">
                <a:solidFill>
                  <a:srgbClr val="0000FF"/>
                </a:solidFill>
              </a:rPr>
              <a:t>đất</a:t>
            </a:r>
            <a:r>
              <a:rPr lang="en-US" sz="1800" dirty="0">
                <a:solidFill>
                  <a:srgbClr val="0000FF"/>
                </a:solidFill>
              </a:rPr>
              <a:t> </a:t>
            </a:r>
            <a:r>
              <a:rPr lang="en-US" sz="1800" dirty="0" err="1">
                <a:solidFill>
                  <a:srgbClr val="0000FF"/>
                </a:solidFill>
              </a:rPr>
              <a:t>ngoằn</a:t>
            </a:r>
            <a:r>
              <a:rPr lang="en-US" sz="1800" dirty="0">
                <a:solidFill>
                  <a:srgbClr val="0000FF"/>
                </a:solidFill>
              </a:rPr>
              <a:t> </a:t>
            </a:r>
            <a:r>
              <a:rPr lang="en-US" sz="1800" dirty="0" err="1">
                <a:solidFill>
                  <a:srgbClr val="0000FF"/>
                </a:solidFill>
              </a:rPr>
              <a:t>ngèo</a:t>
            </a:r>
            <a:r>
              <a:rPr lang="en-US" sz="1800" dirty="0">
                <a:solidFill>
                  <a:srgbClr val="0000FF"/>
                </a:solidFill>
              </a:rPr>
              <a:t> </a:t>
            </a:r>
            <a:r>
              <a:rPr lang="en-US" sz="1800" dirty="0" err="1">
                <a:solidFill>
                  <a:srgbClr val="0000FF"/>
                </a:solidFill>
              </a:rPr>
              <a:t>như</a:t>
            </a:r>
            <a:r>
              <a:rPr lang="en-US" sz="1800" dirty="0">
                <a:solidFill>
                  <a:srgbClr val="0000FF"/>
                </a:solidFill>
              </a:rPr>
              <a:t> </a:t>
            </a:r>
            <a:r>
              <a:rPr lang="en-US" sz="1800" dirty="0" err="1">
                <a:solidFill>
                  <a:srgbClr val="0000FF"/>
                </a:solidFill>
              </a:rPr>
              <a:t>những</a:t>
            </a:r>
            <a:r>
              <a:rPr lang="en-US" sz="1800" dirty="0">
                <a:solidFill>
                  <a:srgbClr val="0000FF"/>
                </a:solidFill>
              </a:rPr>
              <a:t> con </a:t>
            </a:r>
            <a:r>
              <a:rPr lang="en-US" sz="1800" dirty="0" err="1">
                <a:solidFill>
                  <a:srgbClr val="0000FF"/>
                </a:solidFill>
              </a:rPr>
              <a:t>giun</a:t>
            </a:r>
            <a:r>
              <a:rPr lang="en-US" sz="1800" dirty="0">
                <a:solidFill>
                  <a:srgbClr val="0000FF"/>
                </a:solidFill>
              </a:rPr>
              <a:t> </a:t>
            </a:r>
            <a:r>
              <a:rPr lang="en-US" sz="1800" dirty="0" err="1">
                <a:solidFill>
                  <a:srgbClr val="0000FF"/>
                </a:solidFill>
              </a:rPr>
              <a:t>khổng</a:t>
            </a:r>
            <a:r>
              <a:rPr lang="en-US" sz="1800" dirty="0">
                <a:solidFill>
                  <a:srgbClr val="0000FF"/>
                </a:solidFill>
              </a:rPr>
              <a:t> </a:t>
            </a:r>
            <a:r>
              <a:rPr lang="en-US" sz="1800" dirty="0" err="1">
                <a:solidFill>
                  <a:srgbClr val="0000FF"/>
                </a:solidFill>
              </a:rPr>
              <a:t>lồ</a:t>
            </a:r>
            <a:r>
              <a:rPr lang="en-US" sz="1800" dirty="0">
                <a:solidFill>
                  <a:srgbClr val="0000FF"/>
                </a:solidFill>
              </a:rPr>
              <a:t> </a:t>
            </a:r>
            <a:r>
              <a:rPr lang="en-US" sz="1800" dirty="0" err="1">
                <a:solidFill>
                  <a:srgbClr val="0000FF"/>
                </a:solidFill>
              </a:rPr>
              <a:t>bò</a:t>
            </a:r>
            <a:r>
              <a:rPr lang="en-US" sz="1800" dirty="0">
                <a:solidFill>
                  <a:srgbClr val="0000FF"/>
                </a:solidFill>
              </a:rPr>
              <a:t> </a:t>
            </a:r>
            <a:r>
              <a:rPr lang="en-US" sz="1800" dirty="0" err="1">
                <a:solidFill>
                  <a:srgbClr val="0000FF"/>
                </a:solidFill>
              </a:rPr>
              <a:t>lổm</a:t>
            </a:r>
            <a:r>
              <a:rPr lang="en-US" sz="1800" dirty="0">
                <a:solidFill>
                  <a:srgbClr val="0000FF"/>
                </a:solidFill>
              </a:rPr>
              <a:t> </a:t>
            </a:r>
            <a:r>
              <a:rPr lang="en-US" sz="1800" dirty="0" err="1">
                <a:solidFill>
                  <a:srgbClr val="0000FF"/>
                </a:solidFill>
              </a:rPr>
              <a:t>ngổm</a:t>
            </a:r>
            <a:r>
              <a:rPr lang="en-US" sz="1800" dirty="0">
                <a:solidFill>
                  <a:srgbClr val="0000FF"/>
                </a:solidFill>
              </a:rPr>
              <a:t>. </a:t>
            </a:r>
            <a:r>
              <a:rPr lang="en-US" sz="1800" dirty="0" err="1">
                <a:solidFill>
                  <a:srgbClr val="0000FF"/>
                </a:solidFill>
              </a:rPr>
              <a:t>Nó</a:t>
            </a:r>
            <a:r>
              <a:rPr lang="en-US" sz="1800" dirty="0">
                <a:solidFill>
                  <a:srgbClr val="0000FF"/>
                </a:solidFill>
              </a:rPr>
              <a:t> </a:t>
            </a:r>
            <a:r>
              <a:rPr lang="en-US" sz="1800" dirty="0" err="1">
                <a:solidFill>
                  <a:srgbClr val="0000FF"/>
                </a:solidFill>
              </a:rPr>
              <a:t>có</a:t>
            </a:r>
            <a:r>
              <a:rPr lang="en-US" sz="1800" dirty="0">
                <a:solidFill>
                  <a:srgbClr val="0000FF"/>
                </a:solidFill>
              </a:rPr>
              <a:t> </a:t>
            </a:r>
            <a:r>
              <a:rPr lang="en-US" sz="1800" dirty="0" err="1">
                <a:solidFill>
                  <a:srgbClr val="0000FF"/>
                </a:solidFill>
              </a:rPr>
              <a:t>những</a:t>
            </a:r>
            <a:r>
              <a:rPr lang="en-US" sz="1800" dirty="0">
                <a:solidFill>
                  <a:srgbClr val="0000FF"/>
                </a:solidFill>
              </a:rPr>
              <a:t> </a:t>
            </a:r>
            <a:r>
              <a:rPr lang="en-US" sz="1800" dirty="0" err="1">
                <a:solidFill>
                  <a:srgbClr val="0000FF"/>
                </a:solidFill>
              </a:rPr>
              <a:t>chiếc</a:t>
            </a:r>
            <a:r>
              <a:rPr lang="en-US" sz="1800" dirty="0">
                <a:solidFill>
                  <a:srgbClr val="0000FF"/>
                </a:solidFill>
              </a:rPr>
              <a:t> </a:t>
            </a:r>
            <a:r>
              <a:rPr lang="en-US" sz="1800" dirty="0" err="1">
                <a:solidFill>
                  <a:srgbClr val="0000FF"/>
                </a:solidFill>
              </a:rPr>
              <a:t>rễ</a:t>
            </a:r>
            <a:r>
              <a:rPr lang="en-US" sz="1800" dirty="0">
                <a:solidFill>
                  <a:srgbClr val="0000FF"/>
                </a:solidFill>
              </a:rPr>
              <a:t> to </a:t>
            </a:r>
            <a:r>
              <a:rPr lang="en-US" sz="1800" dirty="0" err="1">
                <a:solidFill>
                  <a:srgbClr val="0000FF"/>
                </a:solidFill>
              </a:rPr>
              <a:t>ráp</a:t>
            </a:r>
            <a:r>
              <a:rPr lang="en-US" sz="1800" dirty="0">
                <a:solidFill>
                  <a:srgbClr val="0000FF"/>
                </a:solidFill>
              </a:rPr>
              <a:t>. </a:t>
            </a:r>
            <a:r>
              <a:rPr lang="en-US" sz="1800" dirty="0" err="1">
                <a:solidFill>
                  <a:srgbClr val="0000FF"/>
                </a:solidFill>
              </a:rPr>
              <a:t>Cây</a:t>
            </a:r>
            <a:r>
              <a:rPr lang="en-US" sz="1800" dirty="0">
                <a:solidFill>
                  <a:srgbClr val="0000FF"/>
                </a:solidFill>
              </a:rPr>
              <a:t> </a:t>
            </a:r>
            <a:r>
              <a:rPr lang="en-US" sz="1800" dirty="0" err="1">
                <a:solidFill>
                  <a:srgbClr val="0000FF"/>
                </a:solidFill>
              </a:rPr>
              <a:t>có</a:t>
            </a:r>
            <a:r>
              <a:rPr lang="en-US" sz="1800" dirty="0">
                <a:solidFill>
                  <a:srgbClr val="0000FF"/>
                </a:solidFill>
              </a:rPr>
              <a:t> </a:t>
            </a:r>
            <a:r>
              <a:rPr lang="en-US" sz="1800" dirty="0" err="1">
                <a:solidFill>
                  <a:srgbClr val="0000FF"/>
                </a:solidFill>
              </a:rPr>
              <a:t>hàng</a:t>
            </a:r>
            <a:r>
              <a:rPr lang="en-US" sz="1800" dirty="0">
                <a:solidFill>
                  <a:srgbClr val="0000FF"/>
                </a:solidFill>
              </a:rPr>
              <a:t> </a:t>
            </a:r>
            <a:r>
              <a:rPr lang="en-US" sz="1800" dirty="0" err="1">
                <a:solidFill>
                  <a:srgbClr val="0000FF"/>
                </a:solidFill>
              </a:rPr>
              <a:t>chục</a:t>
            </a:r>
            <a:r>
              <a:rPr lang="en-US" sz="1800" dirty="0">
                <a:solidFill>
                  <a:srgbClr val="0000FF"/>
                </a:solidFill>
              </a:rPr>
              <a:t> </a:t>
            </a:r>
            <a:r>
              <a:rPr lang="en-US" sz="1800" dirty="0" err="1">
                <a:solidFill>
                  <a:srgbClr val="0000FF"/>
                </a:solidFill>
              </a:rPr>
              <a:t>tán</a:t>
            </a:r>
            <a:r>
              <a:rPr lang="en-US" sz="1800" dirty="0">
                <a:solidFill>
                  <a:srgbClr val="0000FF"/>
                </a:solidFill>
              </a:rPr>
              <a:t> </a:t>
            </a:r>
            <a:r>
              <a:rPr lang="en-US" sz="1800" dirty="0" err="1">
                <a:solidFill>
                  <a:srgbClr val="0000FF"/>
                </a:solidFill>
              </a:rPr>
              <a:t>lá</a:t>
            </a:r>
            <a:r>
              <a:rPr lang="en-US" sz="1800" dirty="0">
                <a:solidFill>
                  <a:srgbClr val="0000FF"/>
                </a:solidFill>
              </a:rPr>
              <a:t> to </a:t>
            </a:r>
            <a:r>
              <a:rPr lang="en-US" sz="1800" dirty="0" err="1">
                <a:solidFill>
                  <a:srgbClr val="0000FF"/>
                </a:solidFill>
              </a:rPr>
              <a:t>như</a:t>
            </a:r>
            <a:r>
              <a:rPr lang="en-US" sz="1800" dirty="0">
                <a:solidFill>
                  <a:srgbClr val="0000FF"/>
                </a:solidFill>
              </a:rPr>
              <a:t> </a:t>
            </a:r>
            <a:r>
              <a:rPr lang="en-US" sz="1800" dirty="0" err="1">
                <a:solidFill>
                  <a:srgbClr val="0000FF"/>
                </a:solidFill>
              </a:rPr>
              <a:t>những</a:t>
            </a:r>
            <a:r>
              <a:rPr lang="en-US" sz="1800" dirty="0">
                <a:solidFill>
                  <a:srgbClr val="0000FF"/>
                </a:solidFill>
              </a:rPr>
              <a:t> </a:t>
            </a:r>
            <a:r>
              <a:rPr lang="en-US" sz="1800" dirty="0" err="1">
                <a:solidFill>
                  <a:srgbClr val="0000FF"/>
                </a:solidFill>
              </a:rPr>
              <a:t>cánh</a:t>
            </a:r>
            <a:r>
              <a:rPr lang="en-US" sz="1800" dirty="0">
                <a:solidFill>
                  <a:srgbClr val="0000FF"/>
                </a:solidFill>
              </a:rPr>
              <a:t> </a:t>
            </a:r>
            <a:r>
              <a:rPr lang="en-US" sz="1800" dirty="0" err="1">
                <a:solidFill>
                  <a:srgbClr val="0000FF"/>
                </a:solidFill>
              </a:rPr>
              <a:t>tay</a:t>
            </a:r>
            <a:r>
              <a:rPr lang="en-US" sz="1800" dirty="0">
                <a:solidFill>
                  <a:srgbClr val="0000FF"/>
                </a:solidFill>
              </a:rPr>
              <a:t> </a:t>
            </a:r>
            <a:r>
              <a:rPr lang="en-US" sz="1800" dirty="0" err="1">
                <a:solidFill>
                  <a:srgbClr val="0000FF"/>
                </a:solidFill>
              </a:rPr>
              <a:t>vừa</a:t>
            </a:r>
            <a:r>
              <a:rPr lang="en-US" sz="1800" dirty="0">
                <a:solidFill>
                  <a:srgbClr val="0000FF"/>
                </a:solidFill>
              </a:rPr>
              <a:t> </a:t>
            </a:r>
            <a:r>
              <a:rPr lang="en-US" sz="1800" dirty="0" err="1">
                <a:solidFill>
                  <a:srgbClr val="0000FF"/>
                </a:solidFill>
              </a:rPr>
              <a:t>vươn</a:t>
            </a:r>
            <a:r>
              <a:rPr lang="en-US" sz="1800" dirty="0">
                <a:solidFill>
                  <a:srgbClr val="0000FF"/>
                </a:solidFill>
              </a:rPr>
              <a:t> </a:t>
            </a:r>
            <a:r>
              <a:rPr lang="en-US" sz="1800" dirty="0" err="1">
                <a:solidFill>
                  <a:srgbClr val="0000FF"/>
                </a:solidFill>
              </a:rPr>
              <a:t>rộng</a:t>
            </a:r>
            <a:r>
              <a:rPr lang="en-US" sz="1800" dirty="0">
                <a:solidFill>
                  <a:srgbClr val="0000FF"/>
                </a:solidFill>
              </a:rPr>
              <a:t>, </a:t>
            </a:r>
            <a:r>
              <a:rPr lang="en-US" sz="1800" dirty="0" err="1">
                <a:solidFill>
                  <a:srgbClr val="0000FF"/>
                </a:solidFill>
              </a:rPr>
              <a:t>vừa</a:t>
            </a:r>
            <a:r>
              <a:rPr lang="en-US" sz="1800" dirty="0">
                <a:solidFill>
                  <a:srgbClr val="0000FF"/>
                </a:solidFill>
              </a:rPr>
              <a:t> </a:t>
            </a:r>
            <a:r>
              <a:rPr lang="en-US" sz="1800" dirty="0" err="1">
                <a:solidFill>
                  <a:srgbClr val="0000FF"/>
                </a:solidFill>
              </a:rPr>
              <a:t>vươn</a:t>
            </a:r>
            <a:r>
              <a:rPr lang="en-US" sz="1800" dirty="0">
                <a:solidFill>
                  <a:srgbClr val="0000FF"/>
                </a:solidFill>
              </a:rPr>
              <a:t> </a:t>
            </a:r>
            <a:r>
              <a:rPr lang="en-US" sz="1800" dirty="0" err="1">
                <a:solidFill>
                  <a:srgbClr val="0000FF"/>
                </a:solidFill>
              </a:rPr>
              <a:t>cao</a:t>
            </a:r>
            <a:r>
              <a:rPr lang="en-US" sz="1800" dirty="0">
                <a:solidFill>
                  <a:srgbClr val="0000FF"/>
                </a:solidFill>
              </a:rPr>
              <a:t> </a:t>
            </a:r>
            <a:r>
              <a:rPr lang="en-US" sz="1800" dirty="0" err="1">
                <a:solidFill>
                  <a:srgbClr val="0000FF"/>
                </a:solidFill>
              </a:rPr>
              <a:t>để</a:t>
            </a:r>
            <a:r>
              <a:rPr lang="en-US" sz="1800" dirty="0">
                <a:solidFill>
                  <a:srgbClr val="0000FF"/>
                </a:solidFill>
              </a:rPr>
              <a:t> </a:t>
            </a:r>
            <a:r>
              <a:rPr lang="en-US" sz="1800" dirty="0" err="1">
                <a:solidFill>
                  <a:srgbClr val="0000FF"/>
                </a:solidFill>
              </a:rPr>
              <a:t>đón</a:t>
            </a:r>
            <a:r>
              <a:rPr lang="en-US" sz="1800" dirty="0">
                <a:solidFill>
                  <a:srgbClr val="0000FF"/>
                </a:solidFill>
              </a:rPr>
              <a:t> </a:t>
            </a:r>
            <a:r>
              <a:rPr lang="en-US" sz="1800" dirty="0" err="1">
                <a:solidFill>
                  <a:srgbClr val="0000FF"/>
                </a:solidFill>
              </a:rPr>
              <a:t>ánh</a:t>
            </a:r>
            <a:r>
              <a:rPr lang="en-US" sz="1800" dirty="0">
                <a:solidFill>
                  <a:srgbClr val="0000FF"/>
                </a:solidFill>
              </a:rPr>
              <a:t> </a:t>
            </a:r>
            <a:r>
              <a:rPr lang="en-US" sz="1800" dirty="0" err="1">
                <a:solidFill>
                  <a:srgbClr val="0000FF"/>
                </a:solidFill>
              </a:rPr>
              <a:t>nắng</a:t>
            </a:r>
            <a:r>
              <a:rPr lang="en-US" sz="1800" dirty="0">
                <a:solidFill>
                  <a:srgbClr val="0000FF"/>
                </a:solidFill>
              </a:rPr>
              <a:t> </a:t>
            </a:r>
            <a:r>
              <a:rPr lang="en-US" sz="1800" dirty="0" err="1">
                <a:solidFill>
                  <a:srgbClr val="0000FF"/>
                </a:solidFill>
              </a:rPr>
              <a:t>mặt</a:t>
            </a:r>
            <a:r>
              <a:rPr lang="en-US" sz="1800" dirty="0">
                <a:solidFill>
                  <a:srgbClr val="0000FF"/>
                </a:solidFill>
              </a:rPr>
              <a:t> </a:t>
            </a:r>
            <a:r>
              <a:rPr lang="en-US" sz="1800" dirty="0" err="1">
                <a:solidFill>
                  <a:srgbClr val="0000FF"/>
                </a:solidFill>
              </a:rPr>
              <a:t>trời</a:t>
            </a:r>
            <a:r>
              <a:rPr lang="en-US" sz="1800" dirty="0">
                <a:solidFill>
                  <a:srgbClr val="0000FF"/>
                </a:solidFill>
              </a:rPr>
              <a:t>. </a:t>
            </a:r>
            <a:r>
              <a:rPr lang="en-US" sz="1800" dirty="0" err="1">
                <a:solidFill>
                  <a:srgbClr val="0000FF"/>
                </a:solidFill>
              </a:rPr>
              <a:t>Từ</a:t>
            </a:r>
            <a:r>
              <a:rPr lang="en-US" sz="1800" dirty="0">
                <a:solidFill>
                  <a:srgbClr val="0000FF"/>
                </a:solidFill>
              </a:rPr>
              <a:t> </a:t>
            </a:r>
            <a:r>
              <a:rPr lang="en-US" sz="1800" dirty="0" err="1">
                <a:solidFill>
                  <a:srgbClr val="0000FF"/>
                </a:solidFill>
              </a:rPr>
              <a:t>những</a:t>
            </a:r>
            <a:r>
              <a:rPr lang="en-US" sz="1800" dirty="0">
                <a:solidFill>
                  <a:srgbClr val="0000FF"/>
                </a:solidFill>
              </a:rPr>
              <a:t> </a:t>
            </a:r>
            <a:r>
              <a:rPr lang="en-US" sz="1800" dirty="0" err="1">
                <a:solidFill>
                  <a:srgbClr val="0000FF"/>
                </a:solidFill>
              </a:rPr>
              <a:t>tán</a:t>
            </a:r>
            <a:r>
              <a:rPr lang="en-US" sz="1800" dirty="0">
                <a:solidFill>
                  <a:srgbClr val="0000FF"/>
                </a:solidFill>
              </a:rPr>
              <a:t> </a:t>
            </a:r>
            <a:r>
              <a:rPr lang="en-US" sz="1800" dirty="0" err="1">
                <a:solidFill>
                  <a:srgbClr val="0000FF"/>
                </a:solidFill>
              </a:rPr>
              <a:t>lá</a:t>
            </a:r>
            <a:r>
              <a:rPr lang="en-US" sz="1800" dirty="0">
                <a:solidFill>
                  <a:srgbClr val="0000FF"/>
                </a:solidFill>
              </a:rPr>
              <a:t> to </a:t>
            </a:r>
            <a:r>
              <a:rPr lang="en-US" sz="1800" dirty="0" err="1">
                <a:solidFill>
                  <a:srgbClr val="0000FF"/>
                </a:solidFill>
              </a:rPr>
              <a:t>mọc</a:t>
            </a:r>
            <a:r>
              <a:rPr lang="en-US" sz="1800" dirty="0">
                <a:solidFill>
                  <a:srgbClr val="0000FF"/>
                </a:solidFill>
              </a:rPr>
              <a:t> </a:t>
            </a:r>
            <a:r>
              <a:rPr lang="en-US" sz="1800" dirty="0" err="1">
                <a:solidFill>
                  <a:srgbClr val="0000FF"/>
                </a:solidFill>
              </a:rPr>
              <a:t>ra</a:t>
            </a:r>
            <a:r>
              <a:rPr lang="en-US" sz="1800" dirty="0">
                <a:solidFill>
                  <a:srgbClr val="0000FF"/>
                </a:solidFill>
              </a:rPr>
              <a:t> </a:t>
            </a:r>
            <a:r>
              <a:rPr lang="en-US" sz="1800" dirty="0" err="1">
                <a:solidFill>
                  <a:srgbClr val="0000FF"/>
                </a:solidFill>
              </a:rPr>
              <a:t>nhiều</a:t>
            </a:r>
            <a:r>
              <a:rPr lang="en-US" sz="1800" dirty="0">
                <a:solidFill>
                  <a:srgbClr val="0000FF"/>
                </a:solidFill>
              </a:rPr>
              <a:t> </a:t>
            </a:r>
            <a:r>
              <a:rPr lang="en-US" sz="1800" dirty="0" err="1">
                <a:solidFill>
                  <a:srgbClr val="0000FF"/>
                </a:solidFill>
              </a:rPr>
              <a:t>cành</a:t>
            </a:r>
            <a:r>
              <a:rPr lang="en-US" sz="1800" dirty="0">
                <a:solidFill>
                  <a:srgbClr val="0000FF"/>
                </a:solidFill>
              </a:rPr>
              <a:t> </a:t>
            </a:r>
            <a:r>
              <a:rPr lang="en-US" sz="1800" dirty="0" err="1">
                <a:solidFill>
                  <a:srgbClr val="0000FF"/>
                </a:solidFill>
              </a:rPr>
              <a:t>nhỏ</a:t>
            </a:r>
            <a:r>
              <a:rPr lang="en-US" sz="1800" dirty="0">
                <a:solidFill>
                  <a:srgbClr val="0000FF"/>
                </a:solidFill>
              </a:rPr>
              <a:t> chi </a:t>
            </a:r>
            <a:r>
              <a:rPr lang="en-US" sz="1800" dirty="0" err="1">
                <a:solidFill>
                  <a:srgbClr val="0000FF"/>
                </a:solidFill>
              </a:rPr>
              <a:t>chít</a:t>
            </a:r>
            <a:r>
              <a:rPr lang="en-US" sz="1800" dirty="0">
                <a:solidFill>
                  <a:srgbClr val="0000FF"/>
                </a:solidFill>
              </a:rPr>
              <a:t> </a:t>
            </a:r>
            <a:r>
              <a:rPr lang="en-US" sz="1800" dirty="0" err="1">
                <a:solidFill>
                  <a:srgbClr val="0000FF"/>
                </a:solidFill>
              </a:rPr>
              <a:t>lá</a:t>
            </a:r>
            <a:r>
              <a:rPr lang="en-US" sz="1800" dirty="0">
                <a:solidFill>
                  <a:srgbClr val="0000FF"/>
                </a:solidFill>
              </a:rPr>
              <a:t>. </a:t>
            </a:r>
            <a:r>
              <a:rPr lang="en-US" sz="1800" dirty="0" err="1">
                <a:solidFill>
                  <a:srgbClr val="0000FF"/>
                </a:solidFill>
              </a:rPr>
              <a:t>Lá</a:t>
            </a:r>
            <a:r>
              <a:rPr lang="en-US" sz="1800" dirty="0">
                <a:solidFill>
                  <a:srgbClr val="0000FF"/>
                </a:solidFill>
              </a:rPr>
              <a:t> </a:t>
            </a:r>
            <a:r>
              <a:rPr lang="en-US" sz="1800" dirty="0" err="1">
                <a:solidFill>
                  <a:srgbClr val="0000FF"/>
                </a:solidFill>
              </a:rPr>
              <a:t>bàng</a:t>
            </a:r>
            <a:r>
              <a:rPr lang="en-US" sz="1800" dirty="0">
                <a:solidFill>
                  <a:srgbClr val="0000FF"/>
                </a:solidFill>
              </a:rPr>
              <a:t> </a:t>
            </a:r>
            <a:r>
              <a:rPr lang="en-US" sz="1800" dirty="0" err="1">
                <a:solidFill>
                  <a:srgbClr val="0000FF"/>
                </a:solidFill>
              </a:rPr>
              <a:t>hình</a:t>
            </a:r>
            <a:r>
              <a:rPr lang="en-US" sz="1800" dirty="0">
                <a:solidFill>
                  <a:srgbClr val="0000FF"/>
                </a:solidFill>
              </a:rPr>
              <a:t> </a:t>
            </a:r>
            <a:r>
              <a:rPr lang="en-US" sz="1800" dirty="0" err="1">
                <a:solidFill>
                  <a:srgbClr val="0000FF"/>
                </a:solidFill>
              </a:rPr>
              <a:t>bầu</a:t>
            </a:r>
            <a:r>
              <a:rPr lang="en-US" sz="1800" dirty="0">
                <a:solidFill>
                  <a:srgbClr val="0000FF"/>
                </a:solidFill>
              </a:rPr>
              <a:t> </a:t>
            </a:r>
            <a:r>
              <a:rPr lang="en-US" sz="1800" dirty="0" err="1">
                <a:solidFill>
                  <a:srgbClr val="0000FF"/>
                </a:solidFill>
              </a:rPr>
              <a:t>dục</a:t>
            </a:r>
            <a:r>
              <a:rPr lang="en-US" sz="1800" dirty="0">
                <a:solidFill>
                  <a:srgbClr val="0000FF"/>
                </a:solidFill>
              </a:rPr>
              <a:t>, to </a:t>
            </a:r>
            <a:r>
              <a:rPr lang="en-US" sz="1800" dirty="0" err="1">
                <a:solidFill>
                  <a:srgbClr val="0000FF"/>
                </a:solidFill>
              </a:rPr>
              <a:t>hơn</a:t>
            </a:r>
            <a:r>
              <a:rPr lang="en-US" sz="1800" dirty="0">
                <a:solidFill>
                  <a:srgbClr val="0000FF"/>
                </a:solidFill>
              </a:rPr>
              <a:t> </a:t>
            </a:r>
            <a:r>
              <a:rPr lang="en-US" sz="1800" dirty="0" err="1">
                <a:solidFill>
                  <a:srgbClr val="0000FF"/>
                </a:solidFill>
              </a:rPr>
              <a:t>bàn</a:t>
            </a:r>
            <a:r>
              <a:rPr lang="en-US" sz="1800" dirty="0">
                <a:solidFill>
                  <a:srgbClr val="0000FF"/>
                </a:solidFill>
              </a:rPr>
              <a:t> </a:t>
            </a:r>
            <a:r>
              <a:rPr lang="en-US" sz="1800" dirty="0" err="1">
                <a:solidFill>
                  <a:srgbClr val="0000FF"/>
                </a:solidFill>
              </a:rPr>
              <a:t>tay</a:t>
            </a:r>
            <a:r>
              <a:rPr lang="en-US" sz="1800" dirty="0">
                <a:solidFill>
                  <a:srgbClr val="0000FF"/>
                </a:solidFill>
              </a:rPr>
              <a:t> </a:t>
            </a:r>
            <a:r>
              <a:rPr lang="en-US" sz="1800" dirty="0" err="1">
                <a:solidFill>
                  <a:srgbClr val="0000FF"/>
                </a:solidFill>
              </a:rPr>
              <a:t>em</a:t>
            </a:r>
            <a:r>
              <a:rPr lang="en-US" sz="1800" dirty="0">
                <a:solidFill>
                  <a:srgbClr val="0000FF"/>
                </a:solidFill>
              </a:rPr>
              <a:t>, </a:t>
            </a:r>
            <a:r>
              <a:rPr lang="en-US" sz="1800" dirty="0" err="1">
                <a:solidFill>
                  <a:srgbClr val="0000FF"/>
                </a:solidFill>
              </a:rPr>
              <a:t>dày</a:t>
            </a:r>
            <a:r>
              <a:rPr lang="en-US" sz="1800" dirty="0">
                <a:solidFill>
                  <a:srgbClr val="0000FF"/>
                </a:solidFill>
              </a:rPr>
              <a:t> </a:t>
            </a:r>
            <a:r>
              <a:rPr lang="en-US" sz="1800" dirty="0" err="1">
                <a:solidFill>
                  <a:srgbClr val="0000FF"/>
                </a:solidFill>
              </a:rPr>
              <a:t>và</a:t>
            </a:r>
            <a:r>
              <a:rPr lang="en-US" sz="1800" dirty="0">
                <a:solidFill>
                  <a:srgbClr val="0000FF"/>
                </a:solidFill>
              </a:rPr>
              <a:t> </a:t>
            </a:r>
            <a:r>
              <a:rPr lang="en-US" sz="1800" dirty="0" err="1">
                <a:solidFill>
                  <a:srgbClr val="0000FF"/>
                </a:solidFill>
              </a:rPr>
              <a:t>xanh</a:t>
            </a:r>
            <a:r>
              <a:rPr lang="en-US" sz="1800" dirty="0">
                <a:solidFill>
                  <a:srgbClr val="0000FF"/>
                </a:solidFill>
              </a:rPr>
              <a:t> </a:t>
            </a:r>
            <a:r>
              <a:rPr lang="en-US" sz="1800" dirty="0" err="1">
                <a:solidFill>
                  <a:srgbClr val="0000FF"/>
                </a:solidFill>
              </a:rPr>
              <a:t>bóng</a:t>
            </a:r>
            <a:r>
              <a:rPr lang="en-US" sz="1800" dirty="0">
                <a:solidFill>
                  <a:srgbClr val="0000FF"/>
                </a:solidFill>
              </a:rPr>
              <a:t>. </a:t>
            </a:r>
            <a:r>
              <a:rPr lang="en-US" sz="1800" dirty="0" err="1">
                <a:solidFill>
                  <a:srgbClr val="0000FF"/>
                </a:solidFill>
              </a:rPr>
              <a:t>Cây</a:t>
            </a:r>
            <a:r>
              <a:rPr lang="en-US" sz="1800" dirty="0">
                <a:solidFill>
                  <a:srgbClr val="0000FF"/>
                </a:solidFill>
              </a:rPr>
              <a:t> </a:t>
            </a:r>
            <a:r>
              <a:rPr lang="en-US" sz="1800" dirty="0" err="1">
                <a:solidFill>
                  <a:srgbClr val="0000FF"/>
                </a:solidFill>
              </a:rPr>
              <a:t>bàng</a:t>
            </a:r>
            <a:r>
              <a:rPr lang="en-US" sz="1800" dirty="0">
                <a:solidFill>
                  <a:srgbClr val="0000FF"/>
                </a:solidFill>
              </a:rPr>
              <a:t> </a:t>
            </a:r>
            <a:r>
              <a:rPr lang="en-US" sz="1800" dirty="0" err="1">
                <a:solidFill>
                  <a:srgbClr val="0000FF"/>
                </a:solidFill>
              </a:rPr>
              <a:t>toả</a:t>
            </a:r>
            <a:r>
              <a:rPr lang="en-US" sz="1800" dirty="0">
                <a:solidFill>
                  <a:srgbClr val="0000FF"/>
                </a:solidFill>
              </a:rPr>
              <a:t> </a:t>
            </a:r>
            <a:r>
              <a:rPr lang="en-US" sz="1800" dirty="0" err="1">
                <a:solidFill>
                  <a:srgbClr val="0000FF"/>
                </a:solidFill>
              </a:rPr>
              <a:t>bóng</a:t>
            </a:r>
            <a:r>
              <a:rPr lang="en-US" sz="1800" dirty="0">
                <a:solidFill>
                  <a:srgbClr val="0000FF"/>
                </a:solidFill>
              </a:rPr>
              <a:t> </a:t>
            </a:r>
            <a:r>
              <a:rPr lang="en-US" sz="1800" dirty="0" err="1">
                <a:solidFill>
                  <a:srgbClr val="0000FF"/>
                </a:solidFill>
              </a:rPr>
              <a:t>mát</a:t>
            </a:r>
            <a:r>
              <a:rPr lang="en-US" sz="1800" dirty="0">
                <a:solidFill>
                  <a:srgbClr val="0000FF"/>
                </a:solidFill>
              </a:rPr>
              <a:t> </a:t>
            </a:r>
            <a:r>
              <a:rPr lang="en-US" sz="1800" dirty="0" err="1">
                <a:solidFill>
                  <a:srgbClr val="0000FF"/>
                </a:solidFill>
              </a:rPr>
              <a:t>cho</a:t>
            </a:r>
            <a:r>
              <a:rPr lang="en-US" sz="1800" dirty="0">
                <a:solidFill>
                  <a:srgbClr val="0000FF"/>
                </a:solidFill>
              </a:rPr>
              <a:t> </a:t>
            </a:r>
            <a:r>
              <a:rPr lang="en-US" sz="1800" dirty="0" err="1">
                <a:solidFill>
                  <a:srgbClr val="0000FF"/>
                </a:solidFill>
              </a:rPr>
              <a:t>chúng</a:t>
            </a:r>
            <a:r>
              <a:rPr lang="en-US" sz="1800" dirty="0">
                <a:solidFill>
                  <a:srgbClr val="0000FF"/>
                </a:solidFill>
              </a:rPr>
              <a:t> </a:t>
            </a:r>
            <a:r>
              <a:rPr lang="en-US" sz="1800" dirty="0" err="1">
                <a:solidFill>
                  <a:srgbClr val="0000FF"/>
                </a:solidFill>
              </a:rPr>
              <a:t>em</a:t>
            </a:r>
            <a:r>
              <a:rPr lang="en-US" sz="1800" dirty="0">
                <a:solidFill>
                  <a:srgbClr val="0000FF"/>
                </a:solidFill>
              </a:rPr>
              <a:t> </a:t>
            </a:r>
            <a:r>
              <a:rPr lang="en-US" sz="1800" dirty="0" err="1">
                <a:solidFill>
                  <a:srgbClr val="0000FF"/>
                </a:solidFill>
              </a:rPr>
              <a:t>vui</a:t>
            </a:r>
            <a:r>
              <a:rPr lang="en-US" sz="1800" dirty="0">
                <a:solidFill>
                  <a:srgbClr val="0000FF"/>
                </a:solidFill>
              </a:rPr>
              <a:t> </a:t>
            </a:r>
            <a:r>
              <a:rPr lang="en-US" sz="1800" dirty="0" err="1">
                <a:solidFill>
                  <a:srgbClr val="0000FF"/>
                </a:solidFill>
              </a:rPr>
              <a:t>chơi</a:t>
            </a:r>
            <a:r>
              <a:rPr lang="en-US" sz="1800" dirty="0">
                <a:solidFill>
                  <a:srgbClr val="0000FF"/>
                </a:solidFill>
              </a:rPr>
              <a:t>, </a:t>
            </a:r>
            <a:r>
              <a:rPr lang="en-US" sz="1800" dirty="0" err="1">
                <a:solidFill>
                  <a:srgbClr val="0000FF"/>
                </a:solidFill>
              </a:rPr>
              <a:t>học</a:t>
            </a:r>
            <a:r>
              <a:rPr lang="en-US" sz="1800" dirty="0">
                <a:solidFill>
                  <a:srgbClr val="0000FF"/>
                </a:solidFill>
              </a:rPr>
              <a:t> </a:t>
            </a:r>
            <a:r>
              <a:rPr lang="en-US" sz="1800" dirty="0" err="1">
                <a:solidFill>
                  <a:srgbClr val="0000FF"/>
                </a:solidFill>
              </a:rPr>
              <a:t>tập</a:t>
            </a:r>
            <a:r>
              <a:rPr lang="en-US" sz="1800" dirty="0">
                <a:solidFill>
                  <a:srgbClr val="0000FF"/>
                </a:solidFill>
              </a:rPr>
              <a:t>. </a:t>
            </a:r>
            <a:r>
              <a:rPr lang="en-US" sz="1800" dirty="0" err="1">
                <a:solidFill>
                  <a:srgbClr val="0000FF"/>
                </a:solidFill>
              </a:rPr>
              <a:t>Mỗi</a:t>
            </a:r>
            <a:r>
              <a:rPr lang="en-US" sz="1800" dirty="0">
                <a:solidFill>
                  <a:srgbClr val="0000FF"/>
                </a:solidFill>
              </a:rPr>
              <a:t> </a:t>
            </a:r>
            <a:r>
              <a:rPr lang="en-US" sz="1800" dirty="0" err="1">
                <a:solidFill>
                  <a:srgbClr val="0000FF"/>
                </a:solidFill>
              </a:rPr>
              <a:t>khi</a:t>
            </a:r>
            <a:r>
              <a:rPr lang="en-US" sz="1800" dirty="0">
                <a:solidFill>
                  <a:srgbClr val="0000FF"/>
                </a:solidFill>
              </a:rPr>
              <a:t> </a:t>
            </a:r>
            <a:r>
              <a:rPr lang="en-US" sz="1800" dirty="0" err="1">
                <a:solidFill>
                  <a:srgbClr val="0000FF"/>
                </a:solidFill>
              </a:rPr>
              <a:t>gió</a:t>
            </a:r>
            <a:r>
              <a:rPr lang="en-US" sz="1800" dirty="0">
                <a:solidFill>
                  <a:srgbClr val="0000FF"/>
                </a:solidFill>
              </a:rPr>
              <a:t> </a:t>
            </a:r>
            <a:r>
              <a:rPr lang="en-US" sz="1800" dirty="0" err="1">
                <a:solidFill>
                  <a:srgbClr val="0000FF"/>
                </a:solidFill>
              </a:rPr>
              <a:t>thổi</a:t>
            </a:r>
            <a:r>
              <a:rPr lang="en-US" sz="1800" dirty="0">
                <a:solidFill>
                  <a:srgbClr val="0000FF"/>
                </a:solidFill>
              </a:rPr>
              <a:t> qua, </a:t>
            </a:r>
            <a:r>
              <a:rPr lang="en-US" sz="1800" dirty="0" err="1">
                <a:solidFill>
                  <a:srgbClr val="0000FF"/>
                </a:solidFill>
              </a:rPr>
              <a:t>lá</a:t>
            </a:r>
            <a:r>
              <a:rPr lang="en-US" sz="1800" dirty="0">
                <a:solidFill>
                  <a:srgbClr val="0000FF"/>
                </a:solidFill>
              </a:rPr>
              <a:t> </a:t>
            </a:r>
            <a:r>
              <a:rPr lang="en-US" sz="1800" dirty="0" err="1">
                <a:solidFill>
                  <a:srgbClr val="0000FF"/>
                </a:solidFill>
              </a:rPr>
              <a:t>bàng</a:t>
            </a:r>
            <a:r>
              <a:rPr lang="en-US" sz="1800" dirty="0">
                <a:solidFill>
                  <a:srgbClr val="0000FF"/>
                </a:solidFill>
              </a:rPr>
              <a:t> </a:t>
            </a:r>
            <a:r>
              <a:rPr lang="en-US" sz="1800" dirty="0" err="1">
                <a:solidFill>
                  <a:srgbClr val="0000FF"/>
                </a:solidFill>
              </a:rPr>
              <a:t>vẫy</a:t>
            </a:r>
            <a:r>
              <a:rPr lang="en-US" sz="1800" dirty="0">
                <a:solidFill>
                  <a:srgbClr val="0000FF"/>
                </a:solidFill>
              </a:rPr>
              <a:t> </a:t>
            </a:r>
            <a:r>
              <a:rPr lang="en-US" sz="1800" dirty="0" err="1">
                <a:solidFill>
                  <a:srgbClr val="0000FF"/>
                </a:solidFill>
              </a:rPr>
              <a:t>vẫy</a:t>
            </a:r>
            <a:r>
              <a:rPr lang="en-US" sz="1800" dirty="0">
                <a:solidFill>
                  <a:srgbClr val="0000FF"/>
                </a:solidFill>
              </a:rPr>
              <a:t> </a:t>
            </a:r>
            <a:r>
              <a:rPr lang="en-US" sz="1800" dirty="0" err="1">
                <a:solidFill>
                  <a:srgbClr val="0000FF"/>
                </a:solidFill>
              </a:rPr>
              <a:t>như</a:t>
            </a:r>
            <a:r>
              <a:rPr lang="en-US" sz="1800" dirty="0">
                <a:solidFill>
                  <a:srgbClr val="0000FF"/>
                </a:solidFill>
              </a:rPr>
              <a:t> </a:t>
            </a:r>
            <a:r>
              <a:rPr lang="en-US" sz="1800" dirty="0" err="1">
                <a:solidFill>
                  <a:srgbClr val="0000FF"/>
                </a:solidFill>
              </a:rPr>
              <a:t>những</a:t>
            </a:r>
            <a:r>
              <a:rPr lang="en-US" sz="1800" dirty="0">
                <a:solidFill>
                  <a:srgbClr val="0000FF"/>
                </a:solidFill>
              </a:rPr>
              <a:t> </a:t>
            </a:r>
            <a:r>
              <a:rPr lang="en-US" sz="1800" dirty="0" err="1">
                <a:solidFill>
                  <a:srgbClr val="0000FF"/>
                </a:solidFill>
              </a:rPr>
              <a:t>chiếc</a:t>
            </a:r>
            <a:r>
              <a:rPr lang="en-US" sz="1800" dirty="0">
                <a:solidFill>
                  <a:srgbClr val="0000FF"/>
                </a:solidFill>
              </a:rPr>
              <a:t> </a:t>
            </a:r>
            <a:r>
              <a:rPr lang="en-US" sz="1800" dirty="0" err="1">
                <a:solidFill>
                  <a:srgbClr val="0000FF"/>
                </a:solidFill>
              </a:rPr>
              <a:t>quạt</a:t>
            </a:r>
            <a:r>
              <a:rPr lang="en-US" sz="1800" dirty="0">
                <a:solidFill>
                  <a:srgbClr val="0000FF"/>
                </a:solidFill>
              </a:rPr>
              <a:t>.</a:t>
            </a:r>
          </a:p>
          <a:p>
            <a:pPr eaLnBrk="1" hangingPunct="1">
              <a:lnSpc>
                <a:spcPct val="110000"/>
              </a:lnSpc>
              <a:spcBef>
                <a:spcPts val="0"/>
              </a:spcBef>
              <a:buFontTx/>
              <a:buNone/>
            </a:pPr>
            <a:r>
              <a:rPr lang="en-US" sz="1800" dirty="0">
                <a:solidFill>
                  <a:srgbClr val="0000FF"/>
                </a:solidFill>
              </a:rPr>
              <a:t>    	  	</a:t>
            </a:r>
            <a:r>
              <a:rPr lang="en-US" sz="1800" dirty="0" err="1">
                <a:solidFill>
                  <a:srgbClr val="0000FF"/>
                </a:solidFill>
              </a:rPr>
              <a:t>Cây</a:t>
            </a:r>
            <a:r>
              <a:rPr lang="en-US" sz="1800" dirty="0">
                <a:solidFill>
                  <a:srgbClr val="0000FF"/>
                </a:solidFill>
              </a:rPr>
              <a:t> </a:t>
            </a:r>
            <a:r>
              <a:rPr lang="en-US" sz="1800" dirty="0" err="1">
                <a:solidFill>
                  <a:srgbClr val="0000FF"/>
                </a:solidFill>
              </a:rPr>
              <a:t>bàng</a:t>
            </a:r>
            <a:r>
              <a:rPr lang="en-US" sz="1800" dirty="0">
                <a:solidFill>
                  <a:srgbClr val="0000FF"/>
                </a:solidFill>
              </a:rPr>
              <a:t> </a:t>
            </a:r>
            <a:r>
              <a:rPr lang="en-US" sz="1800" dirty="0" err="1">
                <a:solidFill>
                  <a:srgbClr val="0000FF"/>
                </a:solidFill>
              </a:rPr>
              <a:t>chẳng</a:t>
            </a:r>
            <a:r>
              <a:rPr lang="en-US" sz="1800" dirty="0">
                <a:solidFill>
                  <a:srgbClr val="0000FF"/>
                </a:solidFill>
              </a:rPr>
              <a:t> </a:t>
            </a:r>
            <a:r>
              <a:rPr lang="en-US" sz="1800" dirty="0" err="1">
                <a:solidFill>
                  <a:srgbClr val="0000FF"/>
                </a:solidFill>
              </a:rPr>
              <a:t>những</a:t>
            </a:r>
            <a:r>
              <a:rPr lang="en-US" sz="1800" dirty="0">
                <a:solidFill>
                  <a:srgbClr val="0000FF"/>
                </a:solidFill>
              </a:rPr>
              <a:t> </a:t>
            </a:r>
            <a:r>
              <a:rPr lang="en-US" sz="1800" dirty="0" err="1">
                <a:solidFill>
                  <a:srgbClr val="0000FF"/>
                </a:solidFill>
              </a:rPr>
              <a:t>cho</a:t>
            </a:r>
            <a:r>
              <a:rPr lang="en-US" sz="1800" dirty="0">
                <a:solidFill>
                  <a:srgbClr val="0000FF"/>
                </a:solidFill>
              </a:rPr>
              <a:t> </a:t>
            </a:r>
            <a:r>
              <a:rPr lang="en-US" sz="1800" dirty="0" err="1">
                <a:solidFill>
                  <a:srgbClr val="0000FF"/>
                </a:solidFill>
              </a:rPr>
              <a:t>chúng</a:t>
            </a:r>
            <a:r>
              <a:rPr lang="en-US" sz="1800" dirty="0">
                <a:solidFill>
                  <a:srgbClr val="0000FF"/>
                </a:solidFill>
              </a:rPr>
              <a:t> </a:t>
            </a:r>
            <a:r>
              <a:rPr lang="en-US" sz="1800" dirty="0" err="1">
                <a:solidFill>
                  <a:srgbClr val="0000FF"/>
                </a:solidFill>
              </a:rPr>
              <a:t>em</a:t>
            </a:r>
            <a:r>
              <a:rPr lang="en-US" sz="1800" dirty="0">
                <a:solidFill>
                  <a:srgbClr val="0000FF"/>
                </a:solidFill>
              </a:rPr>
              <a:t> </a:t>
            </a:r>
            <a:r>
              <a:rPr lang="en-US" sz="1800" dirty="0" err="1">
                <a:solidFill>
                  <a:srgbClr val="0000FF"/>
                </a:solidFill>
              </a:rPr>
              <a:t>bóng</a:t>
            </a:r>
            <a:r>
              <a:rPr lang="en-US" sz="1800" dirty="0">
                <a:solidFill>
                  <a:srgbClr val="0000FF"/>
                </a:solidFill>
              </a:rPr>
              <a:t> </a:t>
            </a:r>
            <a:r>
              <a:rPr lang="en-US" sz="1800" dirty="0" err="1">
                <a:solidFill>
                  <a:srgbClr val="0000FF"/>
                </a:solidFill>
              </a:rPr>
              <a:t>mát</a:t>
            </a:r>
            <a:r>
              <a:rPr lang="en-US" sz="1800" dirty="0">
                <a:solidFill>
                  <a:srgbClr val="0000FF"/>
                </a:solidFill>
              </a:rPr>
              <a:t> </a:t>
            </a:r>
            <a:r>
              <a:rPr lang="en-US" sz="1800" dirty="0" err="1">
                <a:solidFill>
                  <a:srgbClr val="0000FF"/>
                </a:solidFill>
              </a:rPr>
              <a:t>mà</a:t>
            </a:r>
            <a:r>
              <a:rPr lang="en-US" sz="1800" dirty="0">
                <a:solidFill>
                  <a:srgbClr val="0000FF"/>
                </a:solidFill>
              </a:rPr>
              <a:t> </a:t>
            </a:r>
            <a:r>
              <a:rPr lang="en-US" sz="1800" dirty="0" err="1">
                <a:solidFill>
                  <a:srgbClr val="0000FF"/>
                </a:solidFill>
              </a:rPr>
              <a:t>còn</a:t>
            </a:r>
            <a:r>
              <a:rPr lang="en-US" sz="1800" dirty="0">
                <a:solidFill>
                  <a:srgbClr val="0000FF"/>
                </a:solidFill>
              </a:rPr>
              <a:t> </a:t>
            </a:r>
            <a:r>
              <a:rPr lang="en-US" sz="1800" dirty="0" err="1">
                <a:solidFill>
                  <a:srgbClr val="0000FF"/>
                </a:solidFill>
              </a:rPr>
              <a:t>gắn</a:t>
            </a:r>
            <a:r>
              <a:rPr lang="en-US" sz="1800" dirty="0">
                <a:solidFill>
                  <a:srgbClr val="0000FF"/>
                </a:solidFill>
              </a:rPr>
              <a:t> </a:t>
            </a:r>
            <a:r>
              <a:rPr lang="en-US" sz="1800" dirty="0" err="1">
                <a:solidFill>
                  <a:srgbClr val="0000FF"/>
                </a:solidFill>
              </a:rPr>
              <a:t>bó</a:t>
            </a:r>
            <a:r>
              <a:rPr lang="en-US" sz="1800" dirty="0">
                <a:solidFill>
                  <a:srgbClr val="0000FF"/>
                </a:solidFill>
              </a:rPr>
              <a:t> </a:t>
            </a:r>
            <a:r>
              <a:rPr lang="en-US" sz="1800" dirty="0" err="1">
                <a:solidFill>
                  <a:srgbClr val="0000FF"/>
                </a:solidFill>
              </a:rPr>
              <a:t>với</a:t>
            </a:r>
            <a:r>
              <a:rPr lang="en-US" sz="1800" dirty="0">
                <a:solidFill>
                  <a:srgbClr val="0000FF"/>
                </a:solidFill>
              </a:rPr>
              <a:t> </a:t>
            </a:r>
            <a:r>
              <a:rPr lang="en-US" sz="1800" dirty="0" err="1">
                <a:solidFill>
                  <a:srgbClr val="0000FF"/>
                </a:solidFill>
              </a:rPr>
              <a:t>chúng</a:t>
            </a:r>
            <a:r>
              <a:rPr lang="en-US" sz="1800" dirty="0">
                <a:solidFill>
                  <a:srgbClr val="0000FF"/>
                </a:solidFill>
              </a:rPr>
              <a:t> </a:t>
            </a:r>
            <a:r>
              <a:rPr lang="en-US" sz="1800" dirty="0" err="1">
                <a:solidFill>
                  <a:srgbClr val="0000FF"/>
                </a:solidFill>
              </a:rPr>
              <a:t>em</a:t>
            </a:r>
            <a:r>
              <a:rPr lang="en-US" sz="1800" dirty="0">
                <a:solidFill>
                  <a:srgbClr val="0000FF"/>
                </a:solidFill>
              </a:rPr>
              <a:t> </a:t>
            </a:r>
            <a:r>
              <a:rPr lang="en-US" sz="1800" dirty="0" err="1">
                <a:solidFill>
                  <a:srgbClr val="0000FF"/>
                </a:solidFill>
              </a:rPr>
              <a:t>trong</a:t>
            </a:r>
            <a:r>
              <a:rPr lang="en-US" sz="1800" dirty="0">
                <a:solidFill>
                  <a:srgbClr val="0000FF"/>
                </a:solidFill>
              </a:rPr>
              <a:t> </a:t>
            </a:r>
            <a:r>
              <a:rPr lang="en-US" sz="1800" dirty="0" err="1">
                <a:solidFill>
                  <a:srgbClr val="0000FF"/>
                </a:solidFill>
              </a:rPr>
              <a:t>suốt</a:t>
            </a:r>
            <a:r>
              <a:rPr lang="en-US" sz="1800" dirty="0">
                <a:solidFill>
                  <a:srgbClr val="0000FF"/>
                </a:solidFill>
              </a:rPr>
              <a:t> </a:t>
            </a:r>
            <a:r>
              <a:rPr lang="en-US" sz="1800" dirty="0" err="1">
                <a:solidFill>
                  <a:srgbClr val="0000FF"/>
                </a:solidFill>
              </a:rPr>
              <a:t>những</a:t>
            </a:r>
            <a:r>
              <a:rPr lang="en-US" sz="1800" dirty="0">
                <a:solidFill>
                  <a:srgbClr val="0000FF"/>
                </a:solidFill>
              </a:rPr>
              <a:t> </a:t>
            </a:r>
            <a:r>
              <a:rPr lang="en-US" sz="1800" dirty="0" err="1">
                <a:solidFill>
                  <a:srgbClr val="0000FF"/>
                </a:solidFill>
              </a:rPr>
              <a:t>năm</a:t>
            </a:r>
            <a:r>
              <a:rPr lang="en-US" sz="1800" dirty="0">
                <a:solidFill>
                  <a:srgbClr val="0000FF"/>
                </a:solidFill>
              </a:rPr>
              <a:t> </a:t>
            </a:r>
            <a:r>
              <a:rPr lang="en-US" sz="1800" dirty="0" err="1">
                <a:solidFill>
                  <a:srgbClr val="0000FF"/>
                </a:solidFill>
              </a:rPr>
              <a:t>học</a:t>
            </a:r>
            <a:r>
              <a:rPr lang="en-US" sz="1800" dirty="0">
                <a:solidFill>
                  <a:srgbClr val="0000FF"/>
                </a:solidFill>
              </a:rPr>
              <a:t> qua. Em </a:t>
            </a:r>
            <a:r>
              <a:rPr lang="en-US" sz="1800" dirty="0" err="1">
                <a:solidFill>
                  <a:srgbClr val="0000FF"/>
                </a:solidFill>
              </a:rPr>
              <a:t>mong</a:t>
            </a:r>
            <a:r>
              <a:rPr lang="en-US" sz="1800" dirty="0">
                <a:solidFill>
                  <a:srgbClr val="0000FF"/>
                </a:solidFill>
              </a:rPr>
              <a:t> </a:t>
            </a:r>
            <a:r>
              <a:rPr lang="en-US" sz="1800" dirty="0" err="1">
                <a:solidFill>
                  <a:srgbClr val="0000FF"/>
                </a:solidFill>
              </a:rPr>
              <a:t>cho</a:t>
            </a:r>
            <a:r>
              <a:rPr lang="en-US" sz="1800" dirty="0">
                <a:solidFill>
                  <a:srgbClr val="0000FF"/>
                </a:solidFill>
              </a:rPr>
              <a:t> </a:t>
            </a:r>
            <a:r>
              <a:rPr lang="en-US" sz="1800" dirty="0" err="1">
                <a:solidFill>
                  <a:srgbClr val="0000FF"/>
                </a:solidFill>
              </a:rPr>
              <a:t>cây</a:t>
            </a:r>
            <a:r>
              <a:rPr lang="en-US" sz="1800" dirty="0">
                <a:solidFill>
                  <a:srgbClr val="0000FF"/>
                </a:solidFill>
              </a:rPr>
              <a:t> </a:t>
            </a:r>
            <a:r>
              <a:rPr lang="en-US" sz="1800" dirty="0" err="1">
                <a:solidFill>
                  <a:srgbClr val="0000FF"/>
                </a:solidFill>
              </a:rPr>
              <a:t>mãi</a:t>
            </a:r>
            <a:r>
              <a:rPr lang="en-US" sz="1800" dirty="0">
                <a:solidFill>
                  <a:srgbClr val="0000FF"/>
                </a:solidFill>
              </a:rPr>
              <a:t> </a:t>
            </a:r>
            <a:r>
              <a:rPr lang="en-US" sz="1800" dirty="0" err="1">
                <a:solidFill>
                  <a:srgbClr val="0000FF"/>
                </a:solidFill>
              </a:rPr>
              <a:t>xanh</a:t>
            </a:r>
            <a:r>
              <a:rPr lang="en-US" sz="1800" dirty="0">
                <a:solidFill>
                  <a:srgbClr val="0000FF"/>
                </a:solidFill>
              </a:rPr>
              <a:t> </a:t>
            </a:r>
            <a:r>
              <a:rPr lang="en-US" sz="1800" dirty="0" err="1">
                <a:solidFill>
                  <a:srgbClr val="0000FF"/>
                </a:solidFill>
              </a:rPr>
              <a:t>tốt</a:t>
            </a:r>
            <a:r>
              <a:rPr lang="en-US" sz="1800" dirty="0">
                <a:solidFill>
                  <a:srgbClr val="0000FF"/>
                </a:solidFill>
              </a:rPr>
              <a:t> </a:t>
            </a:r>
            <a:r>
              <a:rPr lang="en-US" sz="1800" dirty="0" err="1">
                <a:solidFill>
                  <a:srgbClr val="0000FF"/>
                </a:solidFill>
              </a:rPr>
              <a:t>để</a:t>
            </a:r>
            <a:r>
              <a:rPr lang="en-US" sz="1800" dirty="0">
                <a:solidFill>
                  <a:srgbClr val="0000FF"/>
                </a:solidFill>
              </a:rPr>
              <a:t> </a:t>
            </a:r>
            <a:r>
              <a:rPr lang="en-US" sz="1800" dirty="0" err="1">
                <a:solidFill>
                  <a:srgbClr val="0000FF"/>
                </a:solidFill>
              </a:rPr>
              <a:t>đem</a:t>
            </a:r>
            <a:r>
              <a:rPr lang="en-US" sz="1800" dirty="0">
                <a:solidFill>
                  <a:srgbClr val="0000FF"/>
                </a:solidFill>
              </a:rPr>
              <a:t> </a:t>
            </a:r>
            <a:r>
              <a:rPr lang="en-US" sz="1800" dirty="0" err="1">
                <a:solidFill>
                  <a:srgbClr val="0000FF"/>
                </a:solidFill>
              </a:rPr>
              <a:t>lại</a:t>
            </a:r>
            <a:r>
              <a:rPr lang="en-US" sz="1800" dirty="0">
                <a:solidFill>
                  <a:srgbClr val="0000FF"/>
                </a:solidFill>
              </a:rPr>
              <a:t> </a:t>
            </a:r>
            <a:r>
              <a:rPr lang="en-US" sz="1800" dirty="0" err="1">
                <a:solidFill>
                  <a:srgbClr val="0000FF"/>
                </a:solidFill>
              </a:rPr>
              <a:t>niềm</a:t>
            </a:r>
            <a:r>
              <a:rPr lang="en-US" sz="1800" dirty="0">
                <a:solidFill>
                  <a:srgbClr val="0000FF"/>
                </a:solidFill>
              </a:rPr>
              <a:t> </a:t>
            </a:r>
            <a:r>
              <a:rPr lang="en-US" sz="1800" dirty="0" err="1">
                <a:solidFill>
                  <a:srgbClr val="0000FF"/>
                </a:solidFill>
              </a:rPr>
              <a:t>vui</a:t>
            </a:r>
            <a:r>
              <a:rPr lang="en-US" sz="1800" dirty="0">
                <a:solidFill>
                  <a:srgbClr val="0000FF"/>
                </a:solidFill>
              </a:rPr>
              <a:t> </a:t>
            </a:r>
            <a:r>
              <a:rPr lang="en-US" sz="1800" dirty="0" err="1">
                <a:solidFill>
                  <a:srgbClr val="0000FF"/>
                </a:solidFill>
              </a:rPr>
              <a:t>cho</a:t>
            </a:r>
            <a:r>
              <a:rPr lang="en-US" sz="1800" dirty="0">
                <a:solidFill>
                  <a:srgbClr val="0000FF"/>
                </a:solidFill>
              </a:rPr>
              <a:t> </a:t>
            </a:r>
            <a:r>
              <a:rPr lang="en-US" sz="1800" dirty="0" err="1">
                <a:solidFill>
                  <a:srgbClr val="0000FF"/>
                </a:solidFill>
              </a:rPr>
              <a:t>chúng</a:t>
            </a:r>
            <a:r>
              <a:rPr lang="en-US" sz="1800" dirty="0">
                <a:solidFill>
                  <a:srgbClr val="0000FF"/>
                </a:solidFill>
              </a:rPr>
              <a:t> </a:t>
            </a:r>
            <a:r>
              <a:rPr lang="en-US" sz="1800" dirty="0" err="1">
                <a:solidFill>
                  <a:srgbClr val="0000FF"/>
                </a:solidFill>
              </a:rPr>
              <a:t>em</a:t>
            </a:r>
            <a:r>
              <a:rPr lang="en-US" sz="1800" dirty="0">
                <a:solidFill>
                  <a:srgbClr val="0000FF"/>
                </a:solidFill>
              </a:rPr>
              <a:t>. </a:t>
            </a:r>
            <a:r>
              <a:rPr lang="en-US" sz="1800" dirty="0" err="1">
                <a:solidFill>
                  <a:srgbClr val="0000FF"/>
                </a:solidFill>
              </a:rPr>
              <a:t>Và</a:t>
            </a:r>
            <a:r>
              <a:rPr lang="en-US" sz="1800" dirty="0">
                <a:solidFill>
                  <a:srgbClr val="0000FF"/>
                </a:solidFill>
              </a:rPr>
              <a:t> </a:t>
            </a:r>
            <a:r>
              <a:rPr lang="en-US" sz="1800" dirty="0" err="1">
                <a:solidFill>
                  <a:srgbClr val="0000FF"/>
                </a:solidFill>
              </a:rPr>
              <a:t>để</a:t>
            </a:r>
            <a:r>
              <a:rPr lang="en-US" sz="1800" dirty="0">
                <a:solidFill>
                  <a:srgbClr val="0000FF"/>
                </a:solidFill>
              </a:rPr>
              <a:t> </a:t>
            </a:r>
            <a:r>
              <a:rPr lang="en-US" sz="1800" dirty="0" err="1">
                <a:solidFill>
                  <a:srgbClr val="0000FF"/>
                </a:solidFill>
              </a:rPr>
              <a:t>cho</a:t>
            </a:r>
            <a:r>
              <a:rPr lang="en-US" sz="1800" dirty="0">
                <a:solidFill>
                  <a:srgbClr val="0000FF"/>
                </a:solidFill>
              </a:rPr>
              <a:t> </a:t>
            </a:r>
            <a:r>
              <a:rPr lang="en-US" sz="1800" dirty="0" err="1">
                <a:solidFill>
                  <a:srgbClr val="0000FF"/>
                </a:solidFill>
              </a:rPr>
              <a:t>chúng</a:t>
            </a:r>
            <a:r>
              <a:rPr lang="en-US" sz="1800" dirty="0">
                <a:solidFill>
                  <a:srgbClr val="0000FF"/>
                </a:solidFill>
              </a:rPr>
              <a:t> </a:t>
            </a:r>
            <a:r>
              <a:rPr lang="en-US" sz="1800" dirty="0" err="1">
                <a:solidFill>
                  <a:srgbClr val="0000FF"/>
                </a:solidFill>
              </a:rPr>
              <a:t>em</a:t>
            </a:r>
            <a:r>
              <a:rPr lang="en-US" sz="1800" dirty="0">
                <a:solidFill>
                  <a:srgbClr val="0000FF"/>
                </a:solidFill>
              </a:rPr>
              <a:t> </a:t>
            </a:r>
            <a:r>
              <a:rPr lang="en-US" sz="1800" dirty="0" err="1">
                <a:solidFill>
                  <a:srgbClr val="0000FF"/>
                </a:solidFill>
              </a:rPr>
              <a:t>lưu</a:t>
            </a:r>
            <a:r>
              <a:rPr lang="en-US" sz="1800" dirty="0">
                <a:solidFill>
                  <a:srgbClr val="0000FF"/>
                </a:solidFill>
              </a:rPr>
              <a:t> </a:t>
            </a:r>
            <a:r>
              <a:rPr lang="en-US" sz="1800" dirty="0" err="1">
                <a:solidFill>
                  <a:srgbClr val="0000FF"/>
                </a:solidFill>
              </a:rPr>
              <a:t>giữ</a:t>
            </a:r>
            <a:r>
              <a:rPr lang="en-US" sz="1800" dirty="0">
                <a:solidFill>
                  <a:srgbClr val="0000FF"/>
                </a:solidFill>
              </a:rPr>
              <a:t> </a:t>
            </a:r>
            <a:r>
              <a:rPr lang="en-US" sz="1800" dirty="0" err="1">
                <a:solidFill>
                  <a:srgbClr val="0000FF"/>
                </a:solidFill>
              </a:rPr>
              <a:t>những</a:t>
            </a:r>
            <a:r>
              <a:rPr lang="en-US" sz="1800" dirty="0">
                <a:solidFill>
                  <a:srgbClr val="0000FF"/>
                </a:solidFill>
              </a:rPr>
              <a:t> </a:t>
            </a:r>
            <a:r>
              <a:rPr lang="en-US" sz="1800" dirty="0" err="1">
                <a:solidFill>
                  <a:srgbClr val="0000FF"/>
                </a:solidFill>
              </a:rPr>
              <a:t>kỉ</a:t>
            </a:r>
            <a:r>
              <a:rPr lang="en-US" sz="1800" dirty="0">
                <a:solidFill>
                  <a:srgbClr val="0000FF"/>
                </a:solidFill>
              </a:rPr>
              <a:t> </a:t>
            </a:r>
            <a:r>
              <a:rPr lang="en-US" sz="1800" dirty="0" err="1">
                <a:solidFill>
                  <a:srgbClr val="0000FF"/>
                </a:solidFill>
              </a:rPr>
              <a:t>niệm</a:t>
            </a:r>
            <a:r>
              <a:rPr lang="en-US" sz="1800" dirty="0">
                <a:solidFill>
                  <a:srgbClr val="0000FF"/>
                </a:solidFill>
              </a:rPr>
              <a:t> </a:t>
            </a:r>
            <a:r>
              <a:rPr lang="en-US" sz="1800" dirty="0" err="1">
                <a:solidFill>
                  <a:srgbClr val="0000FF"/>
                </a:solidFill>
              </a:rPr>
              <a:t>đẹp</a:t>
            </a:r>
            <a:r>
              <a:rPr lang="en-US" sz="1800" dirty="0">
                <a:solidFill>
                  <a:srgbClr val="0000FF"/>
                </a:solidFill>
              </a:rPr>
              <a:t> </a:t>
            </a:r>
            <a:r>
              <a:rPr lang="en-US" sz="1800" dirty="0" err="1">
                <a:solidFill>
                  <a:srgbClr val="0000FF"/>
                </a:solidFill>
              </a:rPr>
              <a:t>về</a:t>
            </a:r>
            <a:r>
              <a:rPr lang="en-US" sz="1800" dirty="0">
                <a:solidFill>
                  <a:srgbClr val="0000FF"/>
                </a:solidFill>
              </a:rPr>
              <a:t> </a:t>
            </a:r>
            <a:r>
              <a:rPr lang="en-US" sz="1800" dirty="0" err="1">
                <a:solidFill>
                  <a:srgbClr val="0000FF"/>
                </a:solidFill>
              </a:rPr>
              <a:t>tuổi</a:t>
            </a:r>
            <a:r>
              <a:rPr lang="en-US" sz="1800" dirty="0">
                <a:solidFill>
                  <a:srgbClr val="0000FF"/>
                </a:solidFill>
              </a:rPr>
              <a:t> </a:t>
            </a:r>
            <a:r>
              <a:rPr lang="en-US" sz="1800" dirty="0" err="1">
                <a:solidFill>
                  <a:srgbClr val="0000FF"/>
                </a:solidFill>
              </a:rPr>
              <a:t>học</a:t>
            </a:r>
            <a:r>
              <a:rPr lang="en-US" sz="1800" dirty="0">
                <a:solidFill>
                  <a:srgbClr val="0000FF"/>
                </a:solidFill>
              </a:rPr>
              <a:t> </a:t>
            </a:r>
            <a:r>
              <a:rPr lang="en-US" sz="1800" dirty="0" err="1">
                <a:solidFill>
                  <a:srgbClr val="0000FF"/>
                </a:solidFill>
              </a:rPr>
              <a:t>trò</a:t>
            </a:r>
            <a:r>
              <a:rPr lang="en-US" sz="1800" dirty="0">
                <a:solidFill>
                  <a:srgbClr val="0000FF"/>
                </a:solidFil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idx="1"/>
          </p:nvPr>
        </p:nvSpPr>
        <p:spPr>
          <a:xfrm>
            <a:off x="381000" y="457200"/>
            <a:ext cx="8382000" cy="5791200"/>
          </a:xfrm>
          <a:solidFill>
            <a:schemeClr val="accent6">
              <a:lumMod val="20000"/>
              <a:lumOff val="80000"/>
            </a:schemeClr>
          </a:solidFill>
        </p:spPr>
        <p:txBody>
          <a:bodyPr>
            <a:normAutofit lnSpcReduction="10000"/>
          </a:bodyPr>
          <a:lstStyle/>
          <a:p>
            <a:pPr algn="ctr" eaLnBrk="1" hangingPunct="1">
              <a:lnSpc>
                <a:spcPct val="110000"/>
              </a:lnSpc>
              <a:spcBef>
                <a:spcPts val="0"/>
              </a:spcBef>
              <a:buFontTx/>
              <a:buNone/>
            </a:pPr>
            <a:r>
              <a:rPr lang="en-US" sz="2000" b="1" dirty="0" err="1">
                <a:solidFill>
                  <a:srgbClr val="0000FF"/>
                </a:solidFill>
              </a:rPr>
              <a:t>Bài</a:t>
            </a:r>
            <a:r>
              <a:rPr lang="en-US" sz="2000" b="1" dirty="0">
                <a:solidFill>
                  <a:srgbClr val="0000FF"/>
                </a:solidFill>
              </a:rPr>
              <a:t> </a:t>
            </a:r>
            <a:r>
              <a:rPr lang="en-US" sz="2000" b="1" dirty="0" err="1">
                <a:solidFill>
                  <a:srgbClr val="0000FF"/>
                </a:solidFill>
              </a:rPr>
              <a:t>làm</a:t>
            </a:r>
            <a:endParaRPr lang="en-US" sz="2000" dirty="0">
              <a:solidFill>
                <a:srgbClr val="0000FF"/>
              </a:solidFill>
            </a:endParaRPr>
          </a:p>
          <a:p>
            <a:pPr algn="ctr" eaLnBrk="1" hangingPunct="1">
              <a:lnSpc>
                <a:spcPct val="110000"/>
              </a:lnSpc>
              <a:spcBef>
                <a:spcPts val="0"/>
              </a:spcBef>
              <a:buFontTx/>
              <a:buNone/>
            </a:pPr>
            <a:endParaRPr lang="en-US" sz="2000" dirty="0">
              <a:solidFill>
                <a:srgbClr val="0000FF"/>
              </a:solidFill>
            </a:endParaRPr>
          </a:p>
          <a:p>
            <a:pPr algn="just" eaLnBrk="1" hangingPunct="1">
              <a:lnSpc>
                <a:spcPct val="110000"/>
              </a:lnSpc>
              <a:spcBef>
                <a:spcPts val="0"/>
              </a:spcBef>
              <a:buFontTx/>
              <a:buNone/>
            </a:pPr>
            <a:r>
              <a:rPr lang="en-US" sz="2000" dirty="0">
                <a:solidFill>
                  <a:srgbClr val="0000FF"/>
                </a:solidFill>
              </a:rPr>
              <a:t>         </a:t>
            </a:r>
            <a:r>
              <a:rPr lang="en-US" sz="2200" dirty="0">
                <a:solidFill>
                  <a:srgbClr val="0000FF"/>
                </a:solidFill>
              </a:rPr>
              <a:t>Ở </a:t>
            </a:r>
            <a:r>
              <a:rPr lang="en-US" sz="2200" dirty="0" err="1">
                <a:solidFill>
                  <a:srgbClr val="0000FF"/>
                </a:solidFill>
              </a:rPr>
              <a:t>trường</a:t>
            </a:r>
            <a:r>
              <a:rPr lang="en-US" sz="2200" dirty="0">
                <a:solidFill>
                  <a:srgbClr val="0000FF"/>
                </a:solidFill>
              </a:rPr>
              <a:t> </a:t>
            </a:r>
            <a:r>
              <a:rPr lang="en-US" sz="2200" dirty="0" err="1">
                <a:solidFill>
                  <a:srgbClr val="0000FF"/>
                </a:solidFill>
              </a:rPr>
              <a:t>học</a:t>
            </a:r>
            <a:r>
              <a:rPr lang="en-US" sz="2200" dirty="0">
                <a:solidFill>
                  <a:srgbClr val="0000FF"/>
                </a:solidFill>
              </a:rPr>
              <a:t> </a:t>
            </a:r>
            <a:r>
              <a:rPr lang="en-US" sz="2200" dirty="0" err="1">
                <a:solidFill>
                  <a:srgbClr val="0000FF"/>
                </a:solidFill>
              </a:rPr>
              <a:t>thân</a:t>
            </a:r>
            <a:r>
              <a:rPr lang="en-US" sz="2200" dirty="0">
                <a:solidFill>
                  <a:srgbClr val="0000FF"/>
                </a:solidFill>
              </a:rPr>
              <a:t> </a:t>
            </a:r>
            <a:r>
              <a:rPr lang="en-US" sz="2200" dirty="0" err="1">
                <a:solidFill>
                  <a:srgbClr val="0000FF"/>
                </a:solidFill>
              </a:rPr>
              <a:t>yêu</a:t>
            </a:r>
            <a:r>
              <a:rPr lang="en-US" sz="2200" dirty="0">
                <a:solidFill>
                  <a:srgbClr val="0000FF"/>
                </a:solidFill>
              </a:rPr>
              <a:t> </a:t>
            </a:r>
            <a:r>
              <a:rPr lang="en-US" sz="2200" dirty="0" err="1">
                <a:solidFill>
                  <a:srgbClr val="0000FF"/>
                </a:solidFill>
              </a:rPr>
              <a:t>của</a:t>
            </a:r>
            <a:r>
              <a:rPr lang="en-US" sz="2200" dirty="0">
                <a:solidFill>
                  <a:srgbClr val="0000FF"/>
                </a:solidFill>
              </a:rPr>
              <a:t> </a:t>
            </a:r>
            <a:r>
              <a:rPr lang="en-US" sz="2200" dirty="0" err="1">
                <a:solidFill>
                  <a:srgbClr val="0000FF"/>
                </a:solidFill>
              </a:rPr>
              <a:t>em</a:t>
            </a:r>
            <a:r>
              <a:rPr lang="en-US" sz="2200" dirty="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rất</a:t>
            </a:r>
            <a:r>
              <a:rPr lang="en-US" sz="2200" dirty="0">
                <a:solidFill>
                  <a:srgbClr val="0000FF"/>
                </a:solidFill>
              </a:rPr>
              <a:t> </a:t>
            </a:r>
            <a:r>
              <a:rPr lang="en-US" sz="2200" dirty="0" err="1">
                <a:solidFill>
                  <a:srgbClr val="0000FF"/>
                </a:solidFill>
              </a:rPr>
              <a:t>nhiều</a:t>
            </a:r>
            <a:r>
              <a:rPr lang="en-US" sz="2200" dirty="0">
                <a:solidFill>
                  <a:srgbClr val="0000FF"/>
                </a:solidFill>
              </a:rPr>
              <a:t> </a:t>
            </a:r>
            <a:r>
              <a:rPr lang="en-US" sz="2200" dirty="0" err="1">
                <a:solidFill>
                  <a:srgbClr val="0000FF"/>
                </a:solidFill>
              </a:rPr>
              <a:t>cây</a:t>
            </a:r>
            <a:r>
              <a:rPr lang="en-US" sz="2200" dirty="0">
                <a:solidFill>
                  <a:srgbClr val="0000FF"/>
                </a:solidFill>
              </a:rPr>
              <a:t> </a:t>
            </a:r>
            <a:r>
              <a:rPr lang="en-US" sz="2200" dirty="0" err="1">
                <a:solidFill>
                  <a:srgbClr val="0000FF"/>
                </a:solidFill>
              </a:rPr>
              <a:t>che</a:t>
            </a:r>
            <a:r>
              <a:rPr lang="en-US" sz="2200" dirty="0">
                <a:solidFill>
                  <a:srgbClr val="0000FF"/>
                </a:solidFill>
              </a:rPr>
              <a:t> </a:t>
            </a:r>
            <a:r>
              <a:rPr lang="en-US" sz="2200" dirty="0" err="1">
                <a:solidFill>
                  <a:srgbClr val="0000FF"/>
                </a:solidFill>
              </a:rPr>
              <a:t>mát</a:t>
            </a:r>
            <a:r>
              <a:rPr lang="en-US" sz="2200" dirty="0">
                <a:solidFill>
                  <a:srgbClr val="0000FF"/>
                </a:solidFill>
              </a:rPr>
              <a:t> </a:t>
            </a:r>
            <a:r>
              <a:rPr lang="en-US" sz="2200" dirty="0" err="1">
                <a:solidFill>
                  <a:srgbClr val="0000FF"/>
                </a:solidFill>
              </a:rPr>
              <a:t>và</a:t>
            </a:r>
            <a:r>
              <a:rPr lang="en-US" sz="2200" dirty="0">
                <a:solidFill>
                  <a:srgbClr val="0000FF"/>
                </a:solidFill>
              </a:rPr>
              <a:t> </a:t>
            </a:r>
            <a:r>
              <a:rPr lang="en-US" sz="2200" dirty="0" err="1">
                <a:solidFill>
                  <a:srgbClr val="0000FF"/>
                </a:solidFill>
              </a:rPr>
              <a:t>làm</a:t>
            </a:r>
            <a:r>
              <a:rPr lang="en-US" sz="2200" dirty="0">
                <a:solidFill>
                  <a:srgbClr val="0000FF"/>
                </a:solidFill>
              </a:rPr>
              <a:t> </a:t>
            </a:r>
            <a:r>
              <a:rPr lang="en-US" sz="2200" dirty="0" err="1">
                <a:solidFill>
                  <a:srgbClr val="0000FF"/>
                </a:solidFill>
              </a:rPr>
              <a:t>đẹp</a:t>
            </a:r>
            <a:r>
              <a:rPr lang="en-US" sz="2200" dirty="0">
                <a:solidFill>
                  <a:srgbClr val="0000FF"/>
                </a:solidFill>
              </a:rPr>
              <a:t> </a:t>
            </a:r>
            <a:r>
              <a:rPr lang="en-US" sz="2200" dirty="0" err="1">
                <a:solidFill>
                  <a:srgbClr val="0000FF"/>
                </a:solidFill>
              </a:rPr>
              <a:t>sân</a:t>
            </a:r>
            <a:r>
              <a:rPr lang="en-US" sz="2200" dirty="0">
                <a:solidFill>
                  <a:srgbClr val="0000FF"/>
                </a:solidFill>
              </a:rPr>
              <a:t> </a:t>
            </a:r>
            <a:r>
              <a:rPr lang="en-US" sz="2200" dirty="0" err="1">
                <a:solidFill>
                  <a:srgbClr val="0000FF"/>
                </a:solidFill>
              </a:rPr>
              <a:t>trường</a:t>
            </a:r>
            <a:r>
              <a:rPr lang="en-US" sz="2200" dirty="0">
                <a:solidFill>
                  <a:srgbClr val="0000FF"/>
                </a:solidFill>
              </a:rPr>
              <a:t> </a:t>
            </a:r>
            <a:r>
              <a:rPr lang="en-US" sz="2200" dirty="0" err="1">
                <a:solidFill>
                  <a:srgbClr val="0000FF"/>
                </a:solidFill>
              </a:rPr>
              <a:t>nhưng</a:t>
            </a:r>
            <a:r>
              <a:rPr lang="en-US" sz="2200" dirty="0">
                <a:solidFill>
                  <a:srgbClr val="0000FF"/>
                </a:solidFill>
              </a:rPr>
              <a:t> </a:t>
            </a:r>
            <a:r>
              <a:rPr lang="en-US" sz="2200" dirty="0" err="1">
                <a:solidFill>
                  <a:srgbClr val="0000FF"/>
                </a:solidFill>
              </a:rPr>
              <a:t>em</a:t>
            </a:r>
            <a:r>
              <a:rPr lang="en-US" sz="2200" dirty="0">
                <a:solidFill>
                  <a:srgbClr val="0000FF"/>
                </a:solidFill>
              </a:rPr>
              <a:t> </a:t>
            </a:r>
            <a:r>
              <a:rPr lang="en-US" sz="2200" dirty="0" err="1">
                <a:solidFill>
                  <a:srgbClr val="0000FF"/>
                </a:solidFill>
              </a:rPr>
              <a:t>thích</a:t>
            </a:r>
            <a:r>
              <a:rPr lang="en-US" sz="2200" dirty="0">
                <a:solidFill>
                  <a:srgbClr val="0000FF"/>
                </a:solidFill>
              </a:rPr>
              <a:t> </a:t>
            </a:r>
            <a:r>
              <a:rPr lang="en-US" sz="2200" dirty="0" err="1">
                <a:solidFill>
                  <a:srgbClr val="0000FF"/>
                </a:solidFill>
              </a:rPr>
              <a:t>nhất</a:t>
            </a:r>
            <a:r>
              <a:rPr lang="en-US" sz="2200" dirty="0">
                <a:solidFill>
                  <a:srgbClr val="0000FF"/>
                </a:solidFill>
              </a:rPr>
              <a:t> </a:t>
            </a:r>
            <a:r>
              <a:rPr lang="en-US" sz="2200" dirty="0" err="1">
                <a:solidFill>
                  <a:srgbClr val="0000FF"/>
                </a:solidFill>
              </a:rPr>
              <a:t>là</a:t>
            </a:r>
            <a:r>
              <a:rPr lang="en-US" sz="2200" dirty="0">
                <a:solidFill>
                  <a:srgbClr val="0000FF"/>
                </a:solidFill>
              </a:rPr>
              <a:t> </a:t>
            </a:r>
            <a:r>
              <a:rPr lang="en-US" sz="2200" dirty="0" err="1">
                <a:solidFill>
                  <a:srgbClr val="0000FF"/>
                </a:solidFill>
              </a:rPr>
              <a:t>cây</a:t>
            </a:r>
            <a:r>
              <a:rPr lang="en-US" sz="2200" dirty="0">
                <a:solidFill>
                  <a:srgbClr val="0000FF"/>
                </a:solidFill>
              </a:rPr>
              <a:t> </a:t>
            </a:r>
            <a:r>
              <a:rPr lang="en-US" sz="2200" dirty="0" err="1">
                <a:solidFill>
                  <a:srgbClr val="0000FF"/>
                </a:solidFill>
              </a:rPr>
              <a:t>phượng</a:t>
            </a:r>
            <a:r>
              <a:rPr lang="en-US" sz="2200" dirty="0">
                <a:solidFill>
                  <a:srgbClr val="0000FF"/>
                </a:solidFill>
              </a:rPr>
              <a:t> </a:t>
            </a:r>
            <a:r>
              <a:rPr lang="en-US" sz="2200" dirty="0" err="1">
                <a:solidFill>
                  <a:srgbClr val="0000FF"/>
                </a:solidFill>
              </a:rPr>
              <a:t>vĩ</a:t>
            </a:r>
            <a:r>
              <a:rPr lang="en-US" sz="2200" dirty="0">
                <a:solidFill>
                  <a:srgbClr val="0000FF"/>
                </a:solidFill>
              </a:rPr>
              <a:t>.</a:t>
            </a:r>
          </a:p>
          <a:p>
            <a:pPr algn="just" eaLnBrk="1" hangingPunct="1">
              <a:lnSpc>
                <a:spcPct val="110000"/>
              </a:lnSpc>
              <a:spcBef>
                <a:spcPts val="0"/>
              </a:spcBef>
              <a:buFontTx/>
              <a:buNone/>
            </a:pPr>
            <a:r>
              <a:rPr lang="en-US" sz="2200" dirty="0">
                <a:solidFill>
                  <a:srgbClr val="0000FF"/>
                </a:solidFill>
              </a:rPr>
              <a:t>         </a:t>
            </a:r>
            <a:r>
              <a:rPr lang="en-US" sz="2200" dirty="0" err="1">
                <a:solidFill>
                  <a:srgbClr val="0000FF"/>
                </a:solidFill>
              </a:rPr>
              <a:t>Thân</a:t>
            </a:r>
            <a:r>
              <a:rPr lang="en-US" sz="2200" dirty="0">
                <a:solidFill>
                  <a:srgbClr val="0000FF"/>
                </a:solidFill>
              </a:rPr>
              <a:t> </a:t>
            </a:r>
            <a:r>
              <a:rPr lang="en-US" sz="2200" dirty="0" err="1">
                <a:solidFill>
                  <a:srgbClr val="0000FF"/>
                </a:solidFill>
              </a:rPr>
              <a:t>phượng</a:t>
            </a:r>
            <a:r>
              <a:rPr lang="en-US" sz="2200" dirty="0">
                <a:solidFill>
                  <a:srgbClr val="0000FF"/>
                </a:solidFill>
              </a:rPr>
              <a:t> to </a:t>
            </a:r>
            <a:r>
              <a:rPr lang="en-US" sz="2200" dirty="0" err="1">
                <a:solidFill>
                  <a:srgbClr val="0000FF"/>
                </a:solidFill>
              </a:rPr>
              <a:t>như</a:t>
            </a:r>
            <a:r>
              <a:rPr lang="en-US" sz="2200" dirty="0">
                <a:solidFill>
                  <a:srgbClr val="0000FF"/>
                </a:solidFill>
              </a:rPr>
              <a:t> 2 </a:t>
            </a:r>
            <a:r>
              <a:rPr lang="en-US" sz="2200" dirty="0" err="1">
                <a:solidFill>
                  <a:srgbClr val="0000FF"/>
                </a:solidFill>
              </a:rPr>
              <a:t>cái</a:t>
            </a:r>
            <a:r>
              <a:rPr lang="en-US" sz="2200" dirty="0">
                <a:solidFill>
                  <a:srgbClr val="0000FF"/>
                </a:solidFill>
              </a:rPr>
              <a:t> </a:t>
            </a:r>
            <a:r>
              <a:rPr lang="en-US" sz="2200" dirty="0" err="1">
                <a:solidFill>
                  <a:srgbClr val="0000FF"/>
                </a:solidFill>
              </a:rPr>
              <a:t>cột</a:t>
            </a:r>
            <a:r>
              <a:rPr lang="en-US" sz="2200" dirty="0">
                <a:solidFill>
                  <a:srgbClr val="0000FF"/>
                </a:solidFill>
              </a:rPr>
              <a:t> </a:t>
            </a:r>
            <a:r>
              <a:rPr lang="en-US" sz="2200" dirty="0" err="1">
                <a:solidFill>
                  <a:srgbClr val="0000FF"/>
                </a:solidFill>
              </a:rPr>
              <a:t>điện</a:t>
            </a:r>
            <a:r>
              <a:rPr lang="en-US" sz="2200" dirty="0">
                <a:solidFill>
                  <a:srgbClr val="0000FF"/>
                </a:solidFill>
              </a:rPr>
              <a:t> </a:t>
            </a:r>
            <a:r>
              <a:rPr lang="en-US" sz="2200" dirty="0" err="1">
                <a:solidFill>
                  <a:srgbClr val="0000FF"/>
                </a:solidFill>
              </a:rPr>
              <a:t>dính</a:t>
            </a:r>
            <a:r>
              <a:rPr lang="en-US" sz="2200" dirty="0">
                <a:solidFill>
                  <a:srgbClr val="0000FF"/>
                </a:solidFill>
              </a:rPr>
              <a:t> </a:t>
            </a:r>
            <a:r>
              <a:rPr lang="en-US" sz="2200" dirty="0" err="1">
                <a:solidFill>
                  <a:srgbClr val="0000FF"/>
                </a:solidFill>
              </a:rPr>
              <a:t>chặt</a:t>
            </a:r>
            <a:r>
              <a:rPr lang="en-US" sz="2200" dirty="0">
                <a:solidFill>
                  <a:srgbClr val="0000FF"/>
                </a:solidFill>
              </a:rPr>
              <a:t> </a:t>
            </a:r>
            <a:r>
              <a:rPr lang="en-US" sz="2200" dirty="0" err="1">
                <a:solidFill>
                  <a:srgbClr val="0000FF"/>
                </a:solidFill>
              </a:rPr>
              <a:t>vào</a:t>
            </a:r>
            <a:r>
              <a:rPr lang="en-US" sz="2200" dirty="0">
                <a:solidFill>
                  <a:srgbClr val="0000FF"/>
                </a:solidFill>
              </a:rPr>
              <a:t> </a:t>
            </a:r>
            <a:r>
              <a:rPr lang="en-US" sz="2200" dirty="0" err="1">
                <a:solidFill>
                  <a:srgbClr val="0000FF"/>
                </a:solidFill>
              </a:rPr>
              <a:t>nhau</a:t>
            </a:r>
            <a:r>
              <a:rPr lang="en-US" sz="2200" dirty="0">
                <a:solidFill>
                  <a:srgbClr val="0000FF"/>
                </a:solidFill>
              </a:rPr>
              <a:t>. </a:t>
            </a:r>
            <a:r>
              <a:rPr lang="en-US" sz="2200" dirty="0" err="1">
                <a:solidFill>
                  <a:srgbClr val="0000FF"/>
                </a:solidFill>
              </a:rPr>
              <a:t>Thân</a:t>
            </a:r>
            <a:r>
              <a:rPr lang="en-US" sz="2200" dirty="0">
                <a:solidFill>
                  <a:srgbClr val="0000FF"/>
                </a:solidFill>
              </a:rPr>
              <a:t> </a:t>
            </a:r>
            <a:r>
              <a:rPr lang="en-US" sz="2200" dirty="0" err="1">
                <a:solidFill>
                  <a:srgbClr val="0000FF"/>
                </a:solidFill>
              </a:rPr>
              <a:t>nó</a:t>
            </a:r>
            <a:r>
              <a:rPr lang="en-US" sz="2200" dirty="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một</a:t>
            </a:r>
            <a:r>
              <a:rPr lang="en-US" sz="2200" dirty="0">
                <a:solidFill>
                  <a:srgbClr val="0000FF"/>
                </a:solidFill>
              </a:rPr>
              <a:t> </a:t>
            </a:r>
            <a:r>
              <a:rPr lang="en-US" sz="2200" dirty="0" err="1">
                <a:solidFill>
                  <a:srgbClr val="0000FF"/>
                </a:solidFill>
              </a:rPr>
              <a:t>lớp</a:t>
            </a:r>
            <a:r>
              <a:rPr lang="en-US" sz="2200" dirty="0">
                <a:solidFill>
                  <a:srgbClr val="0000FF"/>
                </a:solidFill>
              </a:rPr>
              <a:t> </a:t>
            </a:r>
            <a:r>
              <a:rPr lang="en-US" sz="2200" dirty="0" err="1">
                <a:solidFill>
                  <a:srgbClr val="0000FF"/>
                </a:solidFill>
              </a:rPr>
              <a:t>vỏ</a:t>
            </a:r>
            <a:r>
              <a:rPr lang="en-US" sz="2200" dirty="0">
                <a:solidFill>
                  <a:srgbClr val="0000FF"/>
                </a:solidFill>
              </a:rPr>
              <a:t> </a:t>
            </a:r>
            <a:r>
              <a:rPr lang="en-US" sz="2200" dirty="0" err="1">
                <a:solidFill>
                  <a:srgbClr val="0000FF"/>
                </a:solidFill>
              </a:rPr>
              <a:t>rất</a:t>
            </a:r>
            <a:r>
              <a:rPr lang="en-US" sz="2200" dirty="0">
                <a:solidFill>
                  <a:srgbClr val="0000FF"/>
                </a:solidFill>
              </a:rPr>
              <a:t> </a:t>
            </a:r>
            <a:r>
              <a:rPr lang="en-US" sz="2200" dirty="0" err="1">
                <a:solidFill>
                  <a:srgbClr val="0000FF"/>
                </a:solidFill>
              </a:rPr>
              <a:t>dày</a:t>
            </a:r>
            <a:r>
              <a:rPr lang="en-US" sz="2200" dirty="0">
                <a:solidFill>
                  <a:srgbClr val="0000FF"/>
                </a:solidFill>
              </a:rPr>
              <a:t>, </a:t>
            </a:r>
            <a:r>
              <a:rPr lang="en-US" sz="2200" dirty="0" err="1">
                <a:solidFill>
                  <a:srgbClr val="0000FF"/>
                </a:solidFill>
              </a:rPr>
              <a:t>xù</a:t>
            </a:r>
            <a:r>
              <a:rPr lang="en-US" sz="2200" dirty="0">
                <a:solidFill>
                  <a:srgbClr val="0000FF"/>
                </a:solidFill>
              </a:rPr>
              <a:t> </a:t>
            </a:r>
            <a:r>
              <a:rPr lang="en-US" sz="2200" dirty="0" err="1">
                <a:solidFill>
                  <a:srgbClr val="0000FF"/>
                </a:solidFill>
              </a:rPr>
              <a:t>xì</a:t>
            </a:r>
            <a:r>
              <a:rPr lang="en-US" sz="2200" dirty="0">
                <a:solidFill>
                  <a:srgbClr val="0000FF"/>
                </a:solidFill>
              </a:rPr>
              <a:t> </a:t>
            </a:r>
            <a:r>
              <a:rPr lang="en-US" sz="2200" dirty="0" err="1">
                <a:solidFill>
                  <a:srgbClr val="0000FF"/>
                </a:solidFill>
              </a:rPr>
              <a:t>như</a:t>
            </a:r>
            <a:r>
              <a:rPr lang="en-US" sz="2200" dirty="0">
                <a:solidFill>
                  <a:srgbClr val="0000FF"/>
                </a:solidFill>
              </a:rPr>
              <a:t> da </a:t>
            </a:r>
            <a:r>
              <a:rPr lang="en-US" sz="2200" dirty="0" err="1">
                <a:solidFill>
                  <a:srgbClr val="0000FF"/>
                </a:solidFill>
              </a:rPr>
              <a:t>cá</a:t>
            </a:r>
            <a:r>
              <a:rPr lang="en-US" sz="2200" dirty="0">
                <a:solidFill>
                  <a:srgbClr val="0000FF"/>
                </a:solidFill>
              </a:rPr>
              <a:t> </a:t>
            </a:r>
            <a:r>
              <a:rPr lang="en-US" sz="2200" dirty="0" err="1">
                <a:solidFill>
                  <a:srgbClr val="0000FF"/>
                </a:solidFill>
              </a:rPr>
              <a:t>sấu</a:t>
            </a:r>
            <a:r>
              <a:rPr lang="en-US" sz="2200" dirty="0">
                <a:solidFill>
                  <a:srgbClr val="0000FF"/>
                </a:solidFill>
              </a:rPr>
              <a:t>. </a:t>
            </a:r>
            <a:r>
              <a:rPr lang="en-US" sz="2200" dirty="0" err="1">
                <a:solidFill>
                  <a:srgbClr val="0000FF"/>
                </a:solidFill>
              </a:rPr>
              <a:t>Những</a:t>
            </a:r>
            <a:r>
              <a:rPr lang="en-US" sz="2200" dirty="0">
                <a:solidFill>
                  <a:srgbClr val="0000FF"/>
                </a:solidFill>
              </a:rPr>
              <a:t> </a:t>
            </a:r>
            <a:r>
              <a:rPr lang="en-US" sz="2200" dirty="0" err="1">
                <a:solidFill>
                  <a:srgbClr val="0000FF"/>
                </a:solidFill>
              </a:rPr>
              <a:t>cành</a:t>
            </a:r>
            <a:r>
              <a:rPr lang="en-US" sz="2200" dirty="0">
                <a:solidFill>
                  <a:srgbClr val="0000FF"/>
                </a:solidFill>
              </a:rPr>
              <a:t> </a:t>
            </a:r>
            <a:r>
              <a:rPr lang="en-US" sz="2200" dirty="0" err="1">
                <a:solidFill>
                  <a:srgbClr val="0000FF"/>
                </a:solidFill>
              </a:rPr>
              <a:t>phượng</a:t>
            </a:r>
            <a:r>
              <a:rPr lang="en-US" sz="2200" dirty="0">
                <a:solidFill>
                  <a:srgbClr val="0000FF"/>
                </a:solidFill>
              </a:rPr>
              <a:t> </a:t>
            </a:r>
            <a:r>
              <a:rPr lang="en-US" sz="2200" dirty="0" err="1">
                <a:solidFill>
                  <a:srgbClr val="0000FF"/>
                </a:solidFill>
              </a:rPr>
              <a:t>vươn</a:t>
            </a:r>
            <a:r>
              <a:rPr lang="en-US" sz="2200" dirty="0">
                <a:solidFill>
                  <a:srgbClr val="0000FF"/>
                </a:solidFill>
              </a:rPr>
              <a:t> </a:t>
            </a:r>
            <a:r>
              <a:rPr lang="en-US" sz="2200" dirty="0" err="1">
                <a:solidFill>
                  <a:srgbClr val="0000FF"/>
                </a:solidFill>
              </a:rPr>
              <a:t>ra</a:t>
            </a:r>
            <a:r>
              <a:rPr lang="en-US" sz="2200" dirty="0">
                <a:solidFill>
                  <a:srgbClr val="0000FF"/>
                </a:solidFill>
              </a:rPr>
              <a:t> </a:t>
            </a:r>
            <a:r>
              <a:rPr lang="en-US" sz="2200" dirty="0" err="1">
                <a:solidFill>
                  <a:srgbClr val="0000FF"/>
                </a:solidFill>
              </a:rPr>
              <a:t>xung</a:t>
            </a:r>
            <a:r>
              <a:rPr lang="en-US" sz="2200" dirty="0">
                <a:solidFill>
                  <a:srgbClr val="0000FF"/>
                </a:solidFill>
              </a:rPr>
              <a:t> </a:t>
            </a:r>
            <a:r>
              <a:rPr lang="en-US" sz="2200" dirty="0" err="1">
                <a:solidFill>
                  <a:srgbClr val="0000FF"/>
                </a:solidFill>
              </a:rPr>
              <a:t>quanh</a:t>
            </a:r>
            <a:r>
              <a:rPr lang="en-US" sz="2200" dirty="0">
                <a:solidFill>
                  <a:srgbClr val="0000FF"/>
                </a:solidFill>
              </a:rPr>
              <a:t>, </a:t>
            </a:r>
            <a:r>
              <a:rPr lang="en-US" sz="2200" dirty="0" err="1">
                <a:solidFill>
                  <a:srgbClr val="0000FF"/>
                </a:solidFill>
              </a:rPr>
              <a:t>còn</a:t>
            </a:r>
            <a:r>
              <a:rPr lang="en-US" sz="2200" dirty="0">
                <a:solidFill>
                  <a:srgbClr val="0000FF"/>
                </a:solidFill>
              </a:rPr>
              <a:t> </a:t>
            </a:r>
            <a:r>
              <a:rPr lang="en-US" sz="2200" dirty="0" err="1">
                <a:solidFill>
                  <a:srgbClr val="0000FF"/>
                </a:solidFill>
              </a:rPr>
              <a:t>lá</a:t>
            </a:r>
            <a:r>
              <a:rPr lang="en-US" sz="2200" dirty="0">
                <a:solidFill>
                  <a:srgbClr val="0000FF"/>
                </a:solidFill>
              </a:rPr>
              <a:t> </a:t>
            </a:r>
            <a:r>
              <a:rPr lang="en-US" sz="2200" dirty="0" err="1">
                <a:solidFill>
                  <a:srgbClr val="0000FF"/>
                </a:solidFill>
              </a:rPr>
              <a:t>nó</a:t>
            </a:r>
            <a:r>
              <a:rPr lang="en-US" sz="2200" dirty="0">
                <a:solidFill>
                  <a:srgbClr val="0000FF"/>
                </a:solidFill>
              </a:rPr>
              <a:t> </a:t>
            </a:r>
            <a:r>
              <a:rPr lang="en-US" sz="2200" dirty="0" err="1">
                <a:solidFill>
                  <a:srgbClr val="0000FF"/>
                </a:solidFill>
              </a:rPr>
              <a:t>thì</a:t>
            </a:r>
            <a:r>
              <a:rPr lang="en-US" sz="2200" dirty="0">
                <a:solidFill>
                  <a:srgbClr val="0000FF"/>
                </a:solidFill>
              </a:rPr>
              <a:t> </a:t>
            </a:r>
            <a:r>
              <a:rPr lang="en-US" sz="2200" dirty="0" err="1">
                <a:solidFill>
                  <a:srgbClr val="0000FF"/>
                </a:solidFill>
              </a:rPr>
              <a:t>như</a:t>
            </a:r>
            <a:r>
              <a:rPr lang="en-US" sz="2200" dirty="0">
                <a:solidFill>
                  <a:srgbClr val="0000FF"/>
                </a:solidFill>
              </a:rPr>
              <a:t> </a:t>
            </a:r>
            <a:r>
              <a:rPr lang="en-US" sz="2200" dirty="0" err="1">
                <a:solidFill>
                  <a:srgbClr val="0000FF"/>
                </a:solidFill>
              </a:rPr>
              <a:t>lá</a:t>
            </a:r>
            <a:r>
              <a:rPr lang="en-US" sz="2200" dirty="0">
                <a:solidFill>
                  <a:srgbClr val="0000FF"/>
                </a:solidFill>
              </a:rPr>
              <a:t> me non. </a:t>
            </a:r>
            <a:r>
              <a:rPr lang="en-US" sz="2200" dirty="0" err="1">
                <a:solidFill>
                  <a:srgbClr val="0000FF"/>
                </a:solidFill>
              </a:rPr>
              <a:t>Khi</a:t>
            </a:r>
            <a:r>
              <a:rPr lang="en-US" sz="2200" dirty="0">
                <a:solidFill>
                  <a:srgbClr val="0000FF"/>
                </a:solidFill>
              </a:rPr>
              <a:t> </a:t>
            </a:r>
            <a:r>
              <a:rPr lang="en-US" sz="2200" dirty="0" err="1">
                <a:solidFill>
                  <a:srgbClr val="0000FF"/>
                </a:solidFill>
              </a:rPr>
              <a:t>còn</a:t>
            </a:r>
            <a:r>
              <a:rPr lang="en-US" sz="2200" dirty="0">
                <a:solidFill>
                  <a:srgbClr val="0000FF"/>
                </a:solidFill>
              </a:rPr>
              <a:t> </a:t>
            </a:r>
            <a:r>
              <a:rPr lang="en-US" sz="2200" dirty="0" err="1">
                <a:solidFill>
                  <a:srgbClr val="0000FF"/>
                </a:solidFill>
              </a:rPr>
              <a:t>tươi</a:t>
            </a:r>
            <a:r>
              <a:rPr lang="en-US" sz="2200" dirty="0">
                <a:solidFill>
                  <a:srgbClr val="0000FF"/>
                </a:solidFill>
              </a:rPr>
              <a:t> non, </a:t>
            </a:r>
            <a:r>
              <a:rPr lang="en-US" sz="2200" dirty="0" err="1">
                <a:solidFill>
                  <a:srgbClr val="0000FF"/>
                </a:solidFill>
              </a:rPr>
              <a:t>lá</a:t>
            </a:r>
            <a:r>
              <a:rPr lang="en-US" sz="2200" dirty="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màu</a:t>
            </a:r>
            <a:r>
              <a:rPr lang="en-US" sz="2200" dirty="0">
                <a:solidFill>
                  <a:srgbClr val="0000FF"/>
                </a:solidFill>
              </a:rPr>
              <a:t> </a:t>
            </a:r>
            <a:r>
              <a:rPr lang="en-US" sz="2200" dirty="0" err="1">
                <a:solidFill>
                  <a:srgbClr val="0000FF"/>
                </a:solidFill>
              </a:rPr>
              <a:t>xanh</a:t>
            </a:r>
            <a:r>
              <a:rPr lang="en-US" sz="2200" dirty="0">
                <a:solidFill>
                  <a:srgbClr val="0000FF"/>
                </a:solidFill>
              </a:rPr>
              <a:t> </a:t>
            </a:r>
            <a:r>
              <a:rPr lang="en-US" sz="2200" dirty="0" err="1">
                <a:solidFill>
                  <a:srgbClr val="0000FF"/>
                </a:solidFill>
              </a:rPr>
              <a:t>nhạt</a:t>
            </a:r>
            <a:r>
              <a:rPr lang="en-US" sz="2200" dirty="0">
                <a:solidFill>
                  <a:srgbClr val="0000FF"/>
                </a:solidFill>
              </a:rPr>
              <a:t>, </a:t>
            </a:r>
            <a:r>
              <a:rPr lang="en-US" sz="2200" dirty="0" err="1">
                <a:solidFill>
                  <a:srgbClr val="0000FF"/>
                </a:solidFill>
              </a:rPr>
              <a:t>đến</a:t>
            </a:r>
            <a:r>
              <a:rPr lang="en-US" sz="2200" dirty="0">
                <a:solidFill>
                  <a:srgbClr val="0000FF"/>
                </a:solidFill>
              </a:rPr>
              <a:t> </a:t>
            </a:r>
            <a:r>
              <a:rPr lang="en-US" sz="2200" dirty="0" err="1">
                <a:solidFill>
                  <a:srgbClr val="0000FF"/>
                </a:solidFill>
              </a:rPr>
              <a:t>lúc</a:t>
            </a:r>
            <a:r>
              <a:rPr lang="en-US" sz="2200" dirty="0">
                <a:solidFill>
                  <a:srgbClr val="0000FF"/>
                </a:solidFill>
              </a:rPr>
              <a:t> </a:t>
            </a:r>
            <a:r>
              <a:rPr lang="en-US" sz="2200" dirty="0" err="1">
                <a:solidFill>
                  <a:srgbClr val="0000FF"/>
                </a:solidFill>
              </a:rPr>
              <a:t>già</a:t>
            </a:r>
            <a:r>
              <a:rPr lang="en-US" sz="2200" dirty="0">
                <a:solidFill>
                  <a:srgbClr val="0000FF"/>
                </a:solidFill>
              </a:rPr>
              <a:t> </a:t>
            </a:r>
            <a:r>
              <a:rPr lang="en-US" sz="2200" dirty="0" err="1">
                <a:solidFill>
                  <a:srgbClr val="0000FF"/>
                </a:solidFill>
              </a:rPr>
              <a:t>lá</a:t>
            </a:r>
            <a:r>
              <a:rPr lang="en-US" sz="2200" dirty="0">
                <a:solidFill>
                  <a:srgbClr val="0000FF"/>
                </a:solidFill>
              </a:rPr>
              <a:t> </a:t>
            </a:r>
            <a:r>
              <a:rPr lang="en-US" sz="2200" dirty="0" err="1">
                <a:solidFill>
                  <a:srgbClr val="0000FF"/>
                </a:solidFill>
              </a:rPr>
              <a:t>ngả</a:t>
            </a:r>
            <a:r>
              <a:rPr lang="en-US" sz="2200" dirty="0">
                <a:solidFill>
                  <a:srgbClr val="0000FF"/>
                </a:solidFill>
              </a:rPr>
              <a:t> </a:t>
            </a:r>
            <a:r>
              <a:rPr lang="en-US" sz="2200" dirty="0" err="1">
                <a:solidFill>
                  <a:srgbClr val="0000FF"/>
                </a:solidFill>
              </a:rPr>
              <a:t>màu</a:t>
            </a:r>
            <a:r>
              <a:rPr lang="en-US" sz="2200" dirty="0">
                <a:solidFill>
                  <a:srgbClr val="0000FF"/>
                </a:solidFill>
              </a:rPr>
              <a:t> </a:t>
            </a:r>
            <a:r>
              <a:rPr lang="en-US" sz="2200" dirty="0" err="1">
                <a:solidFill>
                  <a:srgbClr val="0000FF"/>
                </a:solidFill>
              </a:rPr>
              <a:t>xanh</a:t>
            </a:r>
            <a:r>
              <a:rPr lang="en-US" sz="2200" dirty="0">
                <a:solidFill>
                  <a:srgbClr val="0000FF"/>
                </a:solidFill>
              </a:rPr>
              <a:t> </a:t>
            </a:r>
            <a:r>
              <a:rPr lang="en-US" sz="2200" dirty="0" err="1">
                <a:solidFill>
                  <a:srgbClr val="0000FF"/>
                </a:solidFill>
              </a:rPr>
              <a:t>đậm</a:t>
            </a:r>
            <a:r>
              <a:rPr lang="en-US" sz="2200" dirty="0">
                <a:solidFill>
                  <a:srgbClr val="0000FF"/>
                </a:solidFill>
              </a:rPr>
              <a:t>. </a:t>
            </a:r>
            <a:r>
              <a:rPr lang="en-US" sz="2200" dirty="0" err="1">
                <a:solidFill>
                  <a:srgbClr val="0000FF"/>
                </a:solidFill>
              </a:rPr>
              <a:t>Quả</a:t>
            </a:r>
            <a:r>
              <a:rPr lang="en-US" sz="2200" dirty="0">
                <a:solidFill>
                  <a:srgbClr val="0000FF"/>
                </a:solidFill>
              </a:rPr>
              <a:t> </a:t>
            </a:r>
            <a:r>
              <a:rPr lang="en-US" sz="2200" dirty="0" err="1">
                <a:solidFill>
                  <a:srgbClr val="0000FF"/>
                </a:solidFill>
              </a:rPr>
              <a:t>phượng</a:t>
            </a:r>
            <a:r>
              <a:rPr lang="en-US" sz="2200" dirty="0">
                <a:solidFill>
                  <a:srgbClr val="0000FF"/>
                </a:solidFill>
              </a:rPr>
              <a:t> </a:t>
            </a:r>
            <a:r>
              <a:rPr lang="en-US" sz="2200" dirty="0" err="1">
                <a:solidFill>
                  <a:srgbClr val="0000FF"/>
                </a:solidFill>
              </a:rPr>
              <a:t>được</a:t>
            </a:r>
            <a:r>
              <a:rPr lang="en-US" sz="2200" dirty="0">
                <a:solidFill>
                  <a:srgbClr val="0000FF"/>
                </a:solidFill>
              </a:rPr>
              <a:t> </a:t>
            </a:r>
            <a:r>
              <a:rPr lang="en-US" sz="2200" dirty="0" err="1">
                <a:solidFill>
                  <a:srgbClr val="0000FF"/>
                </a:solidFill>
              </a:rPr>
              <a:t>treo</a:t>
            </a:r>
            <a:r>
              <a:rPr lang="en-US" sz="2200" dirty="0">
                <a:solidFill>
                  <a:srgbClr val="0000FF"/>
                </a:solidFill>
              </a:rPr>
              <a:t> </a:t>
            </a:r>
            <a:r>
              <a:rPr lang="en-US" sz="2200" dirty="0" err="1">
                <a:solidFill>
                  <a:srgbClr val="0000FF"/>
                </a:solidFill>
              </a:rPr>
              <a:t>lơ</a:t>
            </a:r>
            <a:r>
              <a:rPr lang="en-US" sz="2200" dirty="0">
                <a:solidFill>
                  <a:srgbClr val="0000FF"/>
                </a:solidFill>
              </a:rPr>
              <a:t> </a:t>
            </a:r>
            <a:r>
              <a:rPr lang="en-US" sz="2200" dirty="0" err="1">
                <a:solidFill>
                  <a:srgbClr val="0000FF"/>
                </a:solidFill>
              </a:rPr>
              <a:t>lửng</a:t>
            </a:r>
            <a:r>
              <a:rPr lang="en-US" sz="2200" dirty="0">
                <a:solidFill>
                  <a:srgbClr val="0000FF"/>
                </a:solidFill>
              </a:rPr>
              <a:t> </a:t>
            </a:r>
            <a:r>
              <a:rPr lang="en-US" sz="2200" dirty="0" err="1">
                <a:solidFill>
                  <a:srgbClr val="0000FF"/>
                </a:solidFill>
              </a:rPr>
              <a:t>trên</a:t>
            </a:r>
            <a:r>
              <a:rPr lang="en-US" sz="2200" dirty="0">
                <a:solidFill>
                  <a:srgbClr val="0000FF"/>
                </a:solidFill>
              </a:rPr>
              <a:t> </a:t>
            </a:r>
            <a:r>
              <a:rPr lang="en-US" sz="2200" dirty="0" err="1">
                <a:solidFill>
                  <a:srgbClr val="0000FF"/>
                </a:solidFill>
              </a:rPr>
              <a:t>cành</a:t>
            </a:r>
            <a:r>
              <a:rPr lang="en-US" sz="2200" dirty="0">
                <a:solidFill>
                  <a:srgbClr val="0000FF"/>
                </a:solidFill>
              </a:rPr>
              <a:t> </a:t>
            </a:r>
            <a:r>
              <a:rPr lang="en-US" sz="2200" dirty="0" err="1">
                <a:solidFill>
                  <a:srgbClr val="0000FF"/>
                </a:solidFill>
              </a:rPr>
              <a:t>như</a:t>
            </a:r>
            <a:r>
              <a:rPr lang="en-US" sz="2200" dirty="0">
                <a:solidFill>
                  <a:srgbClr val="0000FF"/>
                </a:solidFill>
              </a:rPr>
              <a:t> </a:t>
            </a:r>
            <a:r>
              <a:rPr lang="en-US" sz="2200" dirty="0" err="1">
                <a:solidFill>
                  <a:srgbClr val="0000FF"/>
                </a:solidFill>
              </a:rPr>
              <a:t>những</a:t>
            </a:r>
            <a:r>
              <a:rPr lang="en-US" sz="2200" dirty="0">
                <a:solidFill>
                  <a:srgbClr val="0000FF"/>
                </a:solidFill>
              </a:rPr>
              <a:t> </a:t>
            </a:r>
            <a:r>
              <a:rPr lang="en-US" sz="2200" dirty="0" err="1">
                <a:solidFill>
                  <a:srgbClr val="0000FF"/>
                </a:solidFill>
              </a:rPr>
              <a:t>cánh</a:t>
            </a:r>
            <a:r>
              <a:rPr lang="en-US" sz="2200" dirty="0">
                <a:solidFill>
                  <a:srgbClr val="0000FF"/>
                </a:solidFill>
              </a:rPr>
              <a:t> </a:t>
            </a:r>
            <a:r>
              <a:rPr lang="en-US" sz="2200" dirty="0" err="1">
                <a:solidFill>
                  <a:srgbClr val="0000FF"/>
                </a:solidFill>
              </a:rPr>
              <a:t>cung</a:t>
            </a:r>
            <a:r>
              <a:rPr lang="en-US" sz="2200" dirty="0">
                <a:solidFill>
                  <a:srgbClr val="0000FF"/>
                </a:solidFill>
              </a:rPr>
              <a:t> </a:t>
            </a:r>
            <a:r>
              <a:rPr lang="en-US" sz="2200" dirty="0" err="1">
                <a:solidFill>
                  <a:srgbClr val="0000FF"/>
                </a:solidFill>
              </a:rPr>
              <a:t>cong</a:t>
            </a:r>
            <a:r>
              <a:rPr lang="en-US" sz="2200" dirty="0">
                <a:solidFill>
                  <a:srgbClr val="0000FF"/>
                </a:solidFill>
              </a:rPr>
              <a:t> cong. </a:t>
            </a:r>
            <a:r>
              <a:rPr lang="en-US" sz="2200" dirty="0" err="1">
                <a:solidFill>
                  <a:srgbClr val="0000FF"/>
                </a:solidFill>
              </a:rPr>
              <a:t>Hoa</a:t>
            </a:r>
            <a:r>
              <a:rPr lang="en-US" sz="2200" dirty="0">
                <a:solidFill>
                  <a:srgbClr val="0000FF"/>
                </a:solidFill>
              </a:rPr>
              <a:t> </a:t>
            </a:r>
            <a:r>
              <a:rPr lang="en-US" sz="2200" dirty="0" err="1">
                <a:solidFill>
                  <a:srgbClr val="0000FF"/>
                </a:solidFill>
              </a:rPr>
              <a:t>phượng</a:t>
            </a:r>
            <a:r>
              <a:rPr lang="en-US" sz="2200" dirty="0">
                <a:solidFill>
                  <a:srgbClr val="0000FF"/>
                </a:solidFill>
              </a:rPr>
              <a:t> </a:t>
            </a:r>
            <a:r>
              <a:rPr lang="en-US" sz="2200" dirty="0" err="1">
                <a:solidFill>
                  <a:srgbClr val="0000FF"/>
                </a:solidFill>
              </a:rPr>
              <a:t>màu</a:t>
            </a:r>
            <a:r>
              <a:rPr lang="en-US" sz="2200" dirty="0">
                <a:solidFill>
                  <a:srgbClr val="0000FF"/>
                </a:solidFill>
              </a:rPr>
              <a:t> </a:t>
            </a:r>
            <a:r>
              <a:rPr lang="en-US" sz="2200" dirty="0" err="1">
                <a:solidFill>
                  <a:srgbClr val="0000FF"/>
                </a:solidFill>
              </a:rPr>
              <a:t>đỏ</a:t>
            </a:r>
            <a:r>
              <a:rPr lang="en-US" sz="2200" dirty="0">
                <a:solidFill>
                  <a:srgbClr val="0000FF"/>
                </a:solidFill>
              </a:rPr>
              <a:t> </a:t>
            </a:r>
            <a:r>
              <a:rPr lang="en-US" sz="2200" dirty="0" err="1">
                <a:solidFill>
                  <a:srgbClr val="0000FF"/>
                </a:solidFill>
              </a:rPr>
              <a:t>thắm</a:t>
            </a:r>
            <a:r>
              <a:rPr lang="en-US" sz="2200" dirty="0">
                <a:solidFill>
                  <a:srgbClr val="0000FF"/>
                </a:solidFill>
              </a:rPr>
              <a:t> </a:t>
            </a:r>
            <a:r>
              <a:rPr lang="en-US" sz="2200" dirty="0" err="1">
                <a:solidFill>
                  <a:srgbClr val="0000FF"/>
                </a:solidFill>
              </a:rPr>
              <a:t>như</a:t>
            </a:r>
            <a:r>
              <a:rPr lang="en-US" sz="2200" dirty="0">
                <a:solidFill>
                  <a:srgbClr val="0000FF"/>
                </a:solidFill>
              </a:rPr>
              <a:t> </a:t>
            </a:r>
            <a:r>
              <a:rPr lang="en-US" sz="2200" dirty="0" err="1">
                <a:solidFill>
                  <a:srgbClr val="0000FF"/>
                </a:solidFill>
              </a:rPr>
              <a:t>ngàn</a:t>
            </a:r>
            <a:r>
              <a:rPr lang="en-US" sz="2200" dirty="0">
                <a:solidFill>
                  <a:srgbClr val="0000FF"/>
                </a:solidFill>
              </a:rPr>
              <a:t> con </a:t>
            </a:r>
            <a:r>
              <a:rPr lang="en-US" sz="2200" dirty="0" err="1">
                <a:solidFill>
                  <a:srgbClr val="0000FF"/>
                </a:solidFill>
              </a:rPr>
              <a:t>bướm</a:t>
            </a:r>
            <a:r>
              <a:rPr lang="en-US" sz="2200" dirty="0">
                <a:solidFill>
                  <a:srgbClr val="0000FF"/>
                </a:solidFill>
              </a:rPr>
              <a:t> </a:t>
            </a:r>
            <a:r>
              <a:rPr lang="en-US" sz="2200" dirty="0" err="1">
                <a:solidFill>
                  <a:srgbClr val="0000FF"/>
                </a:solidFill>
              </a:rPr>
              <a:t>thắm</a:t>
            </a:r>
            <a:r>
              <a:rPr lang="en-US" sz="2200" dirty="0">
                <a:solidFill>
                  <a:srgbClr val="0000FF"/>
                </a:solidFill>
              </a:rPr>
              <a:t> </a:t>
            </a:r>
            <a:r>
              <a:rPr lang="en-US" sz="2200" dirty="0" err="1">
                <a:solidFill>
                  <a:srgbClr val="0000FF"/>
                </a:solidFill>
              </a:rPr>
              <a:t>đậu</a:t>
            </a:r>
            <a:r>
              <a:rPr lang="en-US" sz="2200" dirty="0">
                <a:solidFill>
                  <a:srgbClr val="0000FF"/>
                </a:solidFill>
              </a:rPr>
              <a:t> </a:t>
            </a:r>
            <a:r>
              <a:rPr lang="en-US" sz="2200" dirty="0" err="1">
                <a:solidFill>
                  <a:srgbClr val="0000FF"/>
                </a:solidFill>
              </a:rPr>
              <a:t>khít</a:t>
            </a:r>
            <a:r>
              <a:rPr lang="en-US" sz="2200" dirty="0">
                <a:solidFill>
                  <a:srgbClr val="0000FF"/>
                </a:solidFill>
              </a:rPr>
              <a:t> </a:t>
            </a:r>
            <a:r>
              <a:rPr lang="en-US" sz="2200" dirty="0" err="1">
                <a:solidFill>
                  <a:srgbClr val="0000FF"/>
                </a:solidFill>
              </a:rPr>
              <a:t>nhau</a:t>
            </a:r>
            <a:r>
              <a:rPr lang="en-US" sz="2200" dirty="0">
                <a:solidFill>
                  <a:srgbClr val="0000FF"/>
                </a:solidFill>
              </a:rPr>
              <a:t>; </a:t>
            </a:r>
            <a:r>
              <a:rPr lang="en-US" sz="2200" dirty="0" err="1">
                <a:solidFill>
                  <a:srgbClr val="0000FF"/>
                </a:solidFill>
              </a:rPr>
              <a:t>lúc</a:t>
            </a:r>
            <a:r>
              <a:rPr lang="en-US" sz="2200" dirty="0">
                <a:solidFill>
                  <a:srgbClr val="0000FF"/>
                </a:solidFill>
              </a:rPr>
              <a:t> </a:t>
            </a:r>
            <a:r>
              <a:rPr lang="en-US" sz="2200" dirty="0" err="1">
                <a:solidFill>
                  <a:srgbClr val="0000FF"/>
                </a:solidFill>
              </a:rPr>
              <a:t>ngắm</a:t>
            </a:r>
            <a:r>
              <a:rPr lang="en-US" sz="2200" dirty="0">
                <a:solidFill>
                  <a:srgbClr val="0000FF"/>
                </a:solidFill>
              </a:rPr>
              <a:t> </a:t>
            </a:r>
            <a:r>
              <a:rPr lang="en-US" sz="2200" dirty="0" err="1">
                <a:solidFill>
                  <a:srgbClr val="0000FF"/>
                </a:solidFill>
              </a:rPr>
              <a:t>những</a:t>
            </a:r>
            <a:r>
              <a:rPr lang="en-US" sz="2200" dirty="0">
                <a:solidFill>
                  <a:srgbClr val="0000FF"/>
                </a:solidFill>
              </a:rPr>
              <a:t> </a:t>
            </a:r>
            <a:r>
              <a:rPr lang="en-US" sz="2200" dirty="0" err="1">
                <a:solidFill>
                  <a:srgbClr val="0000FF"/>
                </a:solidFill>
              </a:rPr>
              <a:t>chùm</a:t>
            </a:r>
            <a:r>
              <a:rPr lang="en-US" sz="2200" dirty="0">
                <a:solidFill>
                  <a:srgbClr val="0000FF"/>
                </a:solidFill>
              </a:rPr>
              <a:t> </a:t>
            </a:r>
            <a:r>
              <a:rPr lang="en-US" sz="2200" dirty="0" err="1">
                <a:solidFill>
                  <a:srgbClr val="0000FF"/>
                </a:solidFill>
              </a:rPr>
              <a:t>hoa</a:t>
            </a:r>
            <a:r>
              <a:rPr lang="en-US" sz="2200" dirty="0">
                <a:solidFill>
                  <a:srgbClr val="0000FF"/>
                </a:solidFill>
              </a:rPr>
              <a:t> </a:t>
            </a:r>
            <a:r>
              <a:rPr lang="en-US" sz="2200" dirty="0" err="1">
                <a:solidFill>
                  <a:srgbClr val="0000FF"/>
                </a:solidFill>
              </a:rPr>
              <a:t>xinh</a:t>
            </a:r>
            <a:r>
              <a:rPr lang="en-US" sz="2200" dirty="0">
                <a:solidFill>
                  <a:srgbClr val="0000FF"/>
                </a:solidFill>
              </a:rPr>
              <a:t> </a:t>
            </a:r>
            <a:r>
              <a:rPr lang="en-US" sz="2200" dirty="0" err="1">
                <a:solidFill>
                  <a:srgbClr val="0000FF"/>
                </a:solidFill>
              </a:rPr>
              <a:t>xắn</a:t>
            </a:r>
            <a:r>
              <a:rPr lang="en-US" sz="2200" dirty="0">
                <a:solidFill>
                  <a:srgbClr val="0000FF"/>
                </a:solidFill>
              </a:rPr>
              <a:t> </a:t>
            </a:r>
            <a:r>
              <a:rPr lang="en-US" sz="2200" dirty="0" err="1">
                <a:solidFill>
                  <a:srgbClr val="0000FF"/>
                </a:solidFill>
              </a:rPr>
              <a:t>ấy</a:t>
            </a:r>
            <a:r>
              <a:rPr lang="en-US" sz="2200" dirty="0">
                <a:solidFill>
                  <a:srgbClr val="0000FF"/>
                </a:solidFill>
              </a:rPr>
              <a:t>, </a:t>
            </a:r>
            <a:r>
              <a:rPr lang="en-US" sz="2200" dirty="0" err="1">
                <a:solidFill>
                  <a:srgbClr val="0000FF"/>
                </a:solidFill>
              </a:rPr>
              <a:t>em</a:t>
            </a:r>
            <a:r>
              <a:rPr lang="en-US" sz="2200" dirty="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cảm</a:t>
            </a:r>
            <a:r>
              <a:rPr lang="en-US" sz="2200" dirty="0">
                <a:solidFill>
                  <a:srgbClr val="0000FF"/>
                </a:solidFill>
              </a:rPr>
              <a:t> </a:t>
            </a:r>
            <a:r>
              <a:rPr lang="en-US" sz="2200" dirty="0" err="1">
                <a:solidFill>
                  <a:srgbClr val="0000FF"/>
                </a:solidFill>
              </a:rPr>
              <a:t>giác</a:t>
            </a:r>
            <a:r>
              <a:rPr lang="en-US" sz="2200" dirty="0">
                <a:solidFill>
                  <a:srgbClr val="0000FF"/>
                </a:solidFill>
              </a:rPr>
              <a:t> </a:t>
            </a:r>
            <a:r>
              <a:rPr lang="en-US" sz="2200" dirty="0" err="1">
                <a:solidFill>
                  <a:srgbClr val="0000FF"/>
                </a:solidFill>
              </a:rPr>
              <a:t>như</a:t>
            </a:r>
            <a:r>
              <a:rPr lang="en-US" sz="2200" dirty="0">
                <a:solidFill>
                  <a:srgbClr val="0000FF"/>
                </a:solidFill>
              </a:rPr>
              <a:t> </a:t>
            </a:r>
            <a:r>
              <a:rPr lang="en-US" sz="2200" dirty="0" err="1">
                <a:solidFill>
                  <a:srgbClr val="0000FF"/>
                </a:solidFill>
              </a:rPr>
              <a:t>từng</a:t>
            </a:r>
            <a:r>
              <a:rPr lang="en-US" sz="2200" dirty="0">
                <a:solidFill>
                  <a:srgbClr val="0000FF"/>
                </a:solidFill>
              </a:rPr>
              <a:t> </a:t>
            </a:r>
            <a:r>
              <a:rPr lang="en-US" sz="2200" dirty="0" err="1">
                <a:solidFill>
                  <a:srgbClr val="0000FF"/>
                </a:solidFill>
              </a:rPr>
              <a:t>chùm</a:t>
            </a:r>
            <a:r>
              <a:rPr lang="en-US" sz="2200" dirty="0">
                <a:solidFill>
                  <a:srgbClr val="0000FF"/>
                </a:solidFill>
              </a:rPr>
              <a:t> </a:t>
            </a:r>
            <a:r>
              <a:rPr lang="en-US" sz="2200" dirty="0" err="1">
                <a:solidFill>
                  <a:srgbClr val="0000FF"/>
                </a:solidFill>
              </a:rPr>
              <a:t>pháo</a:t>
            </a:r>
            <a:r>
              <a:rPr lang="en-US" sz="2200" dirty="0">
                <a:solidFill>
                  <a:srgbClr val="0000FF"/>
                </a:solidFill>
              </a:rPr>
              <a:t> </a:t>
            </a:r>
            <a:r>
              <a:rPr lang="en-US" sz="2200" dirty="0" err="1">
                <a:solidFill>
                  <a:srgbClr val="0000FF"/>
                </a:solidFill>
              </a:rPr>
              <a:t>hoa</a:t>
            </a:r>
            <a:r>
              <a:rPr lang="en-US" sz="2200" dirty="0">
                <a:solidFill>
                  <a:srgbClr val="0000FF"/>
                </a:solidFill>
              </a:rPr>
              <a:t> </a:t>
            </a:r>
            <a:r>
              <a:rPr lang="en-US" sz="2200" dirty="0" err="1">
                <a:solidFill>
                  <a:srgbClr val="0000FF"/>
                </a:solidFill>
              </a:rPr>
              <a:t>đỏ</a:t>
            </a:r>
            <a:r>
              <a:rPr lang="en-US" sz="2200" dirty="0">
                <a:solidFill>
                  <a:srgbClr val="0000FF"/>
                </a:solidFill>
              </a:rPr>
              <a:t> </a:t>
            </a:r>
            <a:r>
              <a:rPr lang="en-US" sz="2200" dirty="0" err="1">
                <a:solidFill>
                  <a:srgbClr val="0000FF"/>
                </a:solidFill>
              </a:rPr>
              <a:t>rực</a:t>
            </a:r>
            <a:r>
              <a:rPr lang="en-US" sz="2200" dirty="0">
                <a:solidFill>
                  <a:srgbClr val="0000FF"/>
                </a:solidFill>
              </a:rPr>
              <a:t> </a:t>
            </a:r>
            <a:r>
              <a:rPr lang="en-US" sz="2200" dirty="0" err="1">
                <a:solidFill>
                  <a:srgbClr val="0000FF"/>
                </a:solidFill>
              </a:rPr>
              <a:t>rỡ</a:t>
            </a:r>
            <a:r>
              <a:rPr lang="en-US" sz="2200" dirty="0">
                <a:solidFill>
                  <a:srgbClr val="0000FF"/>
                </a:solidFill>
              </a:rPr>
              <a:t> </a:t>
            </a:r>
            <a:r>
              <a:rPr lang="en-US" sz="2200" dirty="0" err="1">
                <a:solidFill>
                  <a:srgbClr val="0000FF"/>
                </a:solidFill>
              </a:rPr>
              <a:t>đang</a:t>
            </a:r>
            <a:r>
              <a:rPr lang="en-US" sz="2200" dirty="0">
                <a:solidFill>
                  <a:srgbClr val="0000FF"/>
                </a:solidFill>
              </a:rPr>
              <a:t> </a:t>
            </a:r>
            <a:r>
              <a:rPr lang="en-US" sz="2200" dirty="0" err="1">
                <a:solidFill>
                  <a:srgbClr val="0000FF"/>
                </a:solidFill>
              </a:rPr>
              <a:t>nở</a:t>
            </a:r>
            <a:r>
              <a:rPr lang="en-US" sz="2200" dirty="0">
                <a:solidFill>
                  <a:srgbClr val="0000FF"/>
                </a:solidFill>
              </a:rPr>
              <a:t> </a:t>
            </a:r>
            <a:r>
              <a:rPr lang="en-US" sz="2200" dirty="0" err="1">
                <a:solidFill>
                  <a:srgbClr val="0000FF"/>
                </a:solidFill>
              </a:rPr>
              <a:t>xòe</a:t>
            </a:r>
            <a:r>
              <a:rPr lang="en-US" sz="2200" dirty="0">
                <a:solidFill>
                  <a:srgbClr val="0000FF"/>
                </a:solidFill>
              </a:rPr>
              <a:t> </a:t>
            </a:r>
            <a:r>
              <a:rPr lang="en-US" sz="2200" dirty="0" err="1">
                <a:solidFill>
                  <a:srgbClr val="0000FF"/>
                </a:solidFill>
              </a:rPr>
              <a:t>ra</a:t>
            </a:r>
            <a:r>
              <a:rPr lang="en-US" sz="2200" dirty="0">
                <a:solidFill>
                  <a:srgbClr val="0000FF"/>
                </a:solidFill>
              </a:rPr>
              <a:t> ở </a:t>
            </a:r>
            <a:r>
              <a:rPr lang="en-US" sz="2200" dirty="0" err="1">
                <a:solidFill>
                  <a:srgbClr val="0000FF"/>
                </a:solidFill>
              </a:rPr>
              <a:t>giữa</a:t>
            </a:r>
            <a:r>
              <a:rPr lang="en-US" sz="2200" dirty="0">
                <a:solidFill>
                  <a:srgbClr val="0000FF"/>
                </a:solidFill>
              </a:rPr>
              <a:t> </a:t>
            </a:r>
            <a:r>
              <a:rPr lang="en-US" sz="2200" dirty="0" err="1">
                <a:solidFill>
                  <a:srgbClr val="0000FF"/>
                </a:solidFill>
              </a:rPr>
              <a:t>bầu</a:t>
            </a:r>
            <a:r>
              <a:rPr lang="en-US" sz="2200" dirty="0">
                <a:solidFill>
                  <a:srgbClr val="0000FF"/>
                </a:solidFill>
              </a:rPr>
              <a:t> </a:t>
            </a:r>
            <a:r>
              <a:rPr lang="en-US" sz="2200" dirty="0" err="1">
                <a:solidFill>
                  <a:srgbClr val="0000FF"/>
                </a:solidFill>
              </a:rPr>
              <a:t>trời</a:t>
            </a:r>
            <a:r>
              <a:rPr lang="en-US" sz="2200" dirty="0">
                <a:solidFill>
                  <a:srgbClr val="0000FF"/>
                </a:solidFill>
              </a:rPr>
              <a:t>. </a:t>
            </a:r>
            <a:r>
              <a:rPr lang="en-US" sz="2200" dirty="0" err="1">
                <a:solidFill>
                  <a:srgbClr val="0000FF"/>
                </a:solidFill>
              </a:rPr>
              <a:t>Rễ</a:t>
            </a:r>
            <a:r>
              <a:rPr lang="en-US" sz="2200" dirty="0">
                <a:solidFill>
                  <a:srgbClr val="0000FF"/>
                </a:solidFill>
              </a:rPr>
              <a:t> </a:t>
            </a:r>
            <a:r>
              <a:rPr lang="en-US" sz="2200" dirty="0" err="1">
                <a:solidFill>
                  <a:srgbClr val="0000FF"/>
                </a:solidFill>
              </a:rPr>
              <a:t>phượng</a:t>
            </a:r>
            <a:r>
              <a:rPr lang="en-US" sz="2200" dirty="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màu</a:t>
            </a:r>
            <a:r>
              <a:rPr lang="en-US" sz="2200" dirty="0">
                <a:solidFill>
                  <a:srgbClr val="0000FF"/>
                </a:solidFill>
              </a:rPr>
              <a:t> </a:t>
            </a:r>
            <a:r>
              <a:rPr lang="en-US" sz="2200" dirty="0" err="1">
                <a:solidFill>
                  <a:srgbClr val="0000FF"/>
                </a:solidFill>
              </a:rPr>
              <a:t>nâu</a:t>
            </a:r>
            <a:r>
              <a:rPr lang="en-US" sz="2200" dirty="0">
                <a:solidFill>
                  <a:srgbClr val="0000FF"/>
                </a:solidFill>
              </a:rPr>
              <a:t> </a:t>
            </a:r>
            <a:r>
              <a:rPr lang="en-US" sz="2200" dirty="0" err="1">
                <a:solidFill>
                  <a:srgbClr val="0000FF"/>
                </a:solidFill>
              </a:rPr>
              <a:t>đậm</a:t>
            </a:r>
            <a:r>
              <a:rPr lang="en-US" sz="2200" dirty="0">
                <a:solidFill>
                  <a:srgbClr val="0000FF"/>
                </a:solidFill>
              </a:rPr>
              <a:t>, </a:t>
            </a:r>
            <a:r>
              <a:rPr lang="en-US" sz="2200" dirty="0" err="1">
                <a:solidFill>
                  <a:srgbClr val="0000FF"/>
                </a:solidFill>
              </a:rPr>
              <a:t>trông</a:t>
            </a:r>
            <a:r>
              <a:rPr lang="en-US" sz="2200" dirty="0">
                <a:solidFill>
                  <a:srgbClr val="0000FF"/>
                </a:solidFill>
              </a:rPr>
              <a:t> </a:t>
            </a:r>
            <a:r>
              <a:rPr lang="en-US" sz="2200" dirty="0" err="1">
                <a:solidFill>
                  <a:srgbClr val="0000FF"/>
                </a:solidFill>
              </a:rPr>
              <a:t>như</a:t>
            </a:r>
            <a:r>
              <a:rPr lang="en-US" sz="2200" dirty="0">
                <a:solidFill>
                  <a:srgbClr val="0000FF"/>
                </a:solidFill>
              </a:rPr>
              <a:t> </a:t>
            </a:r>
            <a:r>
              <a:rPr lang="en-US" sz="2200" dirty="0" err="1">
                <a:solidFill>
                  <a:srgbClr val="0000FF"/>
                </a:solidFill>
              </a:rPr>
              <a:t>đàn</a:t>
            </a:r>
            <a:r>
              <a:rPr lang="en-US" sz="2200" dirty="0">
                <a:solidFill>
                  <a:srgbClr val="0000FF"/>
                </a:solidFill>
              </a:rPr>
              <a:t> </a:t>
            </a:r>
            <a:r>
              <a:rPr lang="en-US" sz="2200" dirty="0" err="1">
                <a:solidFill>
                  <a:srgbClr val="0000FF"/>
                </a:solidFill>
              </a:rPr>
              <a:t>rắn</a:t>
            </a:r>
            <a:r>
              <a:rPr lang="en-US" sz="2200" dirty="0">
                <a:solidFill>
                  <a:srgbClr val="0000FF"/>
                </a:solidFill>
              </a:rPr>
              <a:t> </a:t>
            </a:r>
            <a:r>
              <a:rPr lang="en-US" sz="2200" dirty="0" err="1">
                <a:solidFill>
                  <a:srgbClr val="0000FF"/>
                </a:solidFill>
              </a:rPr>
              <a:t>bò</a:t>
            </a:r>
            <a:r>
              <a:rPr lang="en-US" sz="2200" dirty="0">
                <a:solidFill>
                  <a:srgbClr val="0000FF"/>
                </a:solidFill>
              </a:rPr>
              <a:t> </a:t>
            </a:r>
            <a:r>
              <a:rPr lang="en-US" sz="2200" dirty="0" err="1">
                <a:solidFill>
                  <a:srgbClr val="0000FF"/>
                </a:solidFill>
              </a:rPr>
              <a:t>nhung</a:t>
            </a:r>
            <a:r>
              <a:rPr lang="en-US" sz="2200" dirty="0">
                <a:solidFill>
                  <a:srgbClr val="0000FF"/>
                </a:solidFill>
              </a:rPr>
              <a:t> </a:t>
            </a:r>
            <a:r>
              <a:rPr lang="en-US" sz="2200" dirty="0" err="1">
                <a:solidFill>
                  <a:srgbClr val="0000FF"/>
                </a:solidFill>
              </a:rPr>
              <a:t>nhúc</a:t>
            </a:r>
            <a:r>
              <a:rPr lang="en-US" sz="2200" dirty="0">
                <a:solidFill>
                  <a:srgbClr val="0000FF"/>
                </a:solidFill>
              </a:rPr>
              <a:t> </a:t>
            </a:r>
            <a:r>
              <a:rPr lang="en-US" sz="2200" dirty="0" err="1">
                <a:solidFill>
                  <a:srgbClr val="0000FF"/>
                </a:solidFill>
              </a:rPr>
              <a:t>từ</a:t>
            </a:r>
            <a:r>
              <a:rPr lang="en-US" sz="2200" dirty="0">
                <a:solidFill>
                  <a:srgbClr val="0000FF"/>
                </a:solidFill>
              </a:rPr>
              <a:t> hang </a:t>
            </a:r>
            <a:r>
              <a:rPr lang="en-US" sz="2200" dirty="0" err="1">
                <a:solidFill>
                  <a:srgbClr val="0000FF"/>
                </a:solidFill>
              </a:rPr>
              <a:t>ra.</a:t>
            </a:r>
            <a:r>
              <a:rPr lang="en-US" sz="2200" dirty="0">
                <a:solidFill>
                  <a:srgbClr val="0000FF"/>
                </a:solidFill>
              </a:rPr>
              <a:t> </a:t>
            </a:r>
          </a:p>
          <a:p>
            <a:pPr algn="just" eaLnBrk="1" hangingPunct="1">
              <a:lnSpc>
                <a:spcPct val="110000"/>
              </a:lnSpc>
              <a:spcBef>
                <a:spcPts val="0"/>
              </a:spcBef>
              <a:buFontTx/>
              <a:buNone/>
            </a:pPr>
            <a:r>
              <a:rPr lang="en-US" sz="2200" dirty="0">
                <a:solidFill>
                  <a:srgbClr val="0000FF"/>
                </a:solidFill>
              </a:rPr>
              <a:t>         </a:t>
            </a:r>
            <a:r>
              <a:rPr lang="en-US" sz="2200" dirty="0" err="1">
                <a:solidFill>
                  <a:srgbClr val="0000FF"/>
                </a:solidFill>
              </a:rPr>
              <a:t>Những</a:t>
            </a:r>
            <a:r>
              <a:rPr lang="en-US" sz="2200" dirty="0">
                <a:solidFill>
                  <a:srgbClr val="0000FF"/>
                </a:solidFill>
              </a:rPr>
              <a:t> </a:t>
            </a:r>
            <a:r>
              <a:rPr lang="en-US" sz="2200" dirty="0" err="1">
                <a:solidFill>
                  <a:srgbClr val="0000FF"/>
                </a:solidFill>
              </a:rPr>
              <a:t>hình</a:t>
            </a:r>
            <a:r>
              <a:rPr lang="en-US" sz="2200" dirty="0">
                <a:solidFill>
                  <a:srgbClr val="0000FF"/>
                </a:solidFill>
              </a:rPr>
              <a:t> </a:t>
            </a:r>
            <a:r>
              <a:rPr lang="en-US" sz="2200" dirty="0" err="1">
                <a:solidFill>
                  <a:srgbClr val="0000FF"/>
                </a:solidFill>
              </a:rPr>
              <a:t>ảnh</a:t>
            </a:r>
            <a:r>
              <a:rPr lang="en-US" sz="2200" dirty="0">
                <a:solidFill>
                  <a:srgbClr val="0000FF"/>
                </a:solidFill>
              </a:rPr>
              <a:t> </a:t>
            </a:r>
            <a:r>
              <a:rPr lang="en-US" sz="2200" dirty="0" err="1">
                <a:solidFill>
                  <a:srgbClr val="0000FF"/>
                </a:solidFill>
              </a:rPr>
              <a:t>đó</a:t>
            </a:r>
            <a:r>
              <a:rPr lang="en-US" sz="2200" dirty="0">
                <a:solidFill>
                  <a:srgbClr val="0000FF"/>
                </a:solidFill>
              </a:rPr>
              <a:t> </a:t>
            </a:r>
            <a:r>
              <a:rPr lang="en-US" sz="2200" dirty="0" err="1">
                <a:solidFill>
                  <a:srgbClr val="0000FF"/>
                </a:solidFill>
              </a:rPr>
              <a:t>đã</a:t>
            </a:r>
            <a:r>
              <a:rPr lang="en-US" sz="2200" dirty="0">
                <a:solidFill>
                  <a:srgbClr val="0000FF"/>
                </a:solidFill>
              </a:rPr>
              <a:t> </a:t>
            </a:r>
            <a:r>
              <a:rPr lang="en-US" sz="2200" dirty="0" err="1">
                <a:solidFill>
                  <a:srgbClr val="0000FF"/>
                </a:solidFill>
              </a:rPr>
              <a:t>ghi</a:t>
            </a:r>
            <a:r>
              <a:rPr lang="en-US" sz="2200" dirty="0">
                <a:solidFill>
                  <a:srgbClr val="0000FF"/>
                </a:solidFill>
              </a:rPr>
              <a:t> </a:t>
            </a:r>
            <a:r>
              <a:rPr lang="en-US" sz="2200" dirty="0" err="1">
                <a:solidFill>
                  <a:srgbClr val="0000FF"/>
                </a:solidFill>
              </a:rPr>
              <a:t>sâu</a:t>
            </a:r>
            <a:r>
              <a:rPr lang="en-US" sz="2200" dirty="0">
                <a:solidFill>
                  <a:srgbClr val="0000FF"/>
                </a:solidFill>
              </a:rPr>
              <a:t> </a:t>
            </a:r>
            <a:r>
              <a:rPr lang="en-US" sz="2200" dirty="0" err="1">
                <a:solidFill>
                  <a:srgbClr val="0000FF"/>
                </a:solidFill>
              </a:rPr>
              <a:t>vào</a:t>
            </a:r>
            <a:r>
              <a:rPr lang="en-US" sz="2200" dirty="0">
                <a:solidFill>
                  <a:srgbClr val="0000FF"/>
                </a:solidFill>
              </a:rPr>
              <a:t> </a:t>
            </a:r>
            <a:r>
              <a:rPr lang="en-US" sz="2200" dirty="0" err="1">
                <a:solidFill>
                  <a:srgbClr val="0000FF"/>
                </a:solidFill>
              </a:rPr>
              <a:t>tâm</a:t>
            </a:r>
            <a:r>
              <a:rPr lang="en-US" sz="2200" dirty="0">
                <a:solidFill>
                  <a:srgbClr val="0000FF"/>
                </a:solidFill>
              </a:rPr>
              <a:t> </a:t>
            </a:r>
            <a:r>
              <a:rPr lang="en-US" sz="2200" dirty="0" err="1">
                <a:solidFill>
                  <a:srgbClr val="0000FF"/>
                </a:solidFill>
              </a:rPr>
              <a:t>trí</a:t>
            </a:r>
            <a:r>
              <a:rPr lang="en-US" sz="2200" dirty="0">
                <a:solidFill>
                  <a:srgbClr val="0000FF"/>
                </a:solidFill>
              </a:rPr>
              <a:t> </a:t>
            </a:r>
            <a:r>
              <a:rPr lang="en-US" sz="2200" dirty="0" err="1">
                <a:solidFill>
                  <a:srgbClr val="0000FF"/>
                </a:solidFill>
              </a:rPr>
              <a:t>em</a:t>
            </a:r>
            <a:r>
              <a:rPr lang="en-US" sz="2200" dirty="0">
                <a:solidFill>
                  <a:srgbClr val="0000FF"/>
                </a:solidFill>
              </a:rPr>
              <a:t>. </a:t>
            </a:r>
            <a:r>
              <a:rPr lang="en-US" sz="2200" dirty="0" err="1">
                <a:solidFill>
                  <a:srgbClr val="0000FF"/>
                </a:solidFill>
              </a:rPr>
              <a:t>Dù</a:t>
            </a:r>
            <a:r>
              <a:rPr lang="en-US" sz="2200" dirty="0">
                <a:solidFill>
                  <a:srgbClr val="0000FF"/>
                </a:solidFill>
              </a:rPr>
              <a:t> </a:t>
            </a:r>
            <a:r>
              <a:rPr lang="en-US" sz="2200" dirty="0" err="1">
                <a:solidFill>
                  <a:srgbClr val="0000FF"/>
                </a:solidFill>
              </a:rPr>
              <a:t>đi</a:t>
            </a:r>
            <a:r>
              <a:rPr lang="en-US" sz="2200" dirty="0">
                <a:solidFill>
                  <a:srgbClr val="0000FF"/>
                </a:solidFill>
              </a:rPr>
              <a:t> </a:t>
            </a:r>
            <a:r>
              <a:rPr lang="en-US" sz="2200" dirty="0" err="1">
                <a:solidFill>
                  <a:srgbClr val="0000FF"/>
                </a:solidFill>
              </a:rPr>
              <a:t>đâu</a:t>
            </a:r>
            <a:r>
              <a:rPr lang="en-US" sz="2200" dirty="0">
                <a:solidFill>
                  <a:srgbClr val="0000FF"/>
                </a:solidFill>
              </a:rPr>
              <a:t> </a:t>
            </a:r>
            <a:r>
              <a:rPr lang="en-US" sz="2200" dirty="0" err="1">
                <a:solidFill>
                  <a:srgbClr val="0000FF"/>
                </a:solidFill>
              </a:rPr>
              <a:t>em</a:t>
            </a:r>
            <a:r>
              <a:rPr lang="en-US" sz="2200" dirty="0">
                <a:solidFill>
                  <a:srgbClr val="0000FF"/>
                </a:solidFill>
              </a:rPr>
              <a:t> </a:t>
            </a:r>
            <a:r>
              <a:rPr lang="en-US" sz="2200" dirty="0" err="1">
                <a:solidFill>
                  <a:srgbClr val="0000FF"/>
                </a:solidFill>
              </a:rPr>
              <a:t>vẫn</a:t>
            </a:r>
            <a:r>
              <a:rPr lang="en-US" sz="2200" dirty="0">
                <a:solidFill>
                  <a:srgbClr val="0000FF"/>
                </a:solidFill>
              </a:rPr>
              <a:t> </a:t>
            </a:r>
            <a:r>
              <a:rPr lang="en-US" sz="2200" dirty="0" err="1">
                <a:solidFill>
                  <a:srgbClr val="0000FF"/>
                </a:solidFill>
              </a:rPr>
              <a:t>nhớ</a:t>
            </a:r>
            <a:r>
              <a:rPr lang="en-US" sz="2200" dirty="0">
                <a:solidFill>
                  <a:srgbClr val="0000FF"/>
                </a:solidFill>
              </a:rPr>
              <a:t> </a:t>
            </a:r>
            <a:r>
              <a:rPr lang="en-US" sz="2200" dirty="0" err="1">
                <a:solidFill>
                  <a:srgbClr val="0000FF"/>
                </a:solidFill>
              </a:rPr>
              <a:t>về</a:t>
            </a:r>
            <a:r>
              <a:rPr lang="en-US" sz="2200" dirty="0">
                <a:solidFill>
                  <a:srgbClr val="0000FF"/>
                </a:solidFill>
              </a:rPr>
              <a:t> </a:t>
            </a:r>
            <a:r>
              <a:rPr lang="en-US" sz="2200" dirty="0" err="1">
                <a:solidFill>
                  <a:srgbClr val="0000FF"/>
                </a:solidFill>
              </a:rPr>
              <a:t>mái</a:t>
            </a:r>
            <a:r>
              <a:rPr lang="en-US" sz="2200" dirty="0">
                <a:solidFill>
                  <a:srgbClr val="0000FF"/>
                </a:solidFill>
              </a:rPr>
              <a:t> </a:t>
            </a:r>
            <a:r>
              <a:rPr lang="en-US" sz="2200" dirty="0" err="1">
                <a:solidFill>
                  <a:srgbClr val="0000FF"/>
                </a:solidFill>
              </a:rPr>
              <a:t>trường</a:t>
            </a:r>
            <a:r>
              <a:rPr lang="en-US" sz="2200" dirty="0">
                <a:solidFill>
                  <a:srgbClr val="0000FF"/>
                </a:solidFill>
              </a:rPr>
              <a:t> </a:t>
            </a:r>
            <a:r>
              <a:rPr lang="en-US" sz="2200" dirty="0" err="1">
                <a:solidFill>
                  <a:srgbClr val="0000FF"/>
                </a:solidFill>
              </a:rPr>
              <a:t>này</a:t>
            </a:r>
            <a:r>
              <a:rPr lang="en-US" sz="2200" dirty="0">
                <a:solidFill>
                  <a:srgbClr val="0000FF"/>
                </a:solidFill>
              </a:rPr>
              <a:t> </a:t>
            </a:r>
            <a:r>
              <a:rPr lang="en-US" sz="2200" dirty="0" err="1">
                <a:solidFill>
                  <a:srgbClr val="0000FF"/>
                </a:solidFill>
              </a:rPr>
              <a:t>vì</a:t>
            </a:r>
            <a:r>
              <a:rPr lang="en-US" sz="2200" dirty="0">
                <a:solidFill>
                  <a:srgbClr val="0000FF"/>
                </a:solidFill>
              </a:rPr>
              <a:t> </a:t>
            </a:r>
            <a:r>
              <a:rPr lang="en-US" sz="2200" dirty="0" err="1">
                <a:solidFill>
                  <a:srgbClr val="0000FF"/>
                </a:solidFill>
              </a:rPr>
              <a:t>có</a:t>
            </a:r>
            <a:r>
              <a:rPr lang="en-US" sz="2200" dirty="0">
                <a:solidFill>
                  <a:srgbClr val="0000FF"/>
                </a:solidFill>
              </a:rPr>
              <a:t> </a:t>
            </a:r>
            <a:r>
              <a:rPr lang="en-US" sz="2200" dirty="0" err="1">
                <a:solidFill>
                  <a:srgbClr val="0000FF"/>
                </a:solidFill>
              </a:rPr>
              <a:t>những</a:t>
            </a:r>
            <a:r>
              <a:rPr lang="en-US" sz="2200" dirty="0">
                <a:solidFill>
                  <a:srgbClr val="0000FF"/>
                </a:solidFill>
              </a:rPr>
              <a:t> </a:t>
            </a:r>
            <a:r>
              <a:rPr lang="en-US" sz="2200" dirty="0" err="1">
                <a:solidFill>
                  <a:srgbClr val="0000FF"/>
                </a:solidFill>
              </a:rPr>
              <a:t>hình</a:t>
            </a:r>
            <a:r>
              <a:rPr lang="en-US" sz="2200" dirty="0">
                <a:solidFill>
                  <a:srgbClr val="0000FF"/>
                </a:solidFill>
              </a:rPr>
              <a:t> </a:t>
            </a:r>
            <a:r>
              <a:rPr lang="en-US" sz="2200" dirty="0" err="1">
                <a:solidFill>
                  <a:srgbClr val="0000FF"/>
                </a:solidFill>
              </a:rPr>
              <a:t>ảnh</a:t>
            </a:r>
            <a:r>
              <a:rPr lang="en-US" sz="2200" dirty="0">
                <a:solidFill>
                  <a:srgbClr val="0000FF"/>
                </a:solidFill>
              </a:rPr>
              <a:t> </a:t>
            </a:r>
            <a:r>
              <a:rPr lang="en-US" sz="2200" dirty="0" err="1">
                <a:solidFill>
                  <a:srgbClr val="0000FF"/>
                </a:solidFill>
              </a:rPr>
              <a:t>thân</a:t>
            </a:r>
            <a:r>
              <a:rPr lang="en-US" sz="2200" dirty="0">
                <a:solidFill>
                  <a:srgbClr val="0000FF"/>
                </a:solidFill>
              </a:rPr>
              <a:t> </a:t>
            </a:r>
            <a:r>
              <a:rPr lang="en-US" sz="2200" dirty="0" err="1">
                <a:solidFill>
                  <a:srgbClr val="0000FF"/>
                </a:solidFill>
              </a:rPr>
              <a:t>quen</a:t>
            </a:r>
            <a:r>
              <a:rPr lang="en-US" sz="2200" dirty="0">
                <a:solidFill>
                  <a:srgbClr val="0000FF"/>
                </a:solidFill>
              </a:rPr>
              <a:t> </a:t>
            </a:r>
            <a:r>
              <a:rPr lang="en-US" sz="2200" dirty="0" err="1">
                <a:solidFill>
                  <a:srgbClr val="0000FF"/>
                </a:solidFill>
              </a:rPr>
              <a:t>của</a:t>
            </a:r>
            <a:r>
              <a:rPr lang="en-US" sz="2200" dirty="0">
                <a:solidFill>
                  <a:srgbClr val="0000FF"/>
                </a:solidFill>
              </a:rPr>
              <a:t> </a:t>
            </a:r>
            <a:r>
              <a:rPr lang="en-US" sz="2200" dirty="0" err="1">
                <a:solidFill>
                  <a:srgbClr val="0000FF"/>
                </a:solidFill>
              </a:rPr>
              <a:t>các</a:t>
            </a:r>
            <a:r>
              <a:rPr lang="en-US" sz="2200" dirty="0">
                <a:solidFill>
                  <a:srgbClr val="0000FF"/>
                </a:solidFill>
              </a:rPr>
              <a:t> </a:t>
            </a:r>
            <a:r>
              <a:rPr lang="en-US" sz="2200" dirty="0" err="1">
                <a:solidFill>
                  <a:srgbClr val="0000FF"/>
                </a:solidFill>
              </a:rPr>
              <a:t>thầy</a:t>
            </a:r>
            <a:r>
              <a:rPr lang="en-US" sz="2200" dirty="0">
                <a:solidFill>
                  <a:srgbClr val="0000FF"/>
                </a:solidFill>
              </a:rPr>
              <a:t> </a:t>
            </a:r>
            <a:r>
              <a:rPr lang="en-US" sz="2200" dirty="0" err="1">
                <a:solidFill>
                  <a:srgbClr val="0000FF"/>
                </a:solidFill>
              </a:rPr>
              <a:t>cô</a:t>
            </a:r>
            <a:r>
              <a:rPr lang="en-US" sz="2200" dirty="0">
                <a:solidFill>
                  <a:srgbClr val="0000FF"/>
                </a:solidFill>
              </a:rPr>
              <a:t>, </a:t>
            </a:r>
            <a:r>
              <a:rPr lang="en-US" sz="2200" dirty="0" err="1">
                <a:solidFill>
                  <a:srgbClr val="0000FF"/>
                </a:solidFill>
              </a:rPr>
              <a:t>bạn</a:t>
            </a:r>
            <a:r>
              <a:rPr lang="en-US" sz="2200" dirty="0">
                <a:solidFill>
                  <a:srgbClr val="0000FF"/>
                </a:solidFill>
              </a:rPr>
              <a:t> </a:t>
            </a:r>
            <a:r>
              <a:rPr lang="en-US" sz="2200" dirty="0" err="1">
                <a:solidFill>
                  <a:srgbClr val="0000FF"/>
                </a:solidFill>
              </a:rPr>
              <a:t>bè</a:t>
            </a:r>
            <a:r>
              <a:rPr lang="en-US" sz="2200" dirty="0">
                <a:solidFill>
                  <a:srgbClr val="0000FF"/>
                </a:solidFill>
              </a:rPr>
              <a:t> </a:t>
            </a:r>
            <a:r>
              <a:rPr lang="en-US" sz="2200" dirty="0" err="1">
                <a:solidFill>
                  <a:srgbClr val="0000FF"/>
                </a:solidFill>
              </a:rPr>
              <a:t>và</a:t>
            </a:r>
            <a:r>
              <a:rPr lang="en-US" sz="2200" dirty="0">
                <a:solidFill>
                  <a:srgbClr val="0000FF"/>
                </a:solidFill>
              </a:rPr>
              <a:t> </a:t>
            </a:r>
            <a:r>
              <a:rPr lang="en-US" sz="2200" dirty="0" err="1">
                <a:solidFill>
                  <a:srgbClr val="0000FF"/>
                </a:solidFill>
              </a:rPr>
              <a:t>những</a:t>
            </a:r>
            <a:r>
              <a:rPr lang="en-US" sz="2200" dirty="0">
                <a:solidFill>
                  <a:srgbClr val="0000FF"/>
                </a:solidFill>
              </a:rPr>
              <a:t> </a:t>
            </a:r>
            <a:r>
              <a:rPr lang="en-US" sz="2200" dirty="0" err="1">
                <a:solidFill>
                  <a:srgbClr val="0000FF"/>
                </a:solidFill>
              </a:rPr>
              <a:t>cây</a:t>
            </a:r>
            <a:r>
              <a:rPr lang="en-US" sz="2200" dirty="0">
                <a:solidFill>
                  <a:srgbClr val="0000FF"/>
                </a:solidFill>
              </a:rPr>
              <a:t> </a:t>
            </a:r>
            <a:r>
              <a:rPr lang="en-US" sz="2200" dirty="0" err="1">
                <a:solidFill>
                  <a:srgbClr val="0000FF"/>
                </a:solidFill>
              </a:rPr>
              <a:t>phượng</a:t>
            </a:r>
            <a:r>
              <a:rPr lang="en-US" sz="2200" dirty="0">
                <a:solidFill>
                  <a:srgbClr val="0000FF"/>
                </a:solidFill>
              </a:rPr>
              <a:t> </a:t>
            </a:r>
            <a:r>
              <a:rPr lang="en-US" sz="2200" dirty="0" err="1">
                <a:solidFill>
                  <a:srgbClr val="0000FF"/>
                </a:solidFill>
              </a:rPr>
              <a:t>thân</a:t>
            </a:r>
            <a:r>
              <a:rPr lang="en-US" sz="2200" dirty="0">
                <a:solidFill>
                  <a:srgbClr val="0000FF"/>
                </a:solidFill>
              </a:rPr>
              <a:t> </a:t>
            </a:r>
            <a:r>
              <a:rPr lang="en-US" sz="2200" dirty="0" err="1">
                <a:solidFill>
                  <a:srgbClr val="0000FF"/>
                </a:solidFill>
              </a:rPr>
              <a:t>yêu</a:t>
            </a:r>
            <a:r>
              <a:rPr lang="en-US" sz="2200" dirty="0">
                <a:solidFill>
                  <a:srgbClr val="0000FF"/>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Hộp_Văn_Bản 7"/>
          <p:cNvSpPr txBox="1">
            <a:spLocks noChangeArrowheads="1"/>
          </p:cNvSpPr>
          <p:nvPr/>
        </p:nvSpPr>
        <p:spPr bwMode="auto">
          <a:xfrm>
            <a:off x="1403350" y="1519238"/>
            <a:ext cx="67691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180" tIns="45089" rIns="90180" bIns="45089">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6000" b="1" dirty="0">
                <a:solidFill>
                  <a:srgbClr val="FF0000"/>
                </a:solidFill>
                <a:latin typeface="Times New Roman" panose="02020603050405020304" pitchFamily="18" charset="0"/>
                <a:cs typeface="Times New Roman" panose="02020603050405020304" pitchFamily="18" charset="0"/>
              </a:rPr>
              <a:t>HĐ1: </a:t>
            </a:r>
            <a:r>
              <a:rPr lang="en-US" altLang="en-US" sz="6000" b="1" dirty="0" err="1">
                <a:solidFill>
                  <a:srgbClr val="FF0000"/>
                </a:solidFill>
                <a:latin typeface="Times New Roman" panose="02020603050405020304" pitchFamily="18" charset="0"/>
                <a:cs typeface="Times New Roman" panose="02020603050405020304" pitchFamily="18" charset="0"/>
              </a:rPr>
              <a:t>Khởi</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động</a:t>
            </a:r>
            <a:endParaRPr lang="en-US" altLang="en-US" sz="6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
            <a:extLst>
              <a:ext uri="{FF2B5EF4-FFF2-40B4-BE49-F238E27FC236}">
                <a16:creationId xmlns:a16="http://schemas.microsoft.com/office/drawing/2014/main" id="{EE2454D9-6002-2A80-8EBE-6AC2D06C6C75}"/>
              </a:ext>
            </a:extLst>
          </p:cNvPr>
          <p:cNvGrpSpPr>
            <a:grpSpLocks/>
          </p:cNvGrpSpPr>
          <p:nvPr/>
        </p:nvGrpSpPr>
        <p:grpSpPr bwMode="auto">
          <a:xfrm>
            <a:off x="0" y="0"/>
            <a:ext cx="9144000" cy="6858000"/>
            <a:chOff x="1249" y="0"/>
            <a:chExt cx="9144000" cy="6858000"/>
          </a:xfrm>
        </p:grpSpPr>
        <p:pic>
          <p:nvPicPr>
            <p:cNvPr id="28675" name="Picture 4" descr="Beaches">
              <a:extLst>
                <a:ext uri="{FF2B5EF4-FFF2-40B4-BE49-F238E27FC236}">
                  <a16:creationId xmlns:a16="http://schemas.microsoft.com/office/drawing/2014/main" id="{F0C8A9E8-B63F-7A43-67DF-C181B6007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9">
              <a:extLst>
                <a:ext uri="{FF2B5EF4-FFF2-40B4-BE49-F238E27FC236}">
                  <a16:creationId xmlns:a16="http://schemas.microsoft.com/office/drawing/2014/main" id="{2F5E0105-25DA-883C-943D-4E9CE347182D}"/>
                </a:ext>
              </a:extLst>
            </p:cNvPr>
            <p:cNvSpPr txBox="1">
              <a:spLocks noChangeArrowheads="1"/>
            </p:cNvSpPr>
            <p:nvPr/>
          </p:nvSpPr>
          <p:spPr bwMode="auto">
            <a:xfrm>
              <a:off x="1924987" y="3810000"/>
              <a:ext cx="4724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800" b="1" dirty="0" err="1">
                  <a:solidFill>
                    <a:srgbClr val="FF0000"/>
                  </a:solidFill>
                  <a:latin typeface="HP001 4 hàng" pitchFamily="34" charset="0"/>
                </a:rPr>
                <a:t>Kết</a:t>
              </a:r>
              <a:r>
                <a:rPr lang="en-US" altLang="en-US" sz="4800" b="1" dirty="0">
                  <a:solidFill>
                    <a:srgbClr val="FF0000"/>
                  </a:solidFill>
                  <a:latin typeface="HP001 4 hàng" pitchFamily="34" charset="0"/>
                </a:rPr>
                <a:t> </a:t>
              </a:r>
              <a:r>
                <a:rPr lang="en-US" altLang="en-US" sz="4800" b="1" dirty="0" err="1">
                  <a:solidFill>
                    <a:srgbClr val="FF0000"/>
                  </a:solidFill>
                  <a:latin typeface="HP001 4 hàng" pitchFamily="34" charset="0"/>
                </a:rPr>
                <a:t>thúc</a:t>
              </a:r>
              <a:r>
                <a:rPr lang="en-US" altLang="en-US" sz="4800" b="1" dirty="0">
                  <a:solidFill>
                    <a:srgbClr val="FF0000"/>
                  </a:solidFill>
                  <a:latin typeface="HP001 4 hàng" pitchFamily="34" charset="0"/>
                </a:rPr>
                <a:t> </a:t>
              </a:r>
              <a:r>
                <a:rPr lang="en-US" altLang="en-US" sz="4800" b="1" dirty="0" err="1">
                  <a:solidFill>
                    <a:srgbClr val="FF0000"/>
                  </a:solidFill>
                  <a:latin typeface="HP001 4 hàng" pitchFamily="34" charset="0"/>
                </a:rPr>
                <a:t>tiết</a:t>
              </a:r>
              <a:r>
                <a:rPr lang="en-US" altLang="en-US" sz="4800" b="1" dirty="0">
                  <a:solidFill>
                    <a:srgbClr val="FF0000"/>
                  </a:solidFill>
                  <a:latin typeface="HP001 4 hàng" pitchFamily="34" charset="0"/>
                </a:rPr>
                <a:t> </a:t>
              </a:r>
              <a:r>
                <a:rPr lang="en-US" altLang="en-US" sz="4800" b="1" dirty="0" err="1">
                  <a:solidFill>
                    <a:srgbClr val="FF0000"/>
                  </a:solidFill>
                  <a:latin typeface="HP001 4 hàng" pitchFamily="34" charset="0"/>
                </a:rPr>
                <a:t>học</a:t>
              </a:r>
              <a:endParaRPr lang="en-US" altLang="en-US" sz="4800" b="1" dirty="0">
                <a:solidFill>
                  <a:srgbClr val="FF0000"/>
                </a:solidFill>
                <a:latin typeface="HP001 4 hàng" pitchFamily="34" charset="0"/>
              </a:endParaRPr>
            </a:p>
          </p:txBody>
        </p:sp>
      </p:gr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7" name="Text Box 9"/>
          <p:cNvSpPr txBox="1">
            <a:spLocks noChangeArrowheads="1"/>
          </p:cNvSpPr>
          <p:nvPr/>
        </p:nvSpPr>
        <p:spPr bwMode="auto">
          <a:xfrm>
            <a:off x="304800" y="533400"/>
            <a:ext cx="8534400" cy="1323439"/>
          </a:xfrm>
          <a:prstGeom prst="rect">
            <a:avLst/>
          </a:prstGeom>
          <a:solidFill>
            <a:srgbClr val="FFFF66"/>
          </a:solidFill>
          <a:ln w="9525">
            <a:noFill/>
            <a:miter lim="800000"/>
            <a:headEnd/>
            <a:tailEnd/>
          </a:ln>
        </p:spPr>
        <p:txBody>
          <a:bodyPr wrap="square">
            <a:spAutoFit/>
          </a:bodyPr>
          <a:lstStyle/>
          <a:p>
            <a:pPr>
              <a:spcBef>
                <a:spcPct val="50000"/>
              </a:spcBef>
            </a:pPr>
            <a:r>
              <a:rPr lang="en-US" sz="4000" dirty="0">
                <a:solidFill>
                  <a:srgbClr val="0000FF"/>
                </a:solidFill>
              </a:rPr>
              <a:t>    </a:t>
            </a:r>
            <a:r>
              <a:rPr lang="en-US" sz="4000" dirty="0" err="1"/>
              <a:t>Nêu</a:t>
            </a:r>
            <a:r>
              <a:rPr lang="en-US" sz="4000" dirty="0"/>
              <a:t> </a:t>
            </a:r>
            <a:r>
              <a:rPr lang="en-US" sz="4000" dirty="0" err="1"/>
              <a:t>cấu</a:t>
            </a:r>
            <a:r>
              <a:rPr lang="en-US" sz="4000" dirty="0"/>
              <a:t> </a:t>
            </a:r>
            <a:r>
              <a:rPr lang="en-US" sz="4000" dirty="0" err="1"/>
              <a:t>tạo</a:t>
            </a:r>
            <a:r>
              <a:rPr lang="en-US" sz="4000" dirty="0"/>
              <a:t> </a:t>
            </a:r>
            <a:r>
              <a:rPr lang="en-US" sz="4000" dirty="0" err="1"/>
              <a:t>bài</a:t>
            </a:r>
            <a:r>
              <a:rPr lang="en-US" sz="4000" dirty="0"/>
              <a:t> </a:t>
            </a:r>
            <a:r>
              <a:rPr lang="en-US" sz="4000" dirty="0" err="1"/>
              <a:t>văn</a:t>
            </a:r>
            <a:r>
              <a:rPr lang="en-US" sz="4000" dirty="0"/>
              <a:t> </a:t>
            </a:r>
            <a:r>
              <a:rPr lang="en-US" sz="4000" dirty="0" err="1"/>
              <a:t>miêu</a:t>
            </a:r>
            <a:r>
              <a:rPr lang="en-US" sz="4000" dirty="0"/>
              <a:t> </a:t>
            </a:r>
            <a:r>
              <a:rPr lang="en-US" sz="4000" dirty="0" err="1"/>
              <a:t>tả</a:t>
            </a:r>
            <a:r>
              <a:rPr lang="en-US" sz="4000" dirty="0"/>
              <a:t> </a:t>
            </a:r>
            <a:r>
              <a:rPr lang="en-US" sz="4000" dirty="0" err="1"/>
              <a:t>cây</a:t>
            </a:r>
            <a:r>
              <a:rPr lang="en-US" sz="4000" dirty="0"/>
              <a:t> </a:t>
            </a:r>
            <a:r>
              <a:rPr lang="en-US" sz="4000" dirty="0" err="1"/>
              <a:t>cối</a:t>
            </a:r>
            <a:r>
              <a:rPr lang="en-US" sz="4000" dirty="0"/>
              <a:t> ?</a:t>
            </a:r>
          </a:p>
        </p:txBody>
      </p:sp>
      <p:sp>
        <p:nvSpPr>
          <p:cNvPr id="12300" name="Text Box 12"/>
          <p:cNvSpPr txBox="1">
            <a:spLocks noChangeArrowheads="1"/>
          </p:cNvSpPr>
          <p:nvPr/>
        </p:nvSpPr>
        <p:spPr bwMode="auto">
          <a:xfrm>
            <a:off x="304800" y="1752600"/>
            <a:ext cx="8534400" cy="4770537"/>
          </a:xfrm>
          <a:prstGeom prst="rect">
            <a:avLst/>
          </a:prstGeom>
          <a:solidFill>
            <a:srgbClr val="FFFF66"/>
          </a:solidFill>
          <a:ln w="9525">
            <a:noFill/>
            <a:miter lim="800000"/>
            <a:headEnd/>
            <a:tailEnd/>
          </a:ln>
        </p:spPr>
        <p:txBody>
          <a:bodyPr wrap="square">
            <a:spAutoFit/>
          </a:bodyPr>
          <a:lstStyle/>
          <a:p>
            <a:pPr>
              <a:spcBef>
                <a:spcPct val="50000"/>
              </a:spcBef>
            </a:pPr>
            <a:r>
              <a:rPr lang="en-US" sz="2800" dirty="0">
                <a:solidFill>
                  <a:srgbClr val="0000FF"/>
                </a:solidFill>
              </a:rPr>
              <a:t>        </a:t>
            </a:r>
            <a:r>
              <a:rPr lang="en-US" sz="3200" dirty="0" err="1">
                <a:solidFill>
                  <a:srgbClr val="0000FF"/>
                </a:solidFill>
              </a:rPr>
              <a:t>Bài</a:t>
            </a:r>
            <a:r>
              <a:rPr lang="en-US" sz="3200" dirty="0">
                <a:solidFill>
                  <a:srgbClr val="0000FF"/>
                </a:solidFill>
              </a:rPr>
              <a:t> </a:t>
            </a:r>
            <a:r>
              <a:rPr lang="en-US" sz="3200" dirty="0" err="1">
                <a:solidFill>
                  <a:srgbClr val="0000FF"/>
                </a:solidFill>
              </a:rPr>
              <a:t>văn</a:t>
            </a:r>
            <a:r>
              <a:rPr lang="en-US" sz="3200" dirty="0">
                <a:solidFill>
                  <a:srgbClr val="0000FF"/>
                </a:solidFill>
              </a:rPr>
              <a:t> </a:t>
            </a:r>
            <a:r>
              <a:rPr lang="en-US" sz="3200" dirty="0" err="1">
                <a:solidFill>
                  <a:srgbClr val="0000FF"/>
                </a:solidFill>
              </a:rPr>
              <a:t>miêu</a:t>
            </a:r>
            <a:r>
              <a:rPr lang="en-US" sz="3200" dirty="0">
                <a:solidFill>
                  <a:srgbClr val="0000FF"/>
                </a:solidFill>
              </a:rPr>
              <a:t> </a:t>
            </a:r>
            <a:r>
              <a:rPr lang="en-US" sz="3200" dirty="0" err="1">
                <a:solidFill>
                  <a:srgbClr val="0000FF"/>
                </a:solidFill>
              </a:rPr>
              <a:t>tả</a:t>
            </a:r>
            <a:r>
              <a:rPr lang="en-US" sz="3200" dirty="0">
                <a:solidFill>
                  <a:srgbClr val="0000FF"/>
                </a:solidFill>
              </a:rPr>
              <a:t> </a:t>
            </a:r>
            <a:r>
              <a:rPr lang="en-US" sz="3200" dirty="0" err="1">
                <a:solidFill>
                  <a:srgbClr val="0000FF"/>
                </a:solidFill>
              </a:rPr>
              <a:t>cây</a:t>
            </a:r>
            <a:r>
              <a:rPr lang="en-US" sz="3200" dirty="0">
                <a:solidFill>
                  <a:srgbClr val="0000FF"/>
                </a:solidFill>
              </a:rPr>
              <a:t> </a:t>
            </a:r>
            <a:r>
              <a:rPr lang="en-US" sz="3200" dirty="0" err="1">
                <a:solidFill>
                  <a:srgbClr val="0000FF"/>
                </a:solidFill>
              </a:rPr>
              <a:t>cối</a:t>
            </a:r>
            <a:r>
              <a:rPr lang="en-US" sz="3200" dirty="0">
                <a:solidFill>
                  <a:srgbClr val="0000FF"/>
                </a:solidFill>
              </a:rPr>
              <a:t> </a:t>
            </a:r>
            <a:r>
              <a:rPr lang="en-US" sz="3200" dirty="0" err="1">
                <a:solidFill>
                  <a:srgbClr val="0000FF"/>
                </a:solidFill>
              </a:rPr>
              <a:t>thường</a:t>
            </a:r>
            <a:r>
              <a:rPr lang="en-US" sz="3200" dirty="0">
                <a:solidFill>
                  <a:srgbClr val="0000FF"/>
                </a:solidFill>
              </a:rPr>
              <a:t> </a:t>
            </a:r>
            <a:r>
              <a:rPr lang="en-US" sz="3200" dirty="0" err="1">
                <a:solidFill>
                  <a:srgbClr val="0000FF"/>
                </a:solidFill>
              </a:rPr>
              <a:t>gồm</a:t>
            </a:r>
            <a:r>
              <a:rPr lang="en-US" sz="3200" dirty="0">
                <a:solidFill>
                  <a:srgbClr val="0000FF"/>
                </a:solidFill>
              </a:rPr>
              <a:t> </a:t>
            </a:r>
            <a:r>
              <a:rPr lang="en-US" sz="3200" dirty="0" err="1">
                <a:solidFill>
                  <a:srgbClr val="0000FF"/>
                </a:solidFill>
              </a:rPr>
              <a:t>ba</a:t>
            </a:r>
            <a:r>
              <a:rPr lang="en-US" sz="3200" dirty="0">
                <a:solidFill>
                  <a:srgbClr val="0000FF"/>
                </a:solidFill>
              </a:rPr>
              <a:t> </a:t>
            </a:r>
            <a:r>
              <a:rPr lang="en-US" sz="3200" dirty="0" err="1">
                <a:solidFill>
                  <a:srgbClr val="0000FF"/>
                </a:solidFill>
              </a:rPr>
              <a:t>phần</a:t>
            </a:r>
            <a:r>
              <a:rPr lang="en-US" sz="3200" dirty="0">
                <a:solidFill>
                  <a:srgbClr val="0000FF"/>
                </a:solidFill>
              </a:rPr>
              <a:t>:</a:t>
            </a:r>
          </a:p>
          <a:p>
            <a:pPr>
              <a:spcBef>
                <a:spcPct val="50000"/>
              </a:spcBef>
            </a:pPr>
            <a:r>
              <a:rPr lang="en-US" sz="3200" dirty="0">
                <a:solidFill>
                  <a:srgbClr val="0000FF"/>
                </a:solidFill>
              </a:rPr>
              <a:t>1/ </a:t>
            </a:r>
            <a:r>
              <a:rPr lang="en-US" sz="3200" dirty="0" err="1">
                <a:solidFill>
                  <a:srgbClr val="0000FF"/>
                </a:solidFill>
              </a:rPr>
              <a:t>Mở</a:t>
            </a:r>
            <a:r>
              <a:rPr lang="en-US" sz="3200" dirty="0">
                <a:solidFill>
                  <a:srgbClr val="0000FF"/>
                </a:solidFill>
              </a:rPr>
              <a:t> </a:t>
            </a:r>
            <a:r>
              <a:rPr lang="en-US" sz="3200" dirty="0" err="1">
                <a:solidFill>
                  <a:srgbClr val="0000FF"/>
                </a:solidFill>
              </a:rPr>
              <a:t>bài</a:t>
            </a:r>
            <a:r>
              <a:rPr lang="en-US" sz="3200" dirty="0">
                <a:solidFill>
                  <a:srgbClr val="0000FF"/>
                </a:solidFill>
              </a:rPr>
              <a:t>: </a:t>
            </a:r>
            <a:r>
              <a:rPr lang="en-US" sz="3200" dirty="0" err="1">
                <a:solidFill>
                  <a:srgbClr val="0000FF"/>
                </a:solidFill>
              </a:rPr>
              <a:t>Tả</a:t>
            </a:r>
            <a:r>
              <a:rPr lang="en-US" sz="3200" dirty="0">
                <a:solidFill>
                  <a:srgbClr val="0000FF"/>
                </a:solidFill>
              </a:rPr>
              <a:t> </a:t>
            </a:r>
            <a:r>
              <a:rPr lang="en-US" sz="3200" dirty="0" err="1">
                <a:solidFill>
                  <a:srgbClr val="0000FF"/>
                </a:solidFill>
              </a:rPr>
              <a:t>hoặc</a:t>
            </a:r>
            <a:r>
              <a:rPr lang="en-US" sz="3200" dirty="0">
                <a:solidFill>
                  <a:srgbClr val="0000FF"/>
                </a:solidFill>
              </a:rPr>
              <a:t> </a:t>
            </a:r>
            <a:r>
              <a:rPr lang="en-US" sz="3200" dirty="0" err="1">
                <a:solidFill>
                  <a:srgbClr val="0000FF"/>
                </a:solidFill>
              </a:rPr>
              <a:t>giới</a:t>
            </a:r>
            <a:r>
              <a:rPr lang="en-US" sz="3200" dirty="0">
                <a:solidFill>
                  <a:srgbClr val="0000FF"/>
                </a:solidFill>
              </a:rPr>
              <a:t> </a:t>
            </a:r>
            <a:r>
              <a:rPr lang="en-US" sz="3200" dirty="0" err="1">
                <a:solidFill>
                  <a:srgbClr val="0000FF"/>
                </a:solidFill>
              </a:rPr>
              <a:t>thiệu</a:t>
            </a:r>
            <a:r>
              <a:rPr lang="en-US" sz="3200" dirty="0">
                <a:solidFill>
                  <a:srgbClr val="0000FF"/>
                </a:solidFill>
              </a:rPr>
              <a:t> </a:t>
            </a:r>
            <a:r>
              <a:rPr lang="en-US" sz="3200" dirty="0" err="1">
                <a:solidFill>
                  <a:srgbClr val="0000FF"/>
                </a:solidFill>
              </a:rPr>
              <a:t>bao</a:t>
            </a:r>
            <a:r>
              <a:rPr lang="en-US" sz="3200" dirty="0">
                <a:solidFill>
                  <a:srgbClr val="0000FF"/>
                </a:solidFill>
              </a:rPr>
              <a:t> </a:t>
            </a:r>
            <a:r>
              <a:rPr lang="en-US" sz="3200" dirty="0" err="1">
                <a:solidFill>
                  <a:srgbClr val="0000FF"/>
                </a:solidFill>
              </a:rPr>
              <a:t>quát</a:t>
            </a:r>
            <a:r>
              <a:rPr lang="en-US" sz="3200" dirty="0">
                <a:solidFill>
                  <a:srgbClr val="0000FF"/>
                </a:solidFill>
              </a:rPr>
              <a:t> </a:t>
            </a:r>
            <a:r>
              <a:rPr lang="en-US" sz="3200" dirty="0" err="1">
                <a:solidFill>
                  <a:srgbClr val="0000FF"/>
                </a:solidFill>
              </a:rPr>
              <a:t>về</a:t>
            </a:r>
            <a:r>
              <a:rPr lang="en-US" sz="3200" dirty="0">
                <a:solidFill>
                  <a:srgbClr val="0000FF"/>
                </a:solidFill>
              </a:rPr>
              <a:t> </a:t>
            </a:r>
            <a:r>
              <a:rPr lang="en-US" sz="3200" dirty="0" err="1">
                <a:solidFill>
                  <a:srgbClr val="0000FF"/>
                </a:solidFill>
              </a:rPr>
              <a:t>cây</a:t>
            </a:r>
            <a:r>
              <a:rPr lang="en-US" sz="3200" dirty="0">
                <a:solidFill>
                  <a:srgbClr val="0000FF"/>
                </a:solidFill>
              </a:rPr>
              <a:t>.</a:t>
            </a:r>
          </a:p>
          <a:p>
            <a:pPr>
              <a:spcBef>
                <a:spcPct val="50000"/>
              </a:spcBef>
            </a:pPr>
            <a:r>
              <a:rPr lang="en-US" sz="3200" dirty="0">
                <a:solidFill>
                  <a:srgbClr val="0000FF"/>
                </a:solidFill>
              </a:rPr>
              <a:t>2/ </a:t>
            </a:r>
            <a:r>
              <a:rPr lang="en-US" sz="3200" dirty="0" err="1">
                <a:solidFill>
                  <a:srgbClr val="0000FF"/>
                </a:solidFill>
              </a:rPr>
              <a:t>Thân</a:t>
            </a:r>
            <a:r>
              <a:rPr lang="en-US" sz="3200" dirty="0">
                <a:solidFill>
                  <a:srgbClr val="0000FF"/>
                </a:solidFill>
              </a:rPr>
              <a:t> </a:t>
            </a:r>
            <a:r>
              <a:rPr lang="en-US" sz="3200" dirty="0" err="1">
                <a:solidFill>
                  <a:srgbClr val="0000FF"/>
                </a:solidFill>
              </a:rPr>
              <a:t>bài</a:t>
            </a:r>
            <a:r>
              <a:rPr lang="en-US" sz="3200" dirty="0">
                <a:solidFill>
                  <a:srgbClr val="0000FF"/>
                </a:solidFill>
              </a:rPr>
              <a:t>: </a:t>
            </a:r>
            <a:r>
              <a:rPr lang="en-US" sz="3200" dirty="0" err="1">
                <a:solidFill>
                  <a:srgbClr val="0000FF"/>
                </a:solidFill>
              </a:rPr>
              <a:t>Tả</a:t>
            </a:r>
            <a:r>
              <a:rPr lang="en-US" sz="3200" dirty="0">
                <a:solidFill>
                  <a:srgbClr val="0000FF"/>
                </a:solidFill>
              </a:rPr>
              <a:t> </a:t>
            </a:r>
            <a:r>
              <a:rPr lang="en-US" sz="3200" dirty="0" err="1">
                <a:solidFill>
                  <a:srgbClr val="0000FF"/>
                </a:solidFill>
              </a:rPr>
              <a:t>từng</a:t>
            </a:r>
            <a:r>
              <a:rPr lang="en-US" sz="3200" dirty="0">
                <a:solidFill>
                  <a:srgbClr val="0000FF"/>
                </a:solidFill>
              </a:rPr>
              <a:t> </a:t>
            </a:r>
            <a:r>
              <a:rPr lang="en-US" sz="3200" dirty="0" err="1">
                <a:solidFill>
                  <a:srgbClr val="0000FF"/>
                </a:solidFill>
              </a:rPr>
              <a:t>bộ</a:t>
            </a:r>
            <a:r>
              <a:rPr lang="en-US" sz="3200" dirty="0">
                <a:solidFill>
                  <a:srgbClr val="0000FF"/>
                </a:solidFill>
              </a:rPr>
              <a:t> </a:t>
            </a:r>
            <a:r>
              <a:rPr lang="en-US" sz="3200" dirty="0" err="1">
                <a:solidFill>
                  <a:srgbClr val="0000FF"/>
                </a:solidFill>
              </a:rPr>
              <a:t>phận</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cây</a:t>
            </a:r>
            <a:r>
              <a:rPr lang="en-US" sz="3200" dirty="0">
                <a:solidFill>
                  <a:srgbClr val="0000FF"/>
                </a:solidFill>
              </a:rPr>
              <a:t> </a:t>
            </a:r>
            <a:r>
              <a:rPr lang="en-US" sz="3200" dirty="0" err="1">
                <a:solidFill>
                  <a:srgbClr val="0000FF"/>
                </a:solidFill>
              </a:rPr>
              <a:t>hoặc</a:t>
            </a:r>
            <a:r>
              <a:rPr lang="en-US" sz="3200" dirty="0">
                <a:solidFill>
                  <a:srgbClr val="0000FF"/>
                </a:solidFill>
              </a:rPr>
              <a:t> </a:t>
            </a:r>
            <a:r>
              <a:rPr lang="en-US" sz="3200" dirty="0" err="1">
                <a:solidFill>
                  <a:srgbClr val="0000FF"/>
                </a:solidFill>
              </a:rPr>
              <a:t>tả</a:t>
            </a:r>
            <a:r>
              <a:rPr lang="en-US" sz="3200" dirty="0">
                <a:solidFill>
                  <a:srgbClr val="0000FF"/>
                </a:solidFill>
              </a:rPr>
              <a:t> </a:t>
            </a:r>
            <a:r>
              <a:rPr lang="en-US" sz="3200" dirty="0" err="1">
                <a:solidFill>
                  <a:srgbClr val="0000FF"/>
                </a:solidFill>
              </a:rPr>
              <a:t>từng</a:t>
            </a:r>
            <a:r>
              <a:rPr lang="en-US" sz="3200" dirty="0">
                <a:solidFill>
                  <a:srgbClr val="0000FF"/>
                </a:solidFill>
              </a:rPr>
              <a:t> </a:t>
            </a:r>
            <a:r>
              <a:rPr lang="en-US" sz="3200" dirty="0" err="1">
                <a:solidFill>
                  <a:srgbClr val="0000FF"/>
                </a:solidFill>
              </a:rPr>
              <a:t>thời</a:t>
            </a:r>
            <a:r>
              <a:rPr lang="en-US" sz="3200" dirty="0">
                <a:solidFill>
                  <a:srgbClr val="0000FF"/>
                </a:solidFill>
              </a:rPr>
              <a:t> </a:t>
            </a:r>
            <a:r>
              <a:rPr lang="en-US" sz="3200" dirty="0" err="1">
                <a:solidFill>
                  <a:srgbClr val="0000FF"/>
                </a:solidFill>
              </a:rPr>
              <a:t>kì</a:t>
            </a:r>
            <a:r>
              <a:rPr lang="en-US" sz="3200" dirty="0">
                <a:solidFill>
                  <a:srgbClr val="0000FF"/>
                </a:solidFill>
              </a:rPr>
              <a:t> </a:t>
            </a:r>
            <a:r>
              <a:rPr lang="en-US" sz="3200" dirty="0" err="1">
                <a:solidFill>
                  <a:srgbClr val="0000FF"/>
                </a:solidFill>
              </a:rPr>
              <a:t>phát</a:t>
            </a:r>
            <a:r>
              <a:rPr lang="en-US" sz="3200" dirty="0">
                <a:solidFill>
                  <a:srgbClr val="0000FF"/>
                </a:solidFill>
              </a:rPr>
              <a:t> </a:t>
            </a:r>
            <a:r>
              <a:rPr lang="en-US" sz="3200" dirty="0" err="1">
                <a:solidFill>
                  <a:srgbClr val="0000FF"/>
                </a:solidFill>
              </a:rPr>
              <a:t>triển</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cây</a:t>
            </a:r>
            <a:r>
              <a:rPr lang="en-US" sz="3200" dirty="0">
                <a:solidFill>
                  <a:srgbClr val="0000FF"/>
                </a:solidFill>
              </a:rPr>
              <a:t>.</a:t>
            </a:r>
          </a:p>
          <a:p>
            <a:pPr>
              <a:spcBef>
                <a:spcPct val="50000"/>
              </a:spcBef>
            </a:pPr>
            <a:r>
              <a:rPr lang="en-US" sz="3200" dirty="0">
                <a:solidFill>
                  <a:srgbClr val="0000FF"/>
                </a:solidFill>
              </a:rPr>
              <a:t>3/ </a:t>
            </a:r>
            <a:r>
              <a:rPr lang="en-US" sz="3200" dirty="0" err="1">
                <a:solidFill>
                  <a:srgbClr val="0000FF"/>
                </a:solidFill>
              </a:rPr>
              <a:t>Kết</a:t>
            </a:r>
            <a:r>
              <a:rPr lang="en-US" sz="3200" dirty="0">
                <a:solidFill>
                  <a:srgbClr val="0000FF"/>
                </a:solidFill>
              </a:rPr>
              <a:t> </a:t>
            </a:r>
            <a:r>
              <a:rPr lang="en-US" sz="3200" dirty="0" err="1">
                <a:solidFill>
                  <a:srgbClr val="0000FF"/>
                </a:solidFill>
              </a:rPr>
              <a:t>bài</a:t>
            </a:r>
            <a:r>
              <a:rPr lang="en-US" sz="3200" dirty="0">
                <a:solidFill>
                  <a:srgbClr val="0000FF"/>
                </a:solidFill>
              </a:rPr>
              <a:t>: </a:t>
            </a:r>
            <a:r>
              <a:rPr lang="en-US" sz="3200" dirty="0" err="1">
                <a:solidFill>
                  <a:srgbClr val="0000FF"/>
                </a:solidFill>
              </a:rPr>
              <a:t>Có</a:t>
            </a:r>
            <a:r>
              <a:rPr lang="en-US" sz="3200" dirty="0">
                <a:solidFill>
                  <a:srgbClr val="0000FF"/>
                </a:solidFill>
              </a:rPr>
              <a:t> </a:t>
            </a:r>
            <a:r>
              <a:rPr lang="en-US" sz="3200" dirty="0" err="1">
                <a:solidFill>
                  <a:srgbClr val="0000FF"/>
                </a:solidFill>
              </a:rPr>
              <a:t>thể</a:t>
            </a:r>
            <a:r>
              <a:rPr lang="en-US" sz="3200" dirty="0">
                <a:solidFill>
                  <a:srgbClr val="0000FF"/>
                </a:solidFill>
              </a:rPr>
              <a:t> </a:t>
            </a:r>
            <a:r>
              <a:rPr lang="en-US" sz="3200" dirty="0" err="1">
                <a:solidFill>
                  <a:srgbClr val="0000FF"/>
                </a:solidFill>
              </a:rPr>
              <a:t>nêu</a:t>
            </a:r>
            <a:r>
              <a:rPr lang="en-US" sz="3200" dirty="0">
                <a:solidFill>
                  <a:srgbClr val="0000FF"/>
                </a:solidFill>
              </a:rPr>
              <a:t> </a:t>
            </a:r>
            <a:r>
              <a:rPr lang="en-US" sz="3200" dirty="0" err="1">
                <a:solidFill>
                  <a:srgbClr val="0000FF"/>
                </a:solidFill>
              </a:rPr>
              <a:t>ích</a:t>
            </a:r>
            <a:r>
              <a:rPr lang="en-US" sz="3200" dirty="0">
                <a:solidFill>
                  <a:srgbClr val="0000FF"/>
                </a:solidFill>
              </a:rPr>
              <a:t> </a:t>
            </a:r>
            <a:r>
              <a:rPr lang="en-US" sz="3200" dirty="0" err="1">
                <a:solidFill>
                  <a:srgbClr val="0000FF"/>
                </a:solidFill>
              </a:rPr>
              <a:t>lợi</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cây</a:t>
            </a:r>
            <a:r>
              <a:rPr lang="en-US" sz="3200" dirty="0">
                <a:solidFill>
                  <a:srgbClr val="0000FF"/>
                </a:solidFill>
              </a:rPr>
              <a:t>, </a:t>
            </a:r>
            <a:r>
              <a:rPr lang="en-US" sz="3200" dirty="0" err="1">
                <a:solidFill>
                  <a:srgbClr val="0000FF"/>
                </a:solidFill>
              </a:rPr>
              <a:t>ấn</a:t>
            </a:r>
            <a:r>
              <a:rPr lang="en-US" sz="3200" dirty="0">
                <a:solidFill>
                  <a:srgbClr val="0000FF"/>
                </a:solidFill>
              </a:rPr>
              <a:t> </a:t>
            </a:r>
            <a:r>
              <a:rPr lang="en-US" sz="3200" dirty="0" err="1">
                <a:solidFill>
                  <a:srgbClr val="0000FF"/>
                </a:solidFill>
              </a:rPr>
              <a:t>tượng</a:t>
            </a:r>
            <a:r>
              <a:rPr lang="en-US" sz="3200" dirty="0">
                <a:solidFill>
                  <a:srgbClr val="0000FF"/>
                </a:solidFill>
              </a:rPr>
              <a:t> </a:t>
            </a:r>
            <a:r>
              <a:rPr lang="en-US" sz="3200" dirty="0" err="1">
                <a:solidFill>
                  <a:srgbClr val="0000FF"/>
                </a:solidFill>
              </a:rPr>
              <a:t>đặc</a:t>
            </a:r>
            <a:r>
              <a:rPr lang="en-US" sz="3200" dirty="0">
                <a:solidFill>
                  <a:srgbClr val="0000FF"/>
                </a:solidFill>
              </a:rPr>
              <a:t> </a:t>
            </a:r>
            <a:r>
              <a:rPr lang="en-US" sz="3200" dirty="0" err="1">
                <a:solidFill>
                  <a:srgbClr val="0000FF"/>
                </a:solidFill>
              </a:rPr>
              <a:t>biệt</a:t>
            </a:r>
            <a:r>
              <a:rPr lang="en-US" sz="3200" dirty="0">
                <a:solidFill>
                  <a:srgbClr val="0000FF"/>
                </a:solidFill>
              </a:rPr>
              <a:t> </a:t>
            </a:r>
            <a:r>
              <a:rPr lang="en-US" sz="3200" dirty="0" err="1">
                <a:solidFill>
                  <a:srgbClr val="0000FF"/>
                </a:solidFill>
              </a:rPr>
              <a:t>hoặc</a:t>
            </a:r>
            <a:r>
              <a:rPr lang="en-US" sz="3200" dirty="0">
                <a:solidFill>
                  <a:srgbClr val="0000FF"/>
                </a:solidFill>
              </a:rPr>
              <a:t> </a:t>
            </a:r>
            <a:r>
              <a:rPr lang="en-US" sz="3200" dirty="0" err="1">
                <a:solidFill>
                  <a:srgbClr val="0000FF"/>
                </a:solidFill>
              </a:rPr>
              <a:t>tình</a:t>
            </a:r>
            <a:r>
              <a:rPr lang="en-US" sz="3200" dirty="0">
                <a:solidFill>
                  <a:srgbClr val="0000FF"/>
                </a:solidFill>
              </a:rPr>
              <a:t> </a:t>
            </a:r>
            <a:r>
              <a:rPr lang="en-US" sz="3200" dirty="0" err="1">
                <a:solidFill>
                  <a:srgbClr val="0000FF"/>
                </a:solidFill>
              </a:rPr>
              <a:t>cảm</a:t>
            </a:r>
            <a:r>
              <a:rPr lang="en-US" sz="3200" dirty="0">
                <a:solidFill>
                  <a:srgbClr val="0000FF"/>
                </a:solidFill>
              </a:rPr>
              <a:t> </a:t>
            </a:r>
            <a:r>
              <a:rPr lang="en-US" sz="3200" dirty="0" err="1">
                <a:solidFill>
                  <a:srgbClr val="0000FF"/>
                </a:solidFill>
              </a:rPr>
              <a:t>của</a:t>
            </a:r>
            <a:r>
              <a:rPr lang="en-US" sz="3200" dirty="0">
                <a:solidFill>
                  <a:srgbClr val="0000FF"/>
                </a:solidFill>
              </a:rPr>
              <a:t> </a:t>
            </a:r>
            <a:r>
              <a:rPr lang="en-US" sz="3200" dirty="0" err="1">
                <a:solidFill>
                  <a:srgbClr val="0000FF"/>
                </a:solidFill>
              </a:rPr>
              <a:t>người</a:t>
            </a:r>
            <a:r>
              <a:rPr lang="en-US" sz="3200" dirty="0">
                <a:solidFill>
                  <a:srgbClr val="0000FF"/>
                </a:solidFill>
              </a:rPr>
              <a:t> </a:t>
            </a:r>
            <a:r>
              <a:rPr lang="en-US" sz="3200" dirty="0" err="1">
                <a:solidFill>
                  <a:srgbClr val="0000FF"/>
                </a:solidFill>
              </a:rPr>
              <a:t>tả</a:t>
            </a:r>
            <a:r>
              <a:rPr lang="en-US" sz="3200" dirty="0">
                <a:solidFill>
                  <a:srgbClr val="0000FF"/>
                </a:solidFill>
              </a:rPr>
              <a:t> </a:t>
            </a:r>
            <a:r>
              <a:rPr lang="en-US" sz="3200" dirty="0" err="1">
                <a:solidFill>
                  <a:srgbClr val="0000FF"/>
                </a:solidFill>
              </a:rPr>
              <a:t>với</a:t>
            </a:r>
            <a:r>
              <a:rPr lang="en-US" sz="3200" dirty="0">
                <a:solidFill>
                  <a:srgbClr val="0000FF"/>
                </a:solidFill>
              </a:rPr>
              <a:t> </a:t>
            </a:r>
            <a:r>
              <a:rPr lang="en-US" sz="3200" dirty="0" err="1">
                <a:solidFill>
                  <a:srgbClr val="0000FF"/>
                </a:solidFill>
              </a:rPr>
              <a:t>cây</a:t>
            </a:r>
            <a:r>
              <a:rPr lang="en-US" sz="32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2297"/>
                                        </p:tgtEl>
                                        <p:attrNameLst>
                                          <p:attrName>style.visibility</p:attrName>
                                        </p:attrNameLst>
                                      </p:cBhvr>
                                      <p:to>
                                        <p:strVal val="visible"/>
                                      </p:to>
                                    </p:set>
                                    <p:animEffect transition="in" filter="wedge">
                                      <p:cBhvr>
                                        <p:cTn id="7" dur="2000"/>
                                        <p:tgtEl>
                                          <p:spTgt spid="122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2300"/>
                                        </p:tgtEl>
                                        <p:attrNameLst>
                                          <p:attrName>style.visibility</p:attrName>
                                        </p:attrNameLst>
                                      </p:cBhvr>
                                      <p:to>
                                        <p:strVal val="visible"/>
                                      </p:to>
                                    </p:set>
                                    <p:anim calcmode="lin" valueType="num">
                                      <p:cBhvr>
                                        <p:cTn id="12" dur="1000" fill="hold"/>
                                        <p:tgtEl>
                                          <p:spTgt spid="12300"/>
                                        </p:tgtEl>
                                        <p:attrNameLst>
                                          <p:attrName>ppt_w</p:attrName>
                                        </p:attrNameLst>
                                      </p:cBhvr>
                                      <p:tavLst>
                                        <p:tav tm="0">
                                          <p:val>
                                            <p:fltVal val="0"/>
                                          </p:val>
                                        </p:tav>
                                        <p:tav tm="100000">
                                          <p:val>
                                            <p:strVal val="#ppt_w"/>
                                          </p:val>
                                        </p:tav>
                                      </p:tavLst>
                                    </p:anim>
                                    <p:anim calcmode="lin" valueType="num">
                                      <p:cBhvr>
                                        <p:cTn id="13" dur="1000" fill="hold"/>
                                        <p:tgtEl>
                                          <p:spTgt spid="123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P spid="1230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856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8"/>
          <p:cNvSpPr txBox="1">
            <a:spLocks noChangeArrowheads="1"/>
          </p:cNvSpPr>
          <p:nvPr/>
        </p:nvSpPr>
        <p:spPr bwMode="auto">
          <a:xfrm>
            <a:off x="3724274" y="685800"/>
            <a:ext cx="3438525" cy="523220"/>
          </a:xfrm>
          <a:prstGeom prst="rect">
            <a:avLst/>
          </a:prstGeom>
          <a:noFill/>
          <a:ln w="9525">
            <a:noFill/>
            <a:miter lim="800000"/>
            <a:headEnd/>
            <a:tailEnd/>
          </a:ln>
        </p:spPr>
        <p:txBody>
          <a:bodyPr wrap="square">
            <a:spAutoFit/>
          </a:bodyPr>
          <a:lstStyle/>
          <a:p>
            <a:pPr>
              <a:spcBef>
                <a:spcPct val="50000"/>
              </a:spcBef>
            </a:pPr>
            <a:r>
              <a:rPr lang="en-US" sz="2800" b="1" u="sng" dirty="0">
                <a:solidFill>
                  <a:srgbClr val="FF3300"/>
                </a:solidFill>
              </a:rPr>
              <a:t>HĐ 2: </a:t>
            </a:r>
            <a:r>
              <a:rPr lang="en-US" sz="2800" b="1" u="sng" dirty="0" err="1">
                <a:solidFill>
                  <a:srgbClr val="FF3300"/>
                </a:solidFill>
              </a:rPr>
              <a:t>Khám</a:t>
            </a:r>
            <a:r>
              <a:rPr lang="en-US" sz="2800" b="1" u="sng" dirty="0">
                <a:solidFill>
                  <a:srgbClr val="FF3300"/>
                </a:solidFill>
              </a:rPr>
              <a:t> </a:t>
            </a:r>
            <a:r>
              <a:rPr lang="en-US" sz="2800" b="1" u="sng" dirty="0" err="1">
                <a:solidFill>
                  <a:srgbClr val="FF3300"/>
                </a:solidFill>
              </a:rPr>
              <a:t>phá</a:t>
            </a:r>
            <a:endParaRPr lang="en-US" sz="2800" dirty="0">
              <a:solidFill>
                <a:srgbClr val="FF3300"/>
              </a:solidFill>
            </a:endParaRPr>
          </a:p>
        </p:txBody>
      </p:sp>
      <p:sp>
        <p:nvSpPr>
          <p:cNvPr id="16393" name="Text Box 9"/>
          <p:cNvSpPr txBox="1">
            <a:spLocks noChangeArrowheads="1"/>
          </p:cNvSpPr>
          <p:nvPr/>
        </p:nvSpPr>
        <p:spPr bwMode="auto">
          <a:xfrm>
            <a:off x="447675" y="1587976"/>
            <a:ext cx="8162925" cy="584775"/>
          </a:xfrm>
          <a:prstGeom prst="rect">
            <a:avLst/>
          </a:prstGeom>
          <a:noFill/>
          <a:ln w="9525">
            <a:noFill/>
            <a:miter lim="800000"/>
            <a:headEnd/>
            <a:tailEnd/>
          </a:ln>
        </p:spPr>
        <p:txBody>
          <a:bodyPr wrap="square">
            <a:spAutoFit/>
          </a:bodyPr>
          <a:lstStyle/>
          <a:p>
            <a:pPr>
              <a:spcBef>
                <a:spcPct val="50000"/>
              </a:spcBef>
            </a:pPr>
            <a:r>
              <a:rPr lang="en-US" sz="3200" b="1" dirty="0">
                <a:solidFill>
                  <a:srgbClr val="0000FF"/>
                </a:solidFill>
              </a:rPr>
              <a:t>     </a:t>
            </a:r>
          </a:p>
        </p:txBody>
      </p:sp>
      <p:pic>
        <p:nvPicPr>
          <p:cNvPr id="5" name="Picture 4"/>
          <p:cNvPicPr/>
          <p:nvPr/>
        </p:nvPicPr>
        <p:blipFill>
          <a:blip r:embed="rId2"/>
          <a:stretch>
            <a:fillRect/>
          </a:stretch>
        </p:blipFill>
        <p:spPr>
          <a:xfrm>
            <a:off x="685800" y="1587976"/>
            <a:ext cx="8001000" cy="24506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Effect transition="in" filter="checkerboard(across)">
                                      <p:cBhvr>
                                        <p:cTn id="7" dur="500"/>
                                        <p:tgtEl>
                                          <p:spTgt spid="16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69166917"/>
              </p:ext>
            </p:extLst>
          </p:nvPr>
        </p:nvGraphicFramePr>
        <p:xfrm>
          <a:off x="762000" y="762002"/>
          <a:ext cx="7772400" cy="5313667"/>
        </p:xfrm>
        <a:graphic>
          <a:graphicData uri="http://schemas.openxmlformats.org/drawingml/2006/table">
            <a:tbl>
              <a:tblPr firstRow="1" firstCol="1" bandRow="1">
                <a:tableStyleId>{5C22544A-7EE6-4342-B048-85BDC9FD1C3A}</a:tableStyleId>
              </a:tblPr>
              <a:tblGrid>
                <a:gridCol w="2209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1152979">
                <a:tc>
                  <a:txBody>
                    <a:bodyPr/>
                    <a:lstStyle/>
                    <a:p>
                      <a:pPr>
                        <a:lnSpc>
                          <a:spcPts val="1500"/>
                        </a:lnSpc>
                        <a:spcAft>
                          <a:spcPts val="0"/>
                        </a:spcAft>
                      </a:pPr>
                      <a:r>
                        <a:rPr lang="vi-VN" sz="2000" dirty="0">
                          <a:effectLst/>
                        </a:rPr>
                        <a:t>Bố cục</a:t>
                      </a:r>
                      <a:endParaRPr lang="en-US" sz="1400" dirty="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2000">
                          <a:effectLst/>
                        </a:rPr>
                        <a:t>Ý chính của đoạn</a:t>
                      </a:r>
                      <a:endParaRPr lang="en-US" sz="140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2000">
                          <a:effectLst/>
                        </a:rPr>
                        <a:t>Nội dung</a:t>
                      </a:r>
                      <a:endParaRPr lang="en-US" sz="1400">
                        <a:effectLst/>
                        <a:latin typeface="Calibri"/>
                        <a:ea typeface="Calibri"/>
                        <a:cs typeface="Times New Roman"/>
                      </a:endParaRPr>
                    </a:p>
                  </a:txBody>
                  <a:tcPr marL="63514" marR="63514" marT="0" marB="0" anchor="ctr"/>
                </a:tc>
                <a:extLst>
                  <a:ext uri="{0D108BD9-81ED-4DB2-BD59-A6C34878D82A}">
                    <a16:rowId xmlns:a16="http://schemas.microsoft.com/office/drawing/2014/main" val="10000"/>
                  </a:ext>
                </a:extLst>
              </a:tr>
              <a:tr h="430374">
                <a:tc>
                  <a:txBody>
                    <a:bodyPr/>
                    <a:lstStyle/>
                    <a:p>
                      <a:pPr>
                        <a:lnSpc>
                          <a:spcPts val="1500"/>
                        </a:lnSpc>
                        <a:spcAft>
                          <a:spcPts val="0"/>
                        </a:spcAft>
                      </a:pPr>
                      <a:r>
                        <a:rPr lang="vi-VN" sz="2000" dirty="0">
                          <a:effectLst/>
                        </a:rPr>
                        <a:t>Mở bài</a:t>
                      </a:r>
                      <a:endParaRPr lang="en-US" sz="1400" dirty="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2000" dirty="0">
                          <a:effectLst/>
                        </a:rPr>
                        <a:t>Giới thiệu về cây si</a:t>
                      </a:r>
                      <a:endParaRPr lang="en-US" sz="1400" dirty="0">
                        <a:effectLst/>
                        <a:latin typeface="Calibri"/>
                        <a:ea typeface="Calibri"/>
                        <a:cs typeface="Times New Roman"/>
                      </a:endParaRPr>
                    </a:p>
                  </a:txBody>
                  <a:tcPr marL="63514" marR="63514" marT="0" marB="0" anchor="ctr"/>
                </a:tc>
                <a:tc>
                  <a:txBody>
                    <a:bodyPr/>
                    <a:lstStyle/>
                    <a:p>
                      <a:pPr>
                        <a:lnSpc>
                          <a:spcPts val="1500"/>
                        </a:lnSpc>
                        <a:spcAft>
                          <a:spcPts val="0"/>
                        </a:spcAft>
                      </a:pPr>
                      <a:r>
                        <a:rPr lang="en-US" sz="2000" dirty="0">
                          <a:effectLst/>
                        </a:rPr>
                        <a:t> </a:t>
                      </a:r>
                      <a:endParaRPr lang="en-US" sz="1400" dirty="0">
                        <a:effectLst/>
                        <a:latin typeface="Calibri"/>
                        <a:ea typeface="Calibri"/>
                        <a:cs typeface="Times New Roman"/>
                      </a:endParaRPr>
                    </a:p>
                  </a:txBody>
                  <a:tcPr marL="63514" marR="63514" marT="0" marB="0"/>
                </a:tc>
                <a:extLst>
                  <a:ext uri="{0D108BD9-81ED-4DB2-BD59-A6C34878D82A}">
                    <a16:rowId xmlns:a16="http://schemas.microsoft.com/office/drawing/2014/main" val="10001"/>
                  </a:ext>
                </a:extLst>
              </a:tr>
              <a:tr h="1936682">
                <a:tc rowSpan="2">
                  <a:txBody>
                    <a:bodyPr/>
                    <a:lstStyle/>
                    <a:p>
                      <a:pPr>
                        <a:lnSpc>
                          <a:spcPts val="1500"/>
                        </a:lnSpc>
                        <a:spcAft>
                          <a:spcPts val="0"/>
                        </a:spcAft>
                      </a:pPr>
                      <a:r>
                        <a:rPr lang="vi-VN" sz="2000" dirty="0">
                          <a:effectLst/>
                        </a:rPr>
                        <a:t>Thân bài</a:t>
                      </a:r>
                      <a:endParaRPr lang="en-US" sz="1400" dirty="0">
                        <a:effectLst/>
                        <a:latin typeface="Calibri"/>
                        <a:ea typeface="Calibri"/>
                        <a:cs typeface="Times New Roman"/>
                      </a:endParaRPr>
                    </a:p>
                  </a:txBody>
                  <a:tcPr marL="63514" marR="63514" marT="0" marB="0" anchor="ctr"/>
                </a:tc>
                <a:tc rowSpan="2">
                  <a:txBody>
                    <a:bodyPr/>
                    <a:lstStyle/>
                    <a:p>
                      <a:pPr>
                        <a:lnSpc>
                          <a:spcPts val="1500"/>
                        </a:lnSpc>
                        <a:spcAft>
                          <a:spcPts val="0"/>
                        </a:spcAft>
                      </a:pPr>
                      <a:r>
                        <a:rPr lang="vi-VN" sz="2000" dirty="0">
                          <a:effectLst/>
                        </a:rPr>
                        <a:t>Miêu tả các bộ phận của cây si</a:t>
                      </a:r>
                      <a:endParaRPr lang="en-US" sz="1400" dirty="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2000" dirty="0">
                          <a:effectLst/>
                        </a:rPr>
                        <a:t>Rễ si: </a:t>
                      </a:r>
                      <a:r>
                        <a:rPr lang="en-US" sz="2000" dirty="0">
                          <a:effectLst/>
                        </a:rPr>
                        <a:t> ….</a:t>
                      </a:r>
                      <a:endParaRPr lang="en-US" sz="1400" dirty="0">
                        <a:effectLst/>
                        <a:latin typeface="Calibri"/>
                        <a:ea typeface="Calibri"/>
                        <a:cs typeface="Times New Roman"/>
                      </a:endParaRPr>
                    </a:p>
                  </a:txBody>
                  <a:tcPr marL="63514" marR="63514" marT="0" marB="0"/>
                </a:tc>
                <a:extLst>
                  <a:ext uri="{0D108BD9-81ED-4DB2-BD59-A6C34878D82A}">
                    <a16:rowId xmlns:a16="http://schemas.microsoft.com/office/drawing/2014/main" val="10002"/>
                  </a:ext>
                </a:extLst>
              </a:tr>
              <a:tr h="797170">
                <a:tc vMerge="1">
                  <a:txBody>
                    <a:bodyPr/>
                    <a:lstStyle/>
                    <a:p>
                      <a:endParaRPr lang="en-US"/>
                    </a:p>
                  </a:txBody>
                  <a:tcPr/>
                </a:tc>
                <a:tc vMerge="1">
                  <a:txBody>
                    <a:bodyPr/>
                    <a:lstStyle/>
                    <a:p>
                      <a:endParaRPr lang="en-US"/>
                    </a:p>
                  </a:txBody>
                  <a:tcPr/>
                </a:tc>
                <a:tc>
                  <a:txBody>
                    <a:bodyPr/>
                    <a:lstStyle/>
                    <a:p>
                      <a:pPr>
                        <a:lnSpc>
                          <a:spcPts val="1500"/>
                        </a:lnSpc>
                        <a:spcAft>
                          <a:spcPts val="0"/>
                        </a:spcAft>
                      </a:pPr>
                      <a:r>
                        <a:rPr lang="vi-VN" sz="2000" dirty="0">
                          <a:effectLst/>
                        </a:rPr>
                        <a:t>Lá si: </a:t>
                      </a:r>
                      <a:r>
                        <a:rPr lang="en-US" sz="2000" dirty="0">
                          <a:effectLst/>
                        </a:rPr>
                        <a:t>….</a:t>
                      </a:r>
                      <a:endParaRPr lang="en-US" sz="1400" dirty="0">
                        <a:effectLst/>
                        <a:latin typeface="Calibri"/>
                        <a:ea typeface="Calibri"/>
                        <a:cs typeface="Times New Roman"/>
                      </a:endParaRPr>
                    </a:p>
                  </a:txBody>
                  <a:tcPr marL="63514" marR="63514" marT="0" marB="0"/>
                </a:tc>
                <a:extLst>
                  <a:ext uri="{0D108BD9-81ED-4DB2-BD59-A6C34878D82A}">
                    <a16:rowId xmlns:a16="http://schemas.microsoft.com/office/drawing/2014/main" val="10003"/>
                  </a:ext>
                </a:extLst>
              </a:tr>
              <a:tr h="996462">
                <a:tc>
                  <a:txBody>
                    <a:bodyPr/>
                    <a:lstStyle/>
                    <a:p>
                      <a:pPr>
                        <a:lnSpc>
                          <a:spcPts val="1500"/>
                        </a:lnSpc>
                        <a:spcAft>
                          <a:spcPts val="0"/>
                        </a:spcAft>
                      </a:pPr>
                      <a:r>
                        <a:rPr lang="vi-VN" sz="2000">
                          <a:effectLst/>
                        </a:rPr>
                        <a:t>Kết bài</a:t>
                      </a:r>
                      <a:endParaRPr lang="en-US" sz="140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2000">
                          <a:effectLst/>
                        </a:rPr>
                        <a:t>Nêu cảm nghĩ về cây si</a:t>
                      </a:r>
                      <a:endParaRPr lang="en-US" sz="140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2000" dirty="0">
                          <a:effectLst/>
                        </a:rPr>
                        <a:t>Cây si có ích lợi với con người: </a:t>
                      </a:r>
                      <a:r>
                        <a:rPr lang="en-US" sz="2000" dirty="0">
                          <a:effectLst/>
                        </a:rPr>
                        <a:t>…</a:t>
                      </a:r>
                      <a:endParaRPr lang="en-US" sz="1400" dirty="0">
                        <a:effectLst/>
                        <a:latin typeface="Calibri"/>
                        <a:ea typeface="Calibri"/>
                        <a:cs typeface="Times New Roman"/>
                      </a:endParaRPr>
                    </a:p>
                  </a:txBody>
                  <a:tcPr marL="63514" marR="63514"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2483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11914485"/>
              </p:ext>
            </p:extLst>
          </p:nvPr>
        </p:nvGraphicFramePr>
        <p:xfrm>
          <a:off x="609596" y="762000"/>
          <a:ext cx="8382003" cy="5596518"/>
        </p:xfrm>
        <a:graphic>
          <a:graphicData uri="http://schemas.openxmlformats.org/drawingml/2006/table">
            <a:tbl>
              <a:tblPr firstRow="1" firstCol="1" bandRow="1">
                <a:tableStyleId>{5C22544A-7EE6-4342-B048-85BDC9FD1C3A}</a:tableStyleId>
              </a:tblPr>
              <a:tblGrid>
                <a:gridCol w="1147014">
                  <a:extLst>
                    <a:ext uri="{9D8B030D-6E8A-4147-A177-3AD203B41FA5}">
                      <a16:colId xmlns:a16="http://schemas.microsoft.com/office/drawing/2014/main" val="20000"/>
                    </a:ext>
                  </a:extLst>
                </a:gridCol>
                <a:gridCol w="1764632">
                  <a:extLst>
                    <a:ext uri="{9D8B030D-6E8A-4147-A177-3AD203B41FA5}">
                      <a16:colId xmlns:a16="http://schemas.microsoft.com/office/drawing/2014/main" val="20001"/>
                    </a:ext>
                  </a:extLst>
                </a:gridCol>
                <a:gridCol w="5470357">
                  <a:extLst>
                    <a:ext uri="{9D8B030D-6E8A-4147-A177-3AD203B41FA5}">
                      <a16:colId xmlns:a16="http://schemas.microsoft.com/office/drawing/2014/main" val="20002"/>
                    </a:ext>
                  </a:extLst>
                </a:gridCol>
              </a:tblGrid>
              <a:tr h="480404">
                <a:tc>
                  <a:txBody>
                    <a:bodyPr/>
                    <a:lstStyle/>
                    <a:p>
                      <a:pPr>
                        <a:lnSpc>
                          <a:spcPts val="1500"/>
                        </a:lnSpc>
                        <a:spcAft>
                          <a:spcPts val="0"/>
                        </a:spcAft>
                      </a:pPr>
                      <a:r>
                        <a:rPr lang="vi-VN" sz="1600" dirty="0">
                          <a:effectLst/>
                        </a:rPr>
                        <a:t>Bố cục</a:t>
                      </a:r>
                      <a:endParaRPr lang="en-US" sz="1100" dirty="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1600">
                          <a:effectLst/>
                        </a:rPr>
                        <a:t>Ý chính của đoạn</a:t>
                      </a:r>
                      <a:endParaRPr lang="en-US" sz="110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1600">
                          <a:effectLst/>
                        </a:rPr>
                        <a:t>Nội dung</a:t>
                      </a:r>
                      <a:endParaRPr lang="en-US" sz="1100">
                        <a:effectLst/>
                        <a:latin typeface="Calibri"/>
                        <a:ea typeface="Calibri"/>
                        <a:cs typeface="Times New Roman"/>
                      </a:endParaRPr>
                    </a:p>
                  </a:txBody>
                  <a:tcPr marL="63514" marR="63514" marT="0" marB="0" anchor="ctr"/>
                </a:tc>
                <a:extLst>
                  <a:ext uri="{0D108BD9-81ED-4DB2-BD59-A6C34878D82A}">
                    <a16:rowId xmlns:a16="http://schemas.microsoft.com/office/drawing/2014/main" val="10000"/>
                  </a:ext>
                </a:extLst>
              </a:tr>
              <a:tr h="480404">
                <a:tc>
                  <a:txBody>
                    <a:bodyPr/>
                    <a:lstStyle/>
                    <a:p>
                      <a:pPr>
                        <a:lnSpc>
                          <a:spcPts val="1500"/>
                        </a:lnSpc>
                        <a:spcAft>
                          <a:spcPts val="0"/>
                        </a:spcAft>
                      </a:pPr>
                      <a:r>
                        <a:rPr lang="vi-VN" sz="1600" dirty="0">
                          <a:effectLst/>
                        </a:rPr>
                        <a:t>Mở bài</a:t>
                      </a:r>
                      <a:endParaRPr lang="en-US" sz="1100" dirty="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1600" dirty="0">
                          <a:effectLst/>
                        </a:rPr>
                        <a:t>Giới thiệu về cây si</a:t>
                      </a:r>
                      <a:endParaRPr lang="en-US" sz="1100" dirty="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1600">
                          <a:effectLst/>
                        </a:rPr>
                        <a:t>Cây si luôn già hơn những cây khác</a:t>
                      </a:r>
                      <a:endParaRPr lang="en-US" sz="1100">
                        <a:effectLst/>
                        <a:latin typeface="Calibri"/>
                        <a:ea typeface="Calibri"/>
                        <a:cs typeface="Times New Roman"/>
                      </a:endParaRPr>
                    </a:p>
                  </a:txBody>
                  <a:tcPr marL="63514" marR="63514" marT="0" marB="0"/>
                </a:tc>
                <a:extLst>
                  <a:ext uri="{0D108BD9-81ED-4DB2-BD59-A6C34878D82A}">
                    <a16:rowId xmlns:a16="http://schemas.microsoft.com/office/drawing/2014/main" val="10001"/>
                  </a:ext>
                </a:extLst>
              </a:tr>
              <a:tr h="2446249">
                <a:tc rowSpan="2">
                  <a:txBody>
                    <a:bodyPr/>
                    <a:lstStyle/>
                    <a:p>
                      <a:pPr>
                        <a:lnSpc>
                          <a:spcPts val="1500"/>
                        </a:lnSpc>
                        <a:spcAft>
                          <a:spcPts val="0"/>
                        </a:spcAft>
                      </a:pPr>
                      <a:r>
                        <a:rPr lang="vi-VN" sz="1600">
                          <a:effectLst/>
                        </a:rPr>
                        <a:t>Thân bài</a:t>
                      </a:r>
                      <a:endParaRPr lang="en-US" sz="1100">
                        <a:effectLst/>
                        <a:latin typeface="Calibri"/>
                        <a:ea typeface="Calibri"/>
                        <a:cs typeface="Times New Roman"/>
                      </a:endParaRPr>
                    </a:p>
                  </a:txBody>
                  <a:tcPr marL="63514" marR="63514" marT="0" marB="0" anchor="ctr"/>
                </a:tc>
                <a:tc rowSpan="2">
                  <a:txBody>
                    <a:bodyPr/>
                    <a:lstStyle/>
                    <a:p>
                      <a:pPr>
                        <a:lnSpc>
                          <a:spcPts val="1500"/>
                        </a:lnSpc>
                        <a:spcAft>
                          <a:spcPts val="0"/>
                        </a:spcAft>
                      </a:pPr>
                      <a:r>
                        <a:rPr lang="vi-VN" sz="1600" dirty="0">
                          <a:effectLst/>
                        </a:rPr>
                        <a:t>Miêu tả các bộ phận của cây si</a:t>
                      </a:r>
                      <a:endParaRPr lang="en-US" sz="1100" dirty="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1600" dirty="0">
                          <a:effectLst/>
                        </a:rPr>
                        <a:t>Rễ si: Rậm, dài, nhìn giống bộ râu; chuyển màu trắng vào ngày sắp mưa hoặc sau mưa.</a:t>
                      </a:r>
                      <a:endParaRPr lang="en-US" sz="1100" dirty="0">
                        <a:effectLst/>
                      </a:endParaRPr>
                    </a:p>
                    <a:p>
                      <a:pPr>
                        <a:lnSpc>
                          <a:spcPts val="1500"/>
                        </a:lnSpc>
                        <a:spcAft>
                          <a:spcPts val="0"/>
                        </a:spcAft>
                      </a:pPr>
                      <a:r>
                        <a:rPr lang="vi-VN" sz="1600" dirty="0">
                          <a:effectLst/>
                        </a:rPr>
                        <a:t>Rễ si khác rễ đa: Rễ si không thành những thân phụ, còn rễ đa ăn xuống đất, lớn lên, thành thân phụ.</a:t>
                      </a:r>
                      <a:endParaRPr lang="en-US" sz="1100" dirty="0">
                        <a:effectLst/>
                        <a:latin typeface="Calibri"/>
                        <a:ea typeface="Calibri"/>
                        <a:cs typeface="Times New Roman"/>
                      </a:endParaRPr>
                    </a:p>
                  </a:txBody>
                  <a:tcPr marL="63514" marR="63514" marT="0" marB="0"/>
                </a:tc>
                <a:extLst>
                  <a:ext uri="{0D108BD9-81ED-4DB2-BD59-A6C34878D82A}">
                    <a16:rowId xmlns:a16="http://schemas.microsoft.com/office/drawing/2014/main" val="10002"/>
                  </a:ext>
                </a:extLst>
              </a:tr>
              <a:tr h="971865">
                <a:tc vMerge="1">
                  <a:txBody>
                    <a:bodyPr/>
                    <a:lstStyle/>
                    <a:p>
                      <a:endParaRPr lang="en-US"/>
                    </a:p>
                  </a:txBody>
                  <a:tcPr/>
                </a:tc>
                <a:tc vMerge="1">
                  <a:txBody>
                    <a:bodyPr/>
                    <a:lstStyle/>
                    <a:p>
                      <a:endParaRPr lang="en-US"/>
                    </a:p>
                  </a:txBody>
                  <a:tcPr/>
                </a:tc>
                <a:tc>
                  <a:txBody>
                    <a:bodyPr/>
                    <a:lstStyle/>
                    <a:p>
                      <a:pPr>
                        <a:lnSpc>
                          <a:spcPts val="1500"/>
                        </a:lnSpc>
                        <a:spcAft>
                          <a:spcPts val="0"/>
                        </a:spcAft>
                      </a:pPr>
                      <a:r>
                        <a:rPr lang="vi-VN" sz="1600" dirty="0">
                          <a:effectLst/>
                        </a:rPr>
                        <a:t>Lá si: nhỏ, nhiều, cho bóng mát rượi, không rụng hàng loạt, xanh tươi quanh năm.</a:t>
                      </a:r>
                      <a:endParaRPr lang="en-US" sz="1100" dirty="0">
                        <a:effectLst/>
                        <a:latin typeface="Calibri"/>
                        <a:ea typeface="Calibri"/>
                        <a:cs typeface="Times New Roman"/>
                      </a:endParaRPr>
                    </a:p>
                  </a:txBody>
                  <a:tcPr marL="63514" marR="63514" marT="0" marB="0"/>
                </a:tc>
                <a:extLst>
                  <a:ext uri="{0D108BD9-81ED-4DB2-BD59-A6C34878D82A}">
                    <a16:rowId xmlns:a16="http://schemas.microsoft.com/office/drawing/2014/main" val="10003"/>
                  </a:ext>
                </a:extLst>
              </a:tr>
              <a:tr h="1217596">
                <a:tc>
                  <a:txBody>
                    <a:bodyPr/>
                    <a:lstStyle/>
                    <a:p>
                      <a:pPr>
                        <a:lnSpc>
                          <a:spcPts val="1500"/>
                        </a:lnSpc>
                        <a:spcAft>
                          <a:spcPts val="0"/>
                        </a:spcAft>
                      </a:pPr>
                      <a:r>
                        <a:rPr lang="vi-VN" sz="1600">
                          <a:effectLst/>
                        </a:rPr>
                        <a:t>Kết bài</a:t>
                      </a:r>
                      <a:endParaRPr lang="en-US" sz="110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1600">
                          <a:effectLst/>
                        </a:rPr>
                        <a:t>Nêu cảm nghĩ về cây si</a:t>
                      </a:r>
                      <a:endParaRPr lang="en-US" sz="1100">
                        <a:effectLst/>
                        <a:latin typeface="Calibri"/>
                        <a:ea typeface="Calibri"/>
                        <a:cs typeface="Times New Roman"/>
                      </a:endParaRPr>
                    </a:p>
                  </a:txBody>
                  <a:tcPr marL="63514" marR="63514" marT="0" marB="0" anchor="ctr"/>
                </a:tc>
                <a:tc>
                  <a:txBody>
                    <a:bodyPr/>
                    <a:lstStyle/>
                    <a:p>
                      <a:pPr>
                        <a:lnSpc>
                          <a:spcPts val="1500"/>
                        </a:lnSpc>
                        <a:spcAft>
                          <a:spcPts val="0"/>
                        </a:spcAft>
                      </a:pPr>
                      <a:r>
                        <a:rPr lang="vi-VN" sz="1600" dirty="0">
                          <a:effectLst/>
                        </a:rPr>
                        <a:t>Cây si có ích lợi với con người: Lá si cho bóng mát, còn rễ si khiến trẻ nhớ về ông nội, ông ngoại.</a:t>
                      </a:r>
                      <a:endParaRPr lang="en-US" sz="1100" dirty="0">
                        <a:effectLst/>
                        <a:latin typeface="Calibri"/>
                        <a:ea typeface="Calibri"/>
                        <a:cs typeface="Times New Roman"/>
                      </a:endParaRPr>
                    </a:p>
                  </a:txBody>
                  <a:tcPr marL="63514" marR="63514"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41219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5"/>
          <p:cNvSpPr txBox="1">
            <a:spLocks noChangeArrowheads="1"/>
          </p:cNvSpPr>
          <p:nvPr/>
        </p:nvSpPr>
        <p:spPr bwMode="auto">
          <a:xfrm>
            <a:off x="609600" y="381000"/>
            <a:ext cx="7772400" cy="1938992"/>
          </a:xfrm>
          <a:prstGeom prst="rect">
            <a:avLst/>
          </a:prstGeom>
          <a:noFill/>
          <a:ln w="9525">
            <a:solidFill>
              <a:srgbClr val="FF3300"/>
            </a:solidFill>
            <a:miter lim="800000"/>
            <a:headEnd/>
            <a:tailEnd/>
          </a:ln>
        </p:spPr>
        <p:txBody>
          <a:bodyPr wrap="square">
            <a:spAutoFit/>
          </a:bodyPr>
          <a:lstStyle/>
          <a:p>
            <a:r>
              <a:rPr lang="vi-VN" sz="4000" dirty="0"/>
              <a:t>B</a:t>
            </a:r>
            <a:r>
              <a:rPr lang="en-US" sz="4000" dirty="0" err="1"/>
              <a:t>ài</a:t>
            </a:r>
            <a:r>
              <a:rPr lang="en-US" sz="4000" dirty="0"/>
              <a:t> </a:t>
            </a:r>
            <a:r>
              <a:rPr lang="en-US" sz="4000" dirty="0" err="1"/>
              <a:t>tập</a:t>
            </a:r>
            <a:r>
              <a:rPr lang="vi-VN" sz="4000" dirty="0"/>
              <a:t> 2: </a:t>
            </a:r>
            <a:r>
              <a:rPr lang="vi-VN" sz="4000" i="1" dirty="0"/>
              <a:t>Quan sát và ghi lại kết quả quan sát một loài cây mà em yêu thích.</a:t>
            </a:r>
            <a:endParaRPr lang="en-US"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46501" y="215701"/>
            <a:ext cx="4927197" cy="8915400"/>
          </a:xfrm>
          <a:prstGeom prst="rect">
            <a:avLst/>
          </a:prstGeom>
        </p:spPr>
      </p:pic>
    </p:spTree>
    <p:extLst>
      <p:ext uri="{BB962C8B-B14F-4D97-AF65-F5344CB8AC3E}">
        <p14:creationId xmlns:p14="http://schemas.microsoft.com/office/powerpoint/2010/main" val="3804552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7924800" cy="1477328"/>
          </a:xfrm>
          <a:prstGeom prst="rect">
            <a:avLst/>
          </a:prstGeom>
        </p:spPr>
        <p:txBody>
          <a:bodyPr wrap="square">
            <a:spAutoFit/>
          </a:bodyPr>
          <a:lstStyle/>
          <a:p>
            <a:r>
              <a:rPr lang="en-US" i="1" dirty="0"/>
              <a:t>-</a:t>
            </a:r>
            <a:r>
              <a:rPr lang="vi-VN" i="1" dirty="0"/>
              <a:t>Quan sát hình dáng của cây (to hay nhỏ, cao hay thấp, vươn thẳng hay xoè rộng,…).</a:t>
            </a:r>
            <a:endParaRPr lang="en-US" dirty="0"/>
          </a:p>
          <a:p>
            <a:r>
              <a:rPr lang="vi-VN" i="1" dirty="0"/>
              <a:t>- Quan sát các bộ phận của cây (gốc cây, thân cây, lá cây, hoa, quả,…).</a:t>
            </a:r>
            <a:endParaRPr lang="en-US" dirty="0"/>
          </a:p>
          <a:p>
            <a:pPr marL="285750" indent="-285750">
              <a:buFontTx/>
              <a:buChar char="-"/>
            </a:pPr>
            <a:r>
              <a:rPr lang="vi-VN" i="1" dirty="0"/>
              <a:t>quan sát bằng mắt (nếu xem tranh/ ảnh về cây).</a:t>
            </a:r>
            <a:endParaRPr lang="en-US" i="1" dirty="0"/>
          </a:p>
          <a:p>
            <a:pPr marL="285750" indent="-285750">
              <a:buFontTx/>
              <a:buChar char="-"/>
            </a:pPr>
            <a:endParaRPr lang="en-US" dirty="0"/>
          </a:p>
        </p:txBody>
      </p:sp>
      <p:sp>
        <p:nvSpPr>
          <p:cNvPr id="3" name="Rectangle 2"/>
          <p:cNvSpPr/>
          <p:nvPr/>
        </p:nvSpPr>
        <p:spPr>
          <a:xfrm>
            <a:off x="1295400" y="382013"/>
            <a:ext cx="4572000" cy="369332"/>
          </a:xfrm>
          <a:prstGeom prst="rect">
            <a:avLst/>
          </a:prstGeom>
        </p:spPr>
        <p:txBody>
          <a:bodyPr>
            <a:spAutoFit/>
          </a:bodyPr>
          <a:lstStyle/>
          <a:p>
            <a:r>
              <a:rPr lang="vi-VN" b="1" i="1" dirty="0"/>
              <a:t>Nhiệm vụ </a:t>
            </a:r>
            <a:r>
              <a:rPr lang="en-US" b="1" i="1" dirty="0"/>
              <a:t>1</a:t>
            </a:r>
            <a:r>
              <a:rPr lang="vi-VN" b="1" i="1" dirty="0"/>
              <a:t>: </a:t>
            </a:r>
            <a:r>
              <a:rPr lang="en-US" i="1" dirty="0"/>
              <a:t>HOẠT ĐỘNG NHÓM ĐÔI</a:t>
            </a:r>
            <a:endParaRPr lang="en-US" dirty="0"/>
          </a:p>
        </p:txBody>
      </p:sp>
      <p:sp>
        <p:nvSpPr>
          <p:cNvPr id="4" name="Rectangle 3"/>
          <p:cNvSpPr/>
          <p:nvPr/>
        </p:nvSpPr>
        <p:spPr>
          <a:xfrm>
            <a:off x="685800" y="2551837"/>
            <a:ext cx="6705600" cy="2308324"/>
          </a:xfrm>
          <a:prstGeom prst="rect">
            <a:avLst/>
          </a:prstGeom>
        </p:spPr>
        <p:txBody>
          <a:bodyPr wrap="square">
            <a:spAutoFit/>
          </a:bodyPr>
          <a:lstStyle/>
          <a:p>
            <a:r>
              <a:rPr lang="vi-VN" b="1" i="1" dirty="0"/>
              <a:t>Nhiệm vụ 2: Trao đổi về kết quả quan sát</a:t>
            </a:r>
            <a:endParaRPr lang="en-US" dirty="0"/>
          </a:p>
          <a:p>
            <a:r>
              <a:rPr lang="en-US" dirty="0"/>
              <a:t>-</a:t>
            </a:r>
            <a:r>
              <a:rPr lang="vi-VN" dirty="0"/>
              <a:t>HS trao đổi với bạn cùng nhóm đôi về kết quả quan sát của mình.</a:t>
            </a:r>
            <a:endParaRPr lang="en-US" dirty="0"/>
          </a:p>
          <a:p>
            <a:r>
              <a:rPr lang="en-US" dirty="0"/>
              <a:t> </a:t>
            </a:r>
            <a:r>
              <a:rPr lang="vi-VN" dirty="0"/>
              <a:t>2 – 3 HS đọc to kết quả quan sát vừa ghi chép.</a:t>
            </a:r>
            <a:endParaRPr lang="en-US" dirty="0"/>
          </a:p>
          <a:p>
            <a:r>
              <a:rPr lang="vi-VN" i="1" dirty="0"/>
              <a:t>(VD: Tớ nhìn thấy hoa có màu đỏ và màu trắng. Tớ sờ cánh hoa thấy mịn như nhung. Tớ ngửi thấy mùi hoa thơm thoang thoảng. Tớ nghe thấy tiếng lá cây reo xào xạc trong gió.)</a:t>
            </a:r>
            <a:endParaRPr lang="en-US" dirty="0"/>
          </a:p>
          <a:p>
            <a:endParaRPr lang="en-US" dirty="0"/>
          </a:p>
        </p:txBody>
      </p:sp>
    </p:spTree>
    <p:extLst>
      <p:ext uri="{BB962C8B-B14F-4D97-AF65-F5344CB8AC3E}">
        <p14:creationId xmlns:p14="http://schemas.microsoft.com/office/powerpoint/2010/main" val="11535397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778</TotalTime>
  <Words>1565</Words>
  <Application>Microsoft Office PowerPoint</Application>
  <PresentationFormat>On-screen Show (4:3)</PresentationFormat>
  <Paragraphs>105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HP001 4 hàng</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164A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Administrator</cp:lastModifiedBy>
  <cp:revision>61</cp:revision>
  <dcterms:created xsi:type="dcterms:W3CDTF">2009-03-04T11:51:41Z</dcterms:created>
  <dcterms:modified xsi:type="dcterms:W3CDTF">2024-12-19T05:16:31Z</dcterms:modified>
</cp:coreProperties>
</file>