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4"/>
  </p:notesMasterIdLst>
  <p:sldIdLst>
    <p:sldId id="465" r:id="rId2"/>
    <p:sldId id="257" r:id="rId3"/>
    <p:sldId id="264" r:id="rId4"/>
    <p:sldId id="261" r:id="rId5"/>
    <p:sldId id="262" r:id="rId6"/>
    <p:sldId id="260" r:id="rId7"/>
    <p:sldId id="584" r:id="rId8"/>
    <p:sldId id="402" r:id="rId9"/>
    <p:sldId id="415" r:id="rId10"/>
    <p:sldId id="416" r:id="rId11"/>
    <p:sldId id="401" r:id="rId12"/>
    <p:sldId id="411" r:id="rId13"/>
  </p:sldIdLst>
  <p:sldSz cx="12192000" cy="6858000"/>
  <p:notesSz cx="6858000" cy="9144000"/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AF87BB"/>
    <a:srgbClr val="969696"/>
    <a:srgbClr val="FCD5B5"/>
    <a:srgbClr val="000066"/>
    <a:srgbClr val="2DD73B"/>
    <a:srgbClr val="00FF00"/>
    <a:srgbClr val="0000FF"/>
    <a:srgbClr val="FFFF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40" d="100"/>
          <a:sy n="40" d="100"/>
        </p:scale>
        <p:origin x="-85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6274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69B6805-8A68-4623-82E4-17C7E9B57141}"/>
              </a:ext>
            </a:extLst>
          </p:cNvPr>
          <p:cNvSpPr/>
          <p:nvPr userDrawn="1"/>
        </p:nvSpPr>
        <p:spPr>
          <a:xfrm>
            <a:off x="11188217" y="120657"/>
            <a:ext cx="1048623" cy="124157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9450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9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5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6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07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665" r:id="rId5"/>
    <p:sldLayoutId id="21474837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slideLayout" Target="../slideLayouts/slideLayout4.xml"/><Relationship Id="rId7" Type="http://schemas.microsoft.com/office/2007/relationships/hdphoto" Target="../media/hdphoto7.wdp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wmf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gif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gif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openxmlformats.org/officeDocument/2006/relationships/image" Target="../media/image24.gif"/><Relationship Id="rId10" Type="http://schemas.openxmlformats.org/officeDocument/2006/relationships/image" Target="../media/image22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gif"/><Relationship Id="rId1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openxmlformats.org/officeDocument/2006/relationships/image" Target="../media/image27.png"/><Relationship Id="rId15" Type="http://schemas.openxmlformats.org/officeDocument/2006/relationships/image" Target="../media/image11.gif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5.wdp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control" Target="../activeX/activeX2.xml"/><Relationship Id="rId7" Type="http://schemas.openxmlformats.org/officeDocument/2006/relationships/image" Target="../media/image40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wmf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161432" y="164562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1" y="1592146"/>
            <a:ext cx="1182847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15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pt-BR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40: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A12552E-E0CC-49FB-9363-BCBA9A783E5F}"/>
              </a:ext>
            </a:extLst>
          </p:cNvPr>
          <p:cNvSpPr/>
          <p:nvPr/>
        </p:nvSpPr>
        <p:spPr>
          <a:xfrm>
            <a:off x="11107203" y="810893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1">
            <a:extLst>
              <a:ext uri="{FF2B5EF4-FFF2-40B4-BE49-F238E27FC236}">
                <a16:creationId xmlns:a16="http://schemas.microsoft.com/office/drawing/2014/main" xmlns="" id="{DD4214FF-2529-4E00-A341-FF3B3BAA9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1405299" y="417098"/>
            <a:ext cx="9513330" cy="706942"/>
            <a:chOff x="-3369817" y="382608"/>
            <a:chExt cx="934493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934493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sầu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53EDE5-0451-4767-A0F3-FC2CB916A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585" y="2026527"/>
            <a:ext cx="6423179" cy="315061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9BA9E689-9850-47B2-A2C5-00B0B4468AD3}"/>
              </a:ext>
            </a:extLst>
          </p:cNvPr>
          <p:cNvSpPr/>
          <p:nvPr/>
        </p:nvSpPr>
        <p:spPr>
          <a:xfrm>
            <a:off x="3153164" y="2362138"/>
            <a:ext cx="2057122" cy="1204683"/>
          </a:xfrm>
          <a:prstGeom prst="wedgeEllipseCallout">
            <a:avLst>
              <a:gd name="adj1" fmla="val -2512"/>
              <a:gd name="adj2" fmla="val -593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984FD6B-13DA-4D1A-B6A2-BA9805A4EAF4}"/>
              </a:ext>
            </a:extLst>
          </p:cNvPr>
          <p:cNvSpPr/>
          <p:nvPr/>
        </p:nvSpPr>
        <p:spPr>
          <a:xfrm>
            <a:off x="3528938" y="1411100"/>
            <a:ext cx="1036746" cy="602637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 kg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A4C244AF-4A9E-4C2B-AB02-6E5D652365E3}"/>
              </a:ext>
            </a:extLst>
          </p:cNvPr>
          <p:cNvSpPr/>
          <p:nvPr/>
        </p:nvSpPr>
        <p:spPr>
          <a:xfrm>
            <a:off x="6077339" y="2165496"/>
            <a:ext cx="2586443" cy="1529551"/>
          </a:xfrm>
          <a:prstGeom prst="wedgeEllipseCallout">
            <a:avLst>
              <a:gd name="adj1" fmla="val -2512"/>
              <a:gd name="adj2" fmla="val -593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9B21F6A-3A40-4A22-96F1-0503D7C6DB8B}"/>
              </a:ext>
            </a:extLst>
          </p:cNvPr>
          <p:cNvSpPr/>
          <p:nvPr/>
        </p:nvSpPr>
        <p:spPr>
          <a:xfrm>
            <a:off x="6789551" y="1355149"/>
            <a:ext cx="1036746" cy="602637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 kg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0D8272F8-0A65-451D-9F26-D0D281C33A47}"/>
              </a:ext>
            </a:extLst>
          </p:cNvPr>
          <p:cNvSpPr/>
          <p:nvPr/>
        </p:nvSpPr>
        <p:spPr>
          <a:xfrm>
            <a:off x="6286889" y="2037270"/>
            <a:ext cx="1614893" cy="1529551"/>
          </a:xfrm>
          <a:prstGeom prst="wedgeEllipseCallout">
            <a:avLst>
              <a:gd name="adj1" fmla="val 97758"/>
              <a:gd name="adj2" fmla="val -5003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F19605D-F63D-4D6F-91BA-1246CC902607}"/>
              </a:ext>
            </a:extLst>
          </p:cNvPr>
          <p:cNvSpPr/>
          <p:nvPr/>
        </p:nvSpPr>
        <p:spPr>
          <a:xfrm>
            <a:off x="8750653" y="1653920"/>
            <a:ext cx="2916089" cy="602637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 kg – 1kg = 3 kg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578B07F-6DAC-43A8-B8FF-81B3D9D35907}"/>
              </a:ext>
            </a:extLst>
          </p:cNvPr>
          <p:cNvSpPr/>
          <p:nvPr/>
        </p:nvSpPr>
        <p:spPr>
          <a:xfrm>
            <a:off x="2632274" y="5390693"/>
            <a:ext cx="6794536" cy="6026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66"/>
                </a:solidFill>
              </a:rPr>
              <a:t>Trả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lời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Quả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sầu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riêng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cân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nặng</a:t>
            </a:r>
            <a:r>
              <a:rPr lang="en-US" sz="2800" b="1" dirty="0">
                <a:solidFill>
                  <a:srgbClr val="000066"/>
                </a:solidFill>
              </a:rPr>
              <a:t> 3kg.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1108862B-33B2-4FA1-8E8E-BCA6871C7918}"/>
              </a:ext>
            </a:extLst>
          </p:cNvPr>
          <p:cNvSpPr/>
          <p:nvPr/>
        </p:nvSpPr>
        <p:spPr>
          <a:xfrm>
            <a:off x="6575962" y="2558954"/>
            <a:ext cx="1036746" cy="602637"/>
          </a:xfrm>
          <a:prstGeom prst="round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 kg</a:t>
            </a:r>
          </a:p>
        </p:txBody>
      </p:sp>
    </p:spTree>
    <p:extLst>
      <p:ext uri="{BB962C8B-B14F-4D97-AF65-F5344CB8AC3E}">
        <p14:creationId xmlns:p14="http://schemas.microsoft.com/office/powerpoint/2010/main" val="1400530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 animBg="1"/>
      <p:bldP spid="16" grpId="1" animBg="1"/>
      <p:bldP spid="16" grpId="2" animBg="1"/>
      <p:bldP spid="17" grpId="0" animBg="1"/>
      <p:bldP spid="17" grpId="1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">
            <a:extLst>
              <a:ext uri="{FF2B5EF4-FFF2-40B4-BE49-F238E27FC236}">
                <a16:creationId xmlns:a16="http://schemas.microsoft.com/office/drawing/2014/main" xmlns="" id="{65435AB4-E0FD-4052-9731-25D5181C9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92CF7E6-8367-4E0F-8185-9B7263CA1483}"/>
              </a:ext>
            </a:extLst>
          </p:cNvPr>
          <p:cNvGrpSpPr/>
          <p:nvPr/>
        </p:nvGrpSpPr>
        <p:grpSpPr>
          <a:xfrm>
            <a:off x="1425448" y="492325"/>
            <a:ext cx="9513330" cy="1078859"/>
            <a:chOff x="-3369817" y="382607"/>
            <a:chExt cx="9344935" cy="113623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CCA6288F-3792-4D16-A493-448A70C76348}"/>
                </a:ext>
              </a:extLst>
            </p:cNvPr>
            <p:cNvSpPr/>
            <p:nvPr/>
          </p:nvSpPr>
          <p:spPr>
            <a:xfrm>
              <a:off x="-3369817" y="382607"/>
              <a:ext cx="9344935" cy="113623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  <a:r>
                <a:rPr 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can?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51707D78-58D4-4E32-B0B2-A32FCD10BE43}"/>
                </a:ext>
              </a:extLst>
            </p:cNvPr>
            <p:cNvSpPr/>
            <p:nvPr/>
          </p:nvSpPr>
          <p:spPr>
            <a:xfrm>
              <a:off x="-3297975" y="623042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15683A8-7328-49E3-962B-E9F02EF210E2}"/>
              </a:ext>
            </a:extLst>
          </p:cNvPr>
          <p:cNvSpPr/>
          <p:nvPr/>
        </p:nvSpPr>
        <p:spPr>
          <a:xfrm>
            <a:off x="1916947" y="4912152"/>
            <a:ext cx="8905875" cy="6026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66"/>
                </a:solidFill>
              </a:rPr>
              <a:t>Trả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lời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Phải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đổ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thêm</a:t>
            </a:r>
            <a:r>
              <a:rPr lang="en-US" sz="2800" b="1" dirty="0">
                <a:solidFill>
                  <a:srgbClr val="000066"/>
                </a:solidFill>
              </a:rPr>
              <a:t>         </a:t>
            </a:r>
            <a:r>
              <a:rPr lang="en-US" sz="36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nước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nữa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thì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đầy</a:t>
            </a:r>
            <a:r>
              <a:rPr lang="en-US" sz="2800" b="1" dirty="0">
                <a:solidFill>
                  <a:srgbClr val="000066"/>
                </a:solidFill>
              </a:rPr>
              <a:t> can.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56E49B2-9CEF-406A-BE1E-CB5E02CB24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98" b="73283" l="80179" r="96725">
                        <a14:foregroundMark x1="88262" y1="46036" x2="88262" y2="46036"/>
                      </a14:backgroundRemoval>
                    </a14:imgEffect>
                  </a14:imgLayer>
                </a14:imgProps>
              </a:ext>
            </a:extLst>
          </a:blip>
          <a:srcRect l="78111" t="9512" r="1207" b="19632"/>
          <a:stretch/>
        </p:blipFill>
        <p:spPr>
          <a:xfrm>
            <a:off x="5107562" y="1772488"/>
            <a:ext cx="2447926" cy="29383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F8B8E52-E60E-45A4-BB8C-360CDBC078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98" b="73283" l="80179" r="96725">
                        <a14:foregroundMark x1="88262" y1="46036" x2="88262" y2="46036"/>
                      </a14:backgroundRemoval>
                    </a14:imgEffect>
                  </a14:imgLayer>
                </a14:imgProps>
              </a:ext>
            </a:extLst>
          </a:blip>
          <a:srcRect l="78111" t="49312" r="1207" b="19632"/>
          <a:stretch/>
        </p:blipFill>
        <p:spPr>
          <a:xfrm>
            <a:off x="5107562" y="3423738"/>
            <a:ext cx="2447926" cy="1287871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xmlns="" id="{34B805D0-80E0-4584-A7B8-C69F21B2F86F}"/>
              </a:ext>
            </a:extLst>
          </p:cNvPr>
          <p:cNvSpPr/>
          <p:nvPr/>
        </p:nvSpPr>
        <p:spPr>
          <a:xfrm>
            <a:off x="7482833" y="3627220"/>
            <a:ext cx="958479" cy="602637"/>
          </a:xfrm>
          <a:prstGeom prst="wedgeRoundRectCallout">
            <a:avLst>
              <a:gd name="adj1" fmla="val -87244"/>
              <a:gd name="adj2" fmla="val -7045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xmlns="" id="{5E194CFD-1499-4D15-80DC-BE16288D6B7B}"/>
              </a:ext>
            </a:extLst>
          </p:cNvPr>
          <p:cNvSpPr/>
          <p:nvPr/>
        </p:nvSpPr>
        <p:spPr>
          <a:xfrm>
            <a:off x="7416157" y="2619797"/>
            <a:ext cx="958479" cy="602637"/>
          </a:xfrm>
          <a:prstGeom prst="wedgeRoundRectCallout">
            <a:avLst>
              <a:gd name="adj1" fmla="val -87244"/>
              <a:gd name="adj2" fmla="val -7045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?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xmlns="" id="{670F60E4-072A-4DF2-9896-CCC15CCCFE3E}"/>
              </a:ext>
            </a:extLst>
          </p:cNvPr>
          <p:cNvSpPr/>
          <p:nvPr/>
        </p:nvSpPr>
        <p:spPr>
          <a:xfrm>
            <a:off x="2743590" y="2619796"/>
            <a:ext cx="2363972" cy="602637"/>
          </a:xfrm>
          <a:prstGeom prst="wedgeRoundRectCallout">
            <a:avLst>
              <a:gd name="adj1" fmla="val 66793"/>
              <a:gd name="adj2" fmla="val -8626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- 5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393" name="TextBox1" r:id="rId2" imgW="586800" imgH="525960"/>
        </mc:Choice>
        <mc:Fallback>
          <p:control name="TextBox1" r:id="rId2" imgW="586800" imgH="5259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89625" y="4949825"/>
                  <a:ext cx="585788" cy="525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">
            <a:extLst>
              <a:ext uri="{FF2B5EF4-FFF2-40B4-BE49-F238E27FC236}">
                <a16:creationId xmlns:a16="http://schemas.microsoft.com/office/drawing/2014/main" xmlns="" id="{BBB78BD1-0F79-459C-A1F3-CF43466AD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CB1172E-8A8C-499D-AB89-F83DAE36CF1B}"/>
              </a:ext>
            </a:extLst>
          </p:cNvPr>
          <p:cNvGrpSpPr/>
          <p:nvPr/>
        </p:nvGrpSpPr>
        <p:grpSpPr>
          <a:xfrm>
            <a:off x="1518314" y="446785"/>
            <a:ext cx="9723083" cy="955452"/>
            <a:chOff x="-2388904" y="382608"/>
            <a:chExt cx="9550974" cy="10487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DC2A80B-6497-403E-B55F-881084DD9DD3}"/>
                </a:ext>
              </a:extLst>
            </p:cNvPr>
            <p:cNvSpPr/>
            <p:nvPr/>
          </p:nvSpPr>
          <p:spPr>
            <a:xfrm>
              <a:off x="-2388904" y="382608"/>
              <a:ext cx="9550974" cy="1048777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-gam.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 kg?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C961312-717B-44F1-95C5-14177E7584FF}"/>
                </a:ext>
              </a:extLst>
            </p:cNvPr>
            <p:cNvSpPr/>
            <p:nvPr/>
          </p:nvSpPr>
          <p:spPr>
            <a:xfrm>
              <a:off x="-2307650" y="58016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FC4E4A-0D71-4585-AA35-4D07B54312F5}"/>
              </a:ext>
            </a:extLst>
          </p:cNvPr>
          <p:cNvGrpSpPr/>
          <p:nvPr/>
        </p:nvGrpSpPr>
        <p:grpSpPr>
          <a:xfrm>
            <a:off x="3959976" y="1437385"/>
            <a:ext cx="4212474" cy="3734690"/>
            <a:chOff x="4486275" y="1847850"/>
            <a:chExt cx="4781882" cy="41814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B3E194F-F3B7-4297-98F1-3B90A1930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315" t="7448" b="4272"/>
            <a:stretch/>
          </p:blipFill>
          <p:spPr>
            <a:xfrm>
              <a:off x="4520348" y="1878435"/>
              <a:ext cx="4747809" cy="415089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1A7F7CF-75FD-4942-8720-E405170BA5CA}"/>
                </a:ext>
              </a:extLst>
            </p:cNvPr>
            <p:cNvSpPr/>
            <p:nvPr/>
          </p:nvSpPr>
          <p:spPr>
            <a:xfrm>
              <a:off x="4486275" y="1847850"/>
              <a:ext cx="1495425" cy="1495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0AB614F2-C889-481E-96B8-CEDFB410B11D}"/>
              </a:ext>
            </a:extLst>
          </p:cNvPr>
          <p:cNvSpPr/>
          <p:nvPr/>
        </p:nvSpPr>
        <p:spPr>
          <a:xfrm>
            <a:off x="5232649" y="4522610"/>
            <a:ext cx="1147206" cy="436839"/>
          </a:xfrm>
          <a:prstGeom prst="wedgeRoundRectCallout">
            <a:avLst>
              <a:gd name="adj1" fmla="val -29124"/>
              <a:gd name="adj2" fmla="val -106620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70 kg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D9F363C7-22B1-464C-8861-DAC7B1B0F6AF}"/>
              </a:ext>
            </a:extLst>
          </p:cNvPr>
          <p:cNvSpPr/>
          <p:nvPr/>
        </p:nvSpPr>
        <p:spPr>
          <a:xfrm>
            <a:off x="7682470" y="3612056"/>
            <a:ext cx="1063588" cy="463245"/>
          </a:xfrm>
          <a:prstGeom prst="wedgeRoundRectCallout">
            <a:avLst>
              <a:gd name="adj1" fmla="val -80714"/>
              <a:gd name="adj2" fmla="val -147478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63 kg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986DAAEF-027B-4EDA-9585-2F05E8F73E63}"/>
              </a:ext>
            </a:extLst>
          </p:cNvPr>
          <p:cNvSpPr/>
          <p:nvPr/>
        </p:nvSpPr>
        <p:spPr>
          <a:xfrm>
            <a:off x="7825345" y="2446472"/>
            <a:ext cx="1063588" cy="463244"/>
          </a:xfrm>
          <a:prstGeom prst="wedgeRoundRectCallout">
            <a:avLst>
              <a:gd name="adj1" fmla="val -78288"/>
              <a:gd name="adj2" fmla="val -7045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kg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47DC6AD9-7C19-48C7-816D-E5ECB10F8895}"/>
              </a:ext>
            </a:extLst>
          </p:cNvPr>
          <p:cNvSpPr/>
          <p:nvPr/>
        </p:nvSpPr>
        <p:spPr>
          <a:xfrm>
            <a:off x="2532412" y="1843835"/>
            <a:ext cx="3563588" cy="602637"/>
          </a:xfrm>
          <a:prstGeom prst="wedgeRoundRectCallout">
            <a:avLst>
              <a:gd name="adj1" fmla="val 61711"/>
              <a:gd name="adj2" fmla="val 45113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kg – 63 kg = 7 kg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22C0565-8D67-498D-97DE-E33DA9E7F285}"/>
              </a:ext>
            </a:extLst>
          </p:cNvPr>
          <p:cNvSpPr/>
          <p:nvPr/>
        </p:nvSpPr>
        <p:spPr>
          <a:xfrm>
            <a:off x="2965709" y="5250236"/>
            <a:ext cx="5923224" cy="726873"/>
          </a:xfrm>
          <a:prstGeom prst="roundRect">
            <a:avLst/>
          </a:prstGeom>
          <a:solidFill>
            <a:srgbClr val="FCD5B5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66"/>
                </a:solidFill>
              </a:rPr>
              <a:t>Trả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lời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Em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bé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cân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nặng</a:t>
            </a:r>
            <a:r>
              <a:rPr lang="en-US" sz="2800" b="1" dirty="0">
                <a:solidFill>
                  <a:srgbClr val="000066"/>
                </a:solidFill>
              </a:rPr>
              <a:t>        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233" name="TextBox1" r:id="rId2" imgW="586800" imgH="525960"/>
        </mc:Choice>
        <mc:Fallback>
          <p:control name="TextBox1" r:id="rId2" imgW="586800" imgH="5259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51700" y="5351463"/>
                  <a:ext cx="585788" cy="5254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37538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7E5A10-8460-46B3-9C5B-45A732FAF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1D9588-055F-4803-8D64-6A11FD20F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7"/>
          <a:stretch/>
        </p:blipFill>
        <p:spPr>
          <a:xfrm>
            <a:off x="-1" y="0"/>
            <a:ext cx="12192000" cy="636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70"/>
          <a:stretch/>
        </p:blipFill>
        <p:spPr>
          <a:xfrm>
            <a:off x="0" y="5408668"/>
            <a:ext cx="12192000" cy="1052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4" y="173084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7" name="D">
            <a:extLst>
              <a:ext uri="{FF2B5EF4-FFF2-40B4-BE49-F238E27FC236}">
                <a16:creationId xmlns:a16="http://schemas.microsoft.com/office/drawing/2014/main" xmlns="" id="{4DAC91B1-2D82-41B4-B21E-2C204D4624C4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kg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29203BF-4820-48F1-93B6-40AC936EE853}"/>
              </a:ext>
            </a:extLst>
          </p:cNvPr>
          <p:cNvGrpSpPr/>
          <p:nvPr/>
        </p:nvGrpSpPr>
        <p:grpSpPr>
          <a:xfrm>
            <a:off x="2730642" y="103582"/>
            <a:ext cx="6138188" cy="2206439"/>
            <a:chOff x="3436491" y="48411"/>
            <a:chExt cx="5496565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xmlns="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5496565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1D10FDB-67E6-4C7B-B32E-A1A4ADE71C5E}"/>
                </a:ext>
              </a:extLst>
            </p:cNvPr>
            <p:cNvSpPr/>
            <p:nvPr/>
          </p:nvSpPr>
          <p:spPr>
            <a:xfrm>
              <a:off x="5290445" y="353434"/>
              <a:ext cx="3127105" cy="5989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Túi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muối</a:t>
              </a:r>
              <a:r>
                <a:rPr kumimoji="0" lang="en-US" sz="2800" b="1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nặng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51" y="3658726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0729" y="5650789"/>
            <a:ext cx="923733" cy="810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60247D2-4F5F-447C-956F-E598E06358F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378" t="10118" r="64134" b="2331"/>
          <a:stretch/>
        </p:blipFill>
        <p:spPr>
          <a:xfrm>
            <a:off x="3508757" y="270804"/>
            <a:ext cx="1212673" cy="1818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1870E0-8EF5-4C17-A19C-4B53226DE8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52"/>
          <a:stretch/>
        </p:blipFill>
        <p:spPr>
          <a:xfrm>
            <a:off x="0" y="0"/>
            <a:ext cx="12192000" cy="6436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00CE680-FB8D-4C64-B920-0F2F4DFF4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1717" r="17604" b="1717"/>
          <a:stretch/>
        </p:blipFill>
        <p:spPr>
          <a:xfrm>
            <a:off x="9857616" y="618012"/>
            <a:ext cx="2763547" cy="4615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904" y="291007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926" y="1644344"/>
            <a:ext cx="2973109" cy="2973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B7290CF-7CA0-4F99-B0DD-DE1AD85AF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2" y="1611205"/>
            <a:ext cx="3824550" cy="3824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77" y="1431733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4" y="3895700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44" y="3797134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10" y="3895261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6" y="3935297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4" y="504627"/>
            <a:ext cx="2195339" cy="1342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83" y="-109906"/>
            <a:ext cx="2195339" cy="13422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770"/>
          <a:stretch/>
        </p:blipFill>
        <p:spPr>
          <a:xfrm>
            <a:off x="0" y="5130449"/>
            <a:ext cx="12192000" cy="13061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23" y="355495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9" y="4485845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964" y="4456876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733" y="4388783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xmlns="" id="{78C0AD2B-1F66-4C9D-AABB-2405B2B39DD0}"/>
              </a:ext>
            </a:extLst>
          </p:cNvPr>
          <p:cNvSpPr/>
          <p:nvPr/>
        </p:nvSpPr>
        <p:spPr>
          <a:xfrm>
            <a:off x="1622190" y="2405065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xmlns="" id="{E33DC7AA-25FF-4EED-8101-689C81D98B40}"/>
              </a:ext>
            </a:extLst>
          </p:cNvPr>
          <p:cNvSpPr/>
          <p:nvPr/>
        </p:nvSpPr>
        <p:spPr>
          <a:xfrm>
            <a:off x="6238992" y="2380172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</a:rPr>
              <a:t>B.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</a:rPr>
              <a:t>-gam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21667C3-73E8-424C-A73D-050AE0527D76}"/>
              </a:ext>
            </a:extLst>
          </p:cNvPr>
          <p:cNvGrpSpPr/>
          <p:nvPr/>
        </p:nvGrpSpPr>
        <p:grpSpPr>
          <a:xfrm>
            <a:off x="3314007" y="408746"/>
            <a:ext cx="5271327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xmlns="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C569BE79-E04F-43D7-AB5A-27FBA9A12ACD}"/>
                </a:ext>
              </a:extLst>
            </p:cNvPr>
            <p:cNvSpPr/>
            <p:nvPr/>
          </p:nvSpPr>
          <p:spPr>
            <a:xfrm>
              <a:off x="3620036" y="206038"/>
              <a:ext cx="437770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Đơn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đây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tích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40" y="3300657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9526" y="5574457"/>
            <a:ext cx="923733" cy="8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32" grpId="0" animBg="1"/>
      <p:bldP spid="32" grpId="1" animBg="1"/>
      <p:bldP spid="3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615740-6380-427D-876A-C891D45BF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50"/>
          <a:stretch/>
        </p:blipFill>
        <p:spPr>
          <a:xfrm>
            <a:off x="0" y="0"/>
            <a:ext cx="12192000" cy="6424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1435DF-03AE-41F7-A577-94457A64C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32" y="3356862"/>
            <a:ext cx="2421425" cy="2421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3" y="2591293"/>
            <a:ext cx="2630072" cy="277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79" y="70050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677718" y="1685117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4638" y="259774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770"/>
          <a:stretch/>
        </p:blipFill>
        <p:spPr>
          <a:xfrm>
            <a:off x="0" y="5345236"/>
            <a:ext cx="12192000" cy="10797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30" y="4768631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6" y="4708325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6" y="4561740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4" y="4576616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5" y="673839"/>
            <a:ext cx="1918590" cy="117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3022"/>
            <a:ext cx="1918590" cy="1173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14" y="453211"/>
            <a:ext cx="1918590" cy="1173080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xmlns="" id="{5E36140A-3F9E-437F-988D-ECE2041BD08C}"/>
              </a:ext>
            </a:extLst>
          </p:cNvPr>
          <p:cNvSpPr/>
          <p:nvPr/>
        </p:nvSpPr>
        <p:spPr>
          <a:xfrm>
            <a:off x="6631875" y="170903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7 + 9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xmlns="" id="{BB0562FD-CAE6-436A-866F-1D0EC49B81CC}"/>
              </a:ext>
            </a:extLst>
          </p:cNvPr>
          <p:cNvSpPr/>
          <p:nvPr/>
        </p:nvSpPr>
        <p:spPr>
          <a:xfrm>
            <a:off x="6631875" y="277564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9 + 9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xmlns="" id="{52C2EF1E-BE78-4B48-A474-F3BE6B24046D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 + 6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xmlns="" id="{7651A066-D971-4B9F-AA3B-5D66229BFBDE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8 + 8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7F11E00-008E-4305-8423-9906AF8B1B1C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xmlns="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538AEDA-1D39-407D-BDEC-637DF383DE6F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16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24" y="3588740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DC6415-4A50-418C-B56D-68B18956C9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50"/>
          <a:stretch/>
        </p:blipFill>
        <p:spPr>
          <a:xfrm>
            <a:off x="0" y="0"/>
            <a:ext cx="12192000" cy="6429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57" y="2839618"/>
            <a:ext cx="6515971" cy="2945219"/>
          </a:xfrm>
          <a:prstGeom prst="rect">
            <a:avLst/>
          </a:prstGeom>
        </p:spPr>
      </p:pic>
      <p:sp>
        <p:nvSpPr>
          <p:cNvPr id="7" name="C">
            <a:extLst>
              <a:ext uri="{FF2B5EF4-FFF2-40B4-BE49-F238E27FC236}">
                <a16:creationId xmlns:a16="http://schemas.microsoft.com/office/drawing/2014/main" xmlns="" id="{9BF69CF6-5459-4351-BEA7-1B1A85D60E07}"/>
              </a:ext>
            </a:extLst>
          </p:cNvPr>
          <p:cNvSpPr/>
          <p:nvPr/>
        </p:nvSpPr>
        <p:spPr>
          <a:xfrm>
            <a:off x="8050332" y="2442638"/>
            <a:ext cx="2709805" cy="79395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cript MT Bold" panose="03040602040607080904" pitchFamily="66" charset="0"/>
                <a:cs typeface="Times New Roman" panose="02020603050405020304" pitchFamily="18" charset="0"/>
              </a:rPr>
              <a:t>30 l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E7AB0421-02F4-450B-97D1-D0348768AA42}"/>
              </a:ext>
            </a:extLst>
          </p:cNvPr>
          <p:cNvSpPr/>
          <p:nvPr/>
        </p:nvSpPr>
        <p:spPr>
          <a:xfrm>
            <a:off x="4823851" y="2422068"/>
            <a:ext cx="267273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cript MT Bold" panose="03040602040607080904" pitchFamily="66" charset="0"/>
                <a:cs typeface="Times New Roman" panose="02020603050405020304" pitchFamily="18" charset="0"/>
              </a:rPr>
              <a:t>20 l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8D7B6B9B-7BDD-49E9-A71B-E98F7CE90913}"/>
              </a:ext>
            </a:extLst>
          </p:cNvPr>
          <p:cNvSpPr/>
          <p:nvPr/>
        </p:nvSpPr>
        <p:spPr>
          <a:xfrm>
            <a:off x="1305350" y="2415115"/>
            <a:ext cx="281695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cript MT Bold" panose="03040602040607080904" pitchFamily="66" charset="0"/>
                <a:cs typeface="Times New Roman" panose="02020603050405020304" pitchFamily="18" charset="0"/>
              </a:rPr>
              <a:t>10 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22AB1D8-6ED7-45C7-AC52-60CB198B4888}"/>
              </a:ext>
            </a:extLst>
          </p:cNvPr>
          <p:cNvGrpSpPr/>
          <p:nvPr/>
        </p:nvGrpSpPr>
        <p:grpSpPr>
          <a:xfrm>
            <a:off x="2638426" y="234781"/>
            <a:ext cx="7043590" cy="1725004"/>
            <a:chOff x="3436491" y="48411"/>
            <a:chExt cx="4806636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:a16="http://schemas.microsoft.com/office/drawing/2014/main" xmlns="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CC4E10-2102-4C89-B833-AEE046AF4905}"/>
                </a:ext>
              </a:extLst>
            </p:cNvPr>
            <p:cNvSpPr/>
            <p:nvPr/>
          </p:nvSpPr>
          <p:spPr>
            <a:xfrm>
              <a:off x="4862810" y="226185"/>
              <a:ext cx="2958783" cy="86502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can to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lít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57" y="354712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48" y="5618860"/>
            <a:ext cx="923733" cy="81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5A7573-A395-423F-B3A3-52AF91683F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3870" y="456163"/>
            <a:ext cx="1566152" cy="11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-3.7037E-6 L 0.57501 0.0074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42052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">
            <a:extLst>
              <a:ext uri="{FF2B5EF4-FFF2-40B4-BE49-F238E27FC236}">
                <a16:creationId xmlns:a16="http://schemas.microsoft.com/office/drawing/2014/main" xmlns="" id="{562A1EC0-7CF5-4F10-8F45-3E34731BD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4753086" y="560681"/>
            <a:ext cx="2331296" cy="706942"/>
            <a:chOff x="-3369817" y="382608"/>
            <a:chExt cx="2290030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2290030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CCEEC05-CB5C-4FAF-8E3A-1F67E41B582B}"/>
              </a:ext>
            </a:extLst>
          </p:cNvPr>
          <p:cNvSpPr txBox="1"/>
          <p:nvPr/>
        </p:nvSpPr>
        <p:spPr>
          <a:xfrm>
            <a:off x="1038182" y="5082054"/>
            <a:ext cx="453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kg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07DBE32-E420-4FEB-930F-B21D8CFDDC61}"/>
              </a:ext>
            </a:extLst>
          </p:cNvPr>
          <p:cNvSpPr txBox="1"/>
          <p:nvPr/>
        </p:nvSpPr>
        <p:spPr>
          <a:xfrm>
            <a:off x="6570629" y="4970793"/>
            <a:ext cx="5247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kg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CA69E6-E675-4EC1-90AD-5F563BBCD1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09" t="7576" r="58870" b="25231"/>
          <a:stretch/>
        </p:blipFill>
        <p:spPr>
          <a:xfrm>
            <a:off x="2358781" y="1593693"/>
            <a:ext cx="1889200" cy="3251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AE71A1-8D79-4DA0-A2C4-FA3D8B0DD0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66" t="9594" r="4018" b="23212"/>
          <a:stretch/>
        </p:blipFill>
        <p:spPr>
          <a:xfrm>
            <a:off x="6570629" y="1362095"/>
            <a:ext cx="4002676" cy="318330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AB29A73-C5C9-421F-9EFA-4D7AF4A93886}"/>
              </a:ext>
            </a:extLst>
          </p:cNvPr>
          <p:cNvCxnSpPr/>
          <p:nvPr/>
        </p:nvCxnSpPr>
        <p:spPr>
          <a:xfrm>
            <a:off x="6038533" y="1655837"/>
            <a:ext cx="62144" cy="325176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360" name="TextBox1" r:id="rId2" imgW="586800" imgH="525960"/>
        </mc:Choice>
        <mc:Fallback>
          <p:control name="TextBox1" r:id="rId2" imgW="586800" imgH="5259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8775" y="5111750"/>
                  <a:ext cx="584200" cy="525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361" name="TextBox2" r:id="rId3" imgW="586800" imgH="525960"/>
        </mc:Choice>
        <mc:Fallback>
          <p:control name="TextBox2" r:id="rId3" imgW="586800" imgH="5259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21863" y="4937125"/>
                  <a:ext cx="584200" cy="525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xmlns="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4753086" y="560681"/>
            <a:ext cx="2331296" cy="706942"/>
            <a:chOff x="-3369817" y="382608"/>
            <a:chExt cx="2290030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2290030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CCEEC05-CB5C-4FAF-8E3A-1F67E41B582B}"/>
              </a:ext>
            </a:extLst>
          </p:cNvPr>
          <p:cNvSpPr txBox="1"/>
          <p:nvPr/>
        </p:nvSpPr>
        <p:spPr>
          <a:xfrm>
            <a:off x="6508779" y="4966445"/>
            <a:ext cx="977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7E87C0-A306-41B5-876E-C1F9FFAE8C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00" t="6189" r="6911" b="22648"/>
          <a:stretch/>
        </p:blipFill>
        <p:spPr>
          <a:xfrm>
            <a:off x="1250757" y="1440127"/>
            <a:ext cx="9552243" cy="335381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6229" name="TextBox1" r:id="rId2" imgW="586800" imgH="525960"/>
        </mc:Choice>
        <mc:Fallback>
          <p:control name="TextBox1" r:id="rId2" imgW="586800" imgH="5259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2963" y="5027613"/>
                  <a:ext cx="585787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125504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5159</TotalTime>
  <Words>252</Words>
  <Application>Microsoft Office PowerPoint</Application>
  <PresentationFormat>Custom</PresentationFormat>
  <Paragraphs>48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Tuần 14 Bài 40: Luyện tập chung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755</cp:revision>
  <dcterms:created xsi:type="dcterms:W3CDTF">2021-02-20T02:56:00Z</dcterms:created>
  <dcterms:modified xsi:type="dcterms:W3CDTF">2024-12-20T02:53:43Z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