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3" r:id="rId1"/>
  </p:sldMasterIdLst>
  <p:notesMasterIdLst>
    <p:notesMasterId r:id="rId16"/>
  </p:notesMasterIdLst>
  <p:sldIdLst>
    <p:sldId id="422" r:id="rId2"/>
    <p:sldId id="403" r:id="rId3"/>
    <p:sldId id="418" r:id="rId4"/>
    <p:sldId id="419" r:id="rId5"/>
    <p:sldId id="420" r:id="rId6"/>
    <p:sldId id="407" r:id="rId7"/>
    <p:sldId id="410" r:id="rId8"/>
    <p:sldId id="411" r:id="rId9"/>
    <p:sldId id="412" r:id="rId10"/>
    <p:sldId id="413" r:id="rId11"/>
    <p:sldId id="414" r:id="rId12"/>
    <p:sldId id="399" r:id="rId13"/>
    <p:sldId id="401" r:id="rId14"/>
    <p:sldId id="342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29359"/>
    <a:srgbClr val="FFFF00"/>
    <a:srgbClr val="FFFF66"/>
    <a:srgbClr val="66FF33"/>
    <a:srgbClr val="FFFFFF"/>
    <a:srgbClr val="0066FF"/>
    <a:srgbClr val="FF9900"/>
    <a:srgbClr val="80008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>
      <p:cViewPr varScale="1">
        <p:scale>
          <a:sx n="82" d="100"/>
          <a:sy n="82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29A0F1-B5E0-4942-A6D3-496793B320E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943E46-5972-4305-9FD5-CA844607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20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5F666E-0090-4F4C-8AE0-F6B1583F4208}"/>
              </a:ext>
            </a:extLst>
          </p:cNvPr>
          <p:cNvSpPr/>
          <p:nvPr userDrawn="1"/>
        </p:nvSpPr>
        <p:spPr>
          <a:xfrm>
            <a:off x="11210662" y="136523"/>
            <a:ext cx="1082787" cy="140555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616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631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5F666E-0090-4F4C-8AE0-F6B1583F4208}"/>
              </a:ext>
            </a:extLst>
          </p:cNvPr>
          <p:cNvSpPr/>
          <p:nvPr userDrawn="1"/>
        </p:nvSpPr>
        <p:spPr>
          <a:xfrm>
            <a:off x="11345091" y="0"/>
            <a:ext cx="1082787" cy="140555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593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528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67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9438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8500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356260-28CF-4CF0-9397-1F207353B45C}"/>
              </a:ext>
            </a:extLst>
          </p:cNvPr>
          <p:cNvSpPr/>
          <p:nvPr userDrawn="1"/>
        </p:nvSpPr>
        <p:spPr>
          <a:xfrm>
            <a:off x="2629363" y="1930595"/>
            <a:ext cx="85202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023227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321D4-D5D2-45A6-98E8-8903C27D2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4244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34437-CD4F-4936-8161-B3288420A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" y="4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7608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108797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223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0737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6809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3836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16099347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506610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66572173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414183359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302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025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9331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8738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943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50748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303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75F666E-0090-4F4C-8AE0-F6B1583F4208}"/>
              </a:ext>
            </a:extLst>
          </p:cNvPr>
          <p:cNvSpPr/>
          <p:nvPr userDrawn="1"/>
        </p:nvSpPr>
        <p:spPr>
          <a:xfrm>
            <a:off x="10986125" y="167700"/>
            <a:ext cx="1082787" cy="140555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63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5F666E-0090-4F4C-8AE0-F6B1583F4208}"/>
              </a:ext>
            </a:extLst>
          </p:cNvPr>
          <p:cNvSpPr/>
          <p:nvPr userDrawn="1"/>
        </p:nvSpPr>
        <p:spPr>
          <a:xfrm>
            <a:off x="11201954" y="-30071"/>
            <a:ext cx="1082787" cy="140555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983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9217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9410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9/12/2024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49149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  <p:sldLayoutId id="2147483864" r:id="rId26"/>
    <p:sldLayoutId id="2147483839" r:id="rId27"/>
    <p:sldLayoutId id="2147483840" r:id="rId28"/>
    <p:sldLayoutId id="2147483841" r:id="rId29"/>
    <p:sldLayoutId id="2147483842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457200"/>
            <a:ext cx="9142810" cy="2387600"/>
          </a:xfrm>
        </p:spPr>
        <p:txBody>
          <a:bodyPr>
            <a:normAutofit/>
          </a:bodyPr>
          <a:lstStyle/>
          <a:p>
            <a:r>
              <a:rPr lang="en-US" sz="5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895914"/>
            <a:ext cx="13410604" cy="1655762"/>
          </a:xfrm>
        </p:spPr>
        <p:txBody>
          <a:bodyPr>
            <a:normAutofit/>
          </a:bodyPr>
          <a:lstStyle/>
          <a:p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385644" y="113698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896600" y="698473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845301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0"/>
          <p:cNvSpPr txBox="1">
            <a:spLocks noChangeArrowheads="1"/>
          </p:cNvSpPr>
          <p:nvPr/>
        </p:nvSpPr>
        <p:spPr bwMode="auto">
          <a:xfrm>
            <a:off x="1673198" y="679953"/>
            <a:ext cx="8915400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2: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Hướng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dẫn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ứng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dụng</a:t>
            </a:r>
            <a:endParaRPr lang="en-US" sz="3200" ker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3526" y="1570973"/>
            <a:ext cx="7893686" cy="12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51285" y="3184724"/>
            <a:ext cx="8001000" cy="2112217"/>
          </a:xfrm>
          <a:prstGeom prst="roundRect">
            <a:avLst/>
          </a:prstGeom>
          <a:noFill/>
          <a:ln w="25400" cap="flat" cmpd="sng" algn="ctr">
            <a:solidFill>
              <a:srgbClr val="006600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 Box 121"/>
          <p:cNvSpPr txBox="1">
            <a:spLocks noChangeArrowheads="1"/>
          </p:cNvSpPr>
          <p:nvPr/>
        </p:nvSpPr>
        <p:spPr bwMode="auto">
          <a:xfrm>
            <a:off x="2271236" y="3579114"/>
            <a:ext cx="7161098" cy="132343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err="1">
                <a:solidFill>
                  <a:srgbClr val="0000FF"/>
                </a:solidFill>
                <a:latin typeface="+mj-lt"/>
              </a:rPr>
              <a:t>Câu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thành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ngữ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này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khuyên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chúng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ta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điều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gì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sp>
        <p:nvSpPr>
          <p:cNvPr id="7" name="Text Box 127"/>
          <p:cNvSpPr txBox="1">
            <a:spLocks noChangeArrowheads="1"/>
          </p:cNvSpPr>
          <p:nvPr/>
        </p:nvSpPr>
        <p:spPr bwMode="auto">
          <a:xfrm>
            <a:off x="2271236" y="3429000"/>
            <a:ext cx="7281474" cy="163121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err="1">
                <a:solidFill>
                  <a:srgbClr val="0000FF"/>
                </a:solidFill>
                <a:latin typeface="+mj-lt"/>
              </a:rPr>
              <a:t>Câu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ứng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mấy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FF"/>
                </a:solidFill>
                <a:latin typeface="+mj-lt"/>
              </a:rPr>
              <a:t>chữ</a:t>
            </a:r>
            <a:r>
              <a:rPr lang="en-US" sz="4000">
                <a:solidFill>
                  <a:srgbClr val="0000FF"/>
                </a:solidFill>
                <a:latin typeface="+mj-lt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+mj-lt"/>
              </a:rPr>
              <a:t>  </a:t>
            </a:r>
          </a:p>
        </p:txBody>
      </p:sp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2271236" y="3429000"/>
            <a:ext cx="7360286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kern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4800" ker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kern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4800" ker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kern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4800" ker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kern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4800" ker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kern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sz="4800" ker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kern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mấy</a:t>
            </a:r>
            <a:r>
              <a:rPr lang="en-US" sz="4800" ker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kern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4800" ker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o?</a:t>
            </a:r>
          </a:p>
        </p:txBody>
      </p:sp>
    </p:spTree>
    <p:extLst>
      <p:ext uri="{BB962C8B-B14F-4D97-AF65-F5344CB8AC3E}">
        <p14:creationId xmlns:p14="http://schemas.microsoft.com/office/powerpoint/2010/main" val="2981537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1417157"/>
            <a:ext cx="7895004" cy="1283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62" y="2931663"/>
            <a:ext cx="7543801" cy="3383573"/>
          </a:xfrm>
          <a:prstGeom prst="rect">
            <a:avLst/>
          </a:prstGeom>
        </p:spPr>
      </p:pic>
      <p:sp>
        <p:nvSpPr>
          <p:cNvPr id="5" name="Text Box 200">
            <a:extLst>
              <a:ext uri="{FF2B5EF4-FFF2-40B4-BE49-F238E27FC236}">
                <a16:creationId xmlns:a16="http://schemas.microsoft.com/office/drawing/2014/main" id="{D6E7B832-637D-45C7-B1AE-9B5997B6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198" y="679953"/>
            <a:ext cx="8915400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2: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Hướng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dẫn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ứng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dụng</a:t>
            </a:r>
            <a:endParaRPr lang="en-US" sz="3200" ker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006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2766218"/>
            <a:ext cx="10515600" cy="1325563"/>
          </a:xfrm>
        </p:spPr>
        <p:txBody>
          <a:bodyPr/>
          <a:lstStyle/>
          <a:p>
            <a:r>
              <a:rPr lang="en-US"/>
              <a:t>               </a:t>
            </a:r>
            <a:r>
              <a:rPr lang="en-US" sz="6000" b="1">
                <a:cs typeface="Times New Roman" pitchFamily="18" charset="0"/>
              </a:rPr>
              <a:t>VIẾT BÀI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00" y="1600200"/>
            <a:ext cx="3810000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4065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F05C5E5-782B-4644-9CD2-ECD79D61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76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1EF07B7-A44A-4C8A-B00E-E586C385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876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736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9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19325" y="721518"/>
            <a:ext cx="7753350" cy="5414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3810000"/>
            <a:ext cx="38090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+mj-lt"/>
                <a:ea typeface="+mj-ea"/>
                <a:cs typeface="Times New Roman" pitchFamily="18" charset="0"/>
              </a:rPr>
              <a:t>KHỞI ĐỘNG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9974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09600"/>
            <a:ext cx="8839200" cy="1254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trước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ta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chọn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ý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đúng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97660" y="2513286"/>
            <a:ext cx="2651125" cy="1676400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297660" y="4570686"/>
            <a:ext cx="2805113" cy="1676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400" b="1">
                <a:solidFill>
                  <a:prstClr val="black"/>
                </a:solidFill>
                <a:latin typeface="+mj-lt"/>
                <a:cs typeface="Times New Roman" pitchFamily="18" charset="0"/>
              </a:rPr>
              <a:t>C. B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7086600" y="2514600"/>
            <a:ext cx="2438400" cy="18288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+mj-lt"/>
                <a:cs typeface="Times New Roman" pitchFamily="18" charset="0"/>
              </a:rPr>
              <a:t>B. N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7086600" y="4572000"/>
            <a:ext cx="2590800" cy="1676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+mj-lt"/>
                <a:cs typeface="Times New Roman" pitchFamily="18" charset="0"/>
              </a:rPr>
              <a:t>D. M</a:t>
            </a:r>
          </a:p>
        </p:txBody>
      </p:sp>
      <p:sp>
        <p:nvSpPr>
          <p:cNvPr id="9" name="Oval 8"/>
          <p:cNvSpPr/>
          <p:nvPr/>
        </p:nvSpPr>
        <p:spPr>
          <a:xfrm>
            <a:off x="2895600" y="2913336"/>
            <a:ext cx="926060" cy="8763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54234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33400"/>
            <a:ext cx="86868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L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tạo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bởi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mấy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nét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algn="ctr"/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chọn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 ý </a:t>
            </a:r>
            <a:r>
              <a:rPr lang="en-US" sz="38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đúng</a:t>
            </a:r>
            <a:r>
              <a:rPr lang="en-US" sz="3800">
                <a:solidFill>
                  <a:prstClr val="black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71688" y="2543252"/>
            <a:ext cx="3262313" cy="1905000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black"/>
                </a:solidFill>
                <a:latin typeface="+mj-lt"/>
                <a:cs typeface="Times New Roman" pitchFamily="18" charset="0"/>
              </a:rPr>
              <a:t>A. 4 </a:t>
            </a:r>
            <a:r>
              <a:rPr lang="en-US" sz="44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nét</a:t>
            </a:r>
            <a:endParaRPr lang="en-US" sz="440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071688" y="4770515"/>
            <a:ext cx="3262313" cy="165893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prstClr val="black"/>
                </a:solidFill>
                <a:latin typeface="+mj-lt"/>
                <a:cs typeface="Times New Roman" pitchFamily="18" charset="0"/>
              </a:rPr>
              <a:t>C. 3 </a:t>
            </a:r>
            <a:r>
              <a:rPr lang="en-US" sz="44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nét</a:t>
            </a:r>
            <a:endParaRPr lang="en-US" sz="440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868510" y="2467052"/>
            <a:ext cx="3097204" cy="1981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>
                <a:solidFill>
                  <a:prstClr val="black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sz="44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nét</a:t>
            </a:r>
            <a:endParaRPr lang="en-US" sz="440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858000" y="4524452"/>
            <a:ext cx="3097204" cy="1905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black"/>
                </a:solidFill>
                <a:latin typeface="+mj-lt"/>
                <a:cs typeface="Times New Roman" pitchFamily="18" charset="0"/>
              </a:rPr>
              <a:t>D. 2 </a:t>
            </a:r>
            <a:r>
              <a:rPr lang="en-US" sz="44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nét</a:t>
            </a:r>
            <a:endParaRPr lang="en-US" sz="440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3048000"/>
            <a:ext cx="914400" cy="8125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91295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762000"/>
            <a:ext cx="8610600" cy="1002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40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4000">
                <a:solidFill>
                  <a:prstClr val="black"/>
                </a:solidFill>
                <a:latin typeface="+mj-lt"/>
                <a:cs typeface="Times New Roman" pitchFamily="18" charset="0"/>
              </a:rPr>
              <a:t> L </a:t>
            </a:r>
            <a:r>
              <a:rPr lang="en-US" sz="40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cỡ</a:t>
            </a:r>
            <a:r>
              <a:rPr lang="en-US" sz="40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40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cao</a:t>
            </a:r>
            <a:r>
              <a:rPr lang="en-US" sz="400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mấy</a:t>
            </a:r>
            <a:r>
              <a:rPr lang="en-US" sz="4000">
                <a:solidFill>
                  <a:prstClr val="black"/>
                </a:solidFill>
                <a:latin typeface="+mj-lt"/>
                <a:cs typeface="Times New Roman" pitchFamily="18" charset="0"/>
              </a:rPr>
              <a:t> ô li?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37269" y="2209800"/>
            <a:ext cx="3144332" cy="167640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>
                <a:solidFill>
                  <a:prstClr val="black"/>
                </a:solidFill>
                <a:latin typeface="+mj-lt"/>
                <a:cs typeface="Times New Roman" pitchFamily="18" charset="0"/>
              </a:rPr>
              <a:t>A. 2 ô li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037268" y="4498975"/>
            <a:ext cx="3144332" cy="1676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prstClr val="black"/>
                </a:solidFill>
                <a:latin typeface="+mj-lt"/>
                <a:cs typeface="Times New Roman" pitchFamily="18" charset="0"/>
              </a:rPr>
              <a:t>C. 5 ô li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886135" y="1984555"/>
            <a:ext cx="3144332" cy="171704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black"/>
                </a:solidFill>
                <a:latin typeface="+mj-lt"/>
                <a:cs typeface="Times New Roman" pitchFamily="18" charset="0"/>
              </a:rPr>
              <a:t>B. 3 ô li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7010400" y="4191000"/>
            <a:ext cx="2964656" cy="1676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black"/>
                </a:solidFill>
                <a:latin typeface="+mj-lt"/>
                <a:cs typeface="Times New Roman" pitchFamily="18" charset="0"/>
              </a:rPr>
              <a:t>D. 4 ô li</a:t>
            </a:r>
          </a:p>
        </p:txBody>
      </p:sp>
      <p:sp>
        <p:nvSpPr>
          <p:cNvPr id="9" name="Oval 8"/>
          <p:cNvSpPr/>
          <p:nvPr/>
        </p:nvSpPr>
        <p:spPr>
          <a:xfrm>
            <a:off x="2438400" y="4876800"/>
            <a:ext cx="907256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56262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790951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0" y="1295400"/>
            <a:ext cx="5029200" cy="838200"/>
          </a:xfrm>
        </p:spPr>
        <p:txBody>
          <a:bodyPr>
            <a:normAutofit/>
          </a:bodyPr>
          <a:lstStyle/>
          <a:p>
            <a:r>
              <a:rPr lang="en-US" b="1">
                <a:cs typeface="Times New Roman" panose="02020603050405020304" pitchFamily="18" charset="0"/>
              </a:rPr>
              <a:t>QUAN SÁT CHỮ MẪU</a:t>
            </a:r>
          </a:p>
        </p:txBody>
      </p:sp>
    </p:spTree>
    <p:extLst>
      <p:ext uri="{BB962C8B-B14F-4D97-AF65-F5344CB8AC3E}">
        <p14:creationId xmlns:p14="http://schemas.microsoft.com/office/powerpoint/2010/main" val="25017272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6362"/>
            <a:ext cx="35814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81"/>
          <p:cNvSpPr>
            <a:spLocks noChangeArrowheads="1"/>
          </p:cNvSpPr>
          <p:nvPr/>
        </p:nvSpPr>
        <p:spPr bwMode="auto">
          <a:xfrm>
            <a:off x="2362200" y="4869766"/>
            <a:ext cx="8001000" cy="1752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nét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giống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cái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32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5" name="Text Box 192">
            <a:extLst>
              <a:ext uri="{FF2B5EF4-FFF2-40B4-BE49-F238E27FC236}">
                <a16:creationId xmlns:a16="http://schemas.microsoft.com/office/drawing/2014/main" id="{7C236DFE-D9FD-4FD3-AAD3-87D89F557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795" y="533400"/>
            <a:ext cx="7886700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Hoạt</a:t>
            </a:r>
            <a:r>
              <a:rPr lang="en-US" sz="2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động</a:t>
            </a:r>
            <a:r>
              <a:rPr lang="en-US" sz="2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1: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Hướng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dẫn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635903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7"/>
            <a:ext cx="3276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157"/>
          <p:cNvSpPr>
            <a:spLocks/>
          </p:cNvSpPr>
          <p:nvPr/>
        </p:nvSpPr>
        <p:spPr bwMode="auto">
          <a:xfrm>
            <a:off x="2552701" y="1706964"/>
            <a:ext cx="1517196" cy="2519714"/>
          </a:xfrm>
          <a:custGeom>
            <a:avLst/>
            <a:gdLst>
              <a:gd name="T0" fmla="*/ 1130498629 w 955"/>
              <a:gd name="T1" fmla="*/ 2147483647 h 1598"/>
              <a:gd name="T2" fmla="*/ 1120753910 w 955"/>
              <a:gd name="T3" fmla="*/ 2147483647 h 1598"/>
              <a:gd name="T4" fmla="*/ 1086643491 w 955"/>
              <a:gd name="T5" fmla="*/ 2147483647 h 1598"/>
              <a:gd name="T6" fmla="*/ 996496644 w 955"/>
              <a:gd name="T7" fmla="*/ 2147483647 h 1598"/>
              <a:gd name="T8" fmla="*/ 869802809 w 955"/>
              <a:gd name="T9" fmla="*/ 2147483647 h 1598"/>
              <a:gd name="T10" fmla="*/ 652960371 w 955"/>
              <a:gd name="T11" fmla="*/ 2147483647 h 1598"/>
              <a:gd name="T12" fmla="*/ 419063699 w 955"/>
              <a:gd name="T13" fmla="*/ 2147483647 h 1598"/>
              <a:gd name="T14" fmla="*/ 131567024 w 955"/>
              <a:gd name="T15" fmla="*/ 2147483647 h 1598"/>
              <a:gd name="T16" fmla="*/ 24364145 w 955"/>
              <a:gd name="T17" fmla="*/ 2147483647 h 1598"/>
              <a:gd name="T18" fmla="*/ 24364145 w 955"/>
              <a:gd name="T19" fmla="*/ 2147483647 h 1598"/>
              <a:gd name="T20" fmla="*/ 168112452 w 955"/>
              <a:gd name="T21" fmla="*/ 2147483647 h 1598"/>
              <a:gd name="T22" fmla="*/ 492157678 w 955"/>
              <a:gd name="T23" fmla="*/ 2147483647 h 1598"/>
              <a:gd name="T24" fmla="*/ 869802809 w 955"/>
              <a:gd name="T25" fmla="*/ 2147483647 h 1598"/>
              <a:gd name="T26" fmla="*/ 1337594591 w 955"/>
              <a:gd name="T27" fmla="*/ 2147483647 h 1598"/>
              <a:gd name="T28" fmla="*/ 1625092681 w 955"/>
              <a:gd name="T29" fmla="*/ 2147483647 h 1598"/>
              <a:gd name="T30" fmla="*/ 1698185489 w 955"/>
              <a:gd name="T31" fmla="*/ 2147483647 h 1598"/>
              <a:gd name="T32" fmla="*/ 1912589600 w 955"/>
              <a:gd name="T33" fmla="*/ 745923054 h 1598"/>
              <a:gd name="T34" fmla="*/ 2146486272 w 955"/>
              <a:gd name="T35" fmla="*/ 217354593 h 1598"/>
              <a:gd name="T36" fmla="*/ 2147483647 w 955"/>
              <a:gd name="T37" fmla="*/ 0 h 15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55"/>
              <a:gd name="T58" fmla="*/ 0 h 1598"/>
              <a:gd name="T59" fmla="*/ 955 w 955"/>
              <a:gd name="T60" fmla="*/ 1598 h 1598"/>
              <a:gd name="connsiteX0" fmla="*/ 4859 w 10000"/>
              <a:gd name="connsiteY0" fmla="*/ 8223 h 10000"/>
              <a:gd name="connsiteX1" fmla="*/ 4817 w 10000"/>
              <a:gd name="connsiteY1" fmla="*/ 7578 h 10000"/>
              <a:gd name="connsiteX2" fmla="*/ 4670 w 10000"/>
              <a:gd name="connsiteY2" fmla="*/ 7159 h 10000"/>
              <a:gd name="connsiteX3" fmla="*/ 4283 w 10000"/>
              <a:gd name="connsiteY3" fmla="*/ 6790 h 10000"/>
              <a:gd name="connsiteX4" fmla="*/ 3738 w 10000"/>
              <a:gd name="connsiteY4" fmla="*/ 6464 h 10000"/>
              <a:gd name="connsiteX5" fmla="*/ 2806 w 10000"/>
              <a:gd name="connsiteY5" fmla="*/ 6189 h 10000"/>
              <a:gd name="connsiteX6" fmla="*/ 1801 w 10000"/>
              <a:gd name="connsiteY6" fmla="*/ 6283 h 10000"/>
              <a:gd name="connsiteX7" fmla="*/ 565 w 10000"/>
              <a:gd name="connsiteY7" fmla="*/ 6834 h 10000"/>
              <a:gd name="connsiteX8" fmla="*/ 105 w 10000"/>
              <a:gd name="connsiteY8" fmla="*/ 7666 h 10000"/>
              <a:gd name="connsiteX9" fmla="*/ 105 w 10000"/>
              <a:gd name="connsiteY9" fmla="*/ 8730 h 10000"/>
              <a:gd name="connsiteX10" fmla="*/ 723 w 10000"/>
              <a:gd name="connsiteY10" fmla="*/ 9424 h 10000"/>
              <a:gd name="connsiteX11" fmla="*/ 2115 w 10000"/>
              <a:gd name="connsiteY11" fmla="*/ 9931 h 10000"/>
              <a:gd name="connsiteX12" fmla="*/ 3738 w 10000"/>
              <a:gd name="connsiteY12" fmla="*/ 9837 h 10000"/>
              <a:gd name="connsiteX13" fmla="*/ 5749 w 10000"/>
              <a:gd name="connsiteY13" fmla="*/ 9055 h 10000"/>
              <a:gd name="connsiteX14" fmla="*/ 6984 w 10000"/>
              <a:gd name="connsiteY14" fmla="*/ 7297 h 10000"/>
              <a:gd name="connsiteX15" fmla="*/ 7522 w 10000"/>
              <a:gd name="connsiteY15" fmla="*/ 5025 h 10000"/>
              <a:gd name="connsiteX16" fmla="*/ 8220 w 10000"/>
              <a:gd name="connsiteY16" fmla="*/ 1890 h 10000"/>
              <a:gd name="connsiteX17" fmla="*/ 9225 w 10000"/>
              <a:gd name="connsiteY17" fmla="*/ 551 h 10000"/>
              <a:gd name="connsiteX18" fmla="*/ 10000 w 10000"/>
              <a:gd name="connsiteY18" fmla="*/ 0 h 10000"/>
              <a:gd name="connsiteX0" fmla="*/ 4859 w 10000"/>
              <a:gd name="connsiteY0" fmla="*/ 8223 h 10003"/>
              <a:gd name="connsiteX1" fmla="*/ 4817 w 10000"/>
              <a:gd name="connsiteY1" fmla="*/ 7578 h 10003"/>
              <a:gd name="connsiteX2" fmla="*/ 4670 w 10000"/>
              <a:gd name="connsiteY2" fmla="*/ 7159 h 10003"/>
              <a:gd name="connsiteX3" fmla="*/ 4283 w 10000"/>
              <a:gd name="connsiteY3" fmla="*/ 6790 h 10003"/>
              <a:gd name="connsiteX4" fmla="*/ 3738 w 10000"/>
              <a:gd name="connsiteY4" fmla="*/ 6464 h 10003"/>
              <a:gd name="connsiteX5" fmla="*/ 2806 w 10000"/>
              <a:gd name="connsiteY5" fmla="*/ 6189 h 10003"/>
              <a:gd name="connsiteX6" fmla="*/ 1801 w 10000"/>
              <a:gd name="connsiteY6" fmla="*/ 6283 h 10003"/>
              <a:gd name="connsiteX7" fmla="*/ 565 w 10000"/>
              <a:gd name="connsiteY7" fmla="*/ 6834 h 10003"/>
              <a:gd name="connsiteX8" fmla="*/ 105 w 10000"/>
              <a:gd name="connsiteY8" fmla="*/ 7666 h 10003"/>
              <a:gd name="connsiteX9" fmla="*/ 105 w 10000"/>
              <a:gd name="connsiteY9" fmla="*/ 8730 h 10003"/>
              <a:gd name="connsiteX10" fmla="*/ 723 w 10000"/>
              <a:gd name="connsiteY10" fmla="*/ 9424 h 10003"/>
              <a:gd name="connsiteX11" fmla="*/ 2115 w 10000"/>
              <a:gd name="connsiteY11" fmla="*/ 9931 h 10003"/>
              <a:gd name="connsiteX12" fmla="*/ 3898 w 10000"/>
              <a:gd name="connsiteY12" fmla="*/ 9856 h 10003"/>
              <a:gd name="connsiteX13" fmla="*/ 5749 w 10000"/>
              <a:gd name="connsiteY13" fmla="*/ 9055 h 10003"/>
              <a:gd name="connsiteX14" fmla="*/ 6984 w 10000"/>
              <a:gd name="connsiteY14" fmla="*/ 7297 h 10003"/>
              <a:gd name="connsiteX15" fmla="*/ 7522 w 10000"/>
              <a:gd name="connsiteY15" fmla="*/ 5025 h 10003"/>
              <a:gd name="connsiteX16" fmla="*/ 8220 w 10000"/>
              <a:gd name="connsiteY16" fmla="*/ 1890 h 10003"/>
              <a:gd name="connsiteX17" fmla="*/ 9225 w 10000"/>
              <a:gd name="connsiteY17" fmla="*/ 551 h 10003"/>
              <a:gd name="connsiteX18" fmla="*/ 10000 w 10000"/>
              <a:gd name="connsiteY18" fmla="*/ 0 h 10003"/>
              <a:gd name="connsiteX0" fmla="*/ 4859 w 10000"/>
              <a:gd name="connsiteY0" fmla="*/ 8223 h 10003"/>
              <a:gd name="connsiteX1" fmla="*/ 4817 w 10000"/>
              <a:gd name="connsiteY1" fmla="*/ 7578 h 10003"/>
              <a:gd name="connsiteX2" fmla="*/ 4670 w 10000"/>
              <a:gd name="connsiteY2" fmla="*/ 7159 h 10003"/>
              <a:gd name="connsiteX3" fmla="*/ 4283 w 10000"/>
              <a:gd name="connsiteY3" fmla="*/ 6790 h 10003"/>
              <a:gd name="connsiteX4" fmla="*/ 3738 w 10000"/>
              <a:gd name="connsiteY4" fmla="*/ 6464 h 10003"/>
              <a:gd name="connsiteX5" fmla="*/ 2806 w 10000"/>
              <a:gd name="connsiteY5" fmla="*/ 6189 h 10003"/>
              <a:gd name="connsiteX6" fmla="*/ 1801 w 10000"/>
              <a:gd name="connsiteY6" fmla="*/ 6283 h 10003"/>
              <a:gd name="connsiteX7" fmla="*/ 884 w 10000"/>
              <a:gd name="connsiteY7" fmla="*/ 6625 h 10003"/>
              <a:gd name="connsiteX8" fmla="*/ 105 w 10000"/>
              <a:gd name="connsiteY8" fmla="*/ 7666 h 10003"/>
              <a:gd name="connsiteX9" fmla="*/ 105 w 10000"/>
              <a:gd name="connsiteY9" fmla="*/ 8730 h 10003"/>
              <a:gd name="connsiteX10" fmla="*/ 723 w 10000"/>
              <a:gd name="connsiteY10" fmla="*/ 9424 h 10003"/>
              <a:gd name="connsiteX11" fmla="*/ 2115 w 10000"/>
              <a:gd name="connsiteY11" fmla="*/ 9931 h 10003"/>
              <a:gd name="connsiteX12" fmla="*/ 3898 w 10000"/>
              <a:gd name="connsiteY12" fmla="*/ 9856 h 10003"/>
              <a:gd name="connsiteX13" fmla="*/ 5749 w 10000"/>
              <a:gd name="connsiteY13" fmla="*/ 9055 h 10003"/>
              <a:gd name="connsiteX14" fmla="*/ 6984 w 10000"/>
              <a:gd name="connsiteY14" fmla="*/ 7297 h 10003"/>
              <a:gd name="connsiteX15" fmla="*/ 7522 w 10000"/>
              <a:gd name="connsiteY15" fmla="*/ 5025 h 10003"/>
              <a:gd name="connsiteX16" fmla="*/ 8220 w 10000"/>
              <a:gd name="connsiteY16" fmla="*/ 1890 h 10003"/>
              <a:gd name="connsiteX17" fmla="*/ 9225 w 10000"/>
              <a:gd name="connsiteY17" fmla="*/ 551 h 10003"/>
              <a:gd name="connsiteX18" fmla="*/ 10000 w 10000"/>
              <a:gd name="connsiteY18" fmla="*/ 0 h 10003"/>
              <a:gd name="connsiteX0" fmla="*/ 4859 w 10000"/>
              <a:gd name="connsiteY0" fmla="*/ 8223 h 10003"/>
              <a:gd name="connsiteX1" fmla="*/ 5974 w 10000"/>
              <a:gd name="connsiteY1" fmla="*/ 7396 h 10003"/>
              <a:gd name="connsiteX2" fmla="*/ 4817 w 10000"/>
              <a:gd name="connsiteY2" fmla="*/ 7578 h 10003"/>
              <a:gd name="connsiteX3" fmla="*/ 4670 w 10000"/>
              <a:gd name="connsiteY3" fmla="*/ 7159 h 10003"/>
              <a:gd name="connsiteX4" fmla="*/ 4283 w 10000"/>
              <a:gd name="connsiteY4" fmla="*/ 6790 h 10003"/>
              <a:gd name="connsiteX5" fmla="*/ 3738 w 10000"/>
              <a:gd name="connsiteY5" fmla="*/ 6464 h 10003"/>
              <a:gd name="connsiteX6" fmla="*/ 2806 w 10000"/>
              <a:gd name="connsiteY6" fmla="*/ 6189 h 10003"/>
              <a:gd name="connsiteX7" fmla="*/ 1801 w 10000"/>
              <a:gd name="connsiteY7" fmla="*/ 6283 h 10003"/>
              <a:gd name="connsiteX8" fmla="*/ 884 w 10000"/>
              <a:gd name="connsiteY8" fmla="*/ 6625 h 10003"/>
              <a:gd name="connsiteX9" fmla="*/ 105 w 10000"/>
              <a:gd name="connsiteY9" fmla="*/ 7666 h 10003"/>
              <a:gd name="connsiteX10" fmla="*/ 105 w 10000"/>
              <a:gd name="connsiteY10" fmla="*/ 8730 h 10003"/>
              <a:gd name="connsiteX11" fmla="*/ 723 w 10000"/>
              <a:gd name="connsiteY11" fmla="*/ 9424 h 10003"/>
              <a:gd name="connsiteX12" fmla="*/ 2115 w 10000"/>
              <a:gd name="connsiteY12" fmla="*/ 9931 h 10003"/>
              <a:gd name="connsiteX13" fmla="*/ 3898 w 10000"/>
              <a:gd name="connsiteY13" fmla="*/ 9856 h 10003"/>
              <a:gd name="connsiteX14" fmla="*/ 5749 w 10000"/>
              <a:gd name="connsiteY14" fmla="*/ 9055 h 10003"/>
              <a:gd name="connsiteX15" fmla="*/ 6984 w 10000"/>
              <a:gd name="connsiteY15" fmla="*/ 7297 h 10003"/>
              <a:gd name="connsiteX16" fmla="*/ 7522 w 10000"/>
              <a:gd name="connsiteY16" fmla="*/ 5025 h 10003"/>
              <a:gd name="connsiteX17" fmla="*/ 8220 w 10000"/>
              <a:gd name="connsiteY17" fmla="*/ 1890 h 10003"/>
              <a:gd name="connsiteX18" fmla="*/ 9225 w 10000"/>
              <a:gd name="connsiteY18" fmla="*/ 551 h 10003"/>
              <a:gd name="connsiteX19" fmla="*/ 10000 w 10000"/>
              <a:gd name="connsiteY19" fmla="*/ 0 h 10003"/>
              <a:gd name="connsiteX0" fmla="*/ 4859 w 10000"/>
              <a:gd name="connsiteY0" fmla="*/ 8223 h 10003"/>
              <a:gd name="connsiteX1" fmla="*/ 4817 w 10000"/>
              <a:gd name="connsiteY1" fmla="*/ 7578 h 10003"/>
              <a:gd name="connsiteX2" fmla="*/ 4670 w 10000"/>
              <a:gd name="connsiteY2" fmla="*/ 7159 h 10003"/>
              <a:gd name="connsiteX3" fmla="*/ 4283 w 10000"/>
              <a:gd name="connsiteY3" fmla="*/ 6790 h 10003"/>
              <a:gd name="connsiteX4" fmla="*/ 3738 w 10000"/>
              <a:gd name="connsiteY4" fmla="*/ 6464 h 10003"/>
              <a:gd name="connsiteX5" fmla="*/ 2806 w 10000"/>
              <a:gd name="connsiteY5" fmla="*/ 6189 h 10003"/>
              <a:gd name="connsiteX6" fmla="*/ 1801 w 10000"/>
              <a:gd name="connsiteY6" fmla="*/ 6283 h 10003"/>
              <a:gd name="connsiteX7" fmla="*/ 884 w 10000"/>
              <a:gd name="connsiteY7" fmla="*/ 6625 h 10003"/>
              <a:gd name="connsiteX8" fmla="*/ 105 w 10000"/>
              <a:gd name="connsiteY8" fmla="*/ 7666 h 10003"/>
              <a:gd name="connsiteX9" fmla="*/ 105 w 10000"/>
              <a:gd name="connsiteY9" fmla="*/ 8730 h 10003"/>
              <a:gd name="connsiteX10" fmla="*/ 723 w 10000"/>
              <a:gd name="connsiteY10" fmla="*/ 9424 h 10003"/>
              <a:gd name="connsiteX11" fmla="*/ 2115 w 10000"/>
              <a:gd name="connsiteY11" fmla="*/ 9931 h 10003"/>
              <a:gd name="connsiteX12" fmla="*/ 3898 w 10000"/>
              <a:gd name="connsiteY12" fmla="*/ 9856 h 10003"/>
              <a:gd name="connsiteX13" fmla="*/ 5749 w 10000"/>
              <a:gd name="connsiteY13" fmla="*/ 9055 h 10003"/>
              <a:gd name="connsiteX14" fmla="*/ 6984 w 10000"/>
              <a:gd name="connsiteY14" fmla="*/ 7297 h 10003"/>
              <a:gd name="connsiteX15" fmla="*/ 7522 w 10000"/>
              <a:gd name="connsiteY15" fmla="*/ 5025 h 10003"/>
              <a:gd name="connsiteX16" fmla="*/ 8220 w 10000"/>
              <a:gd name="connsiteY16" fmla="*/ 1890 h 10003"/>
              <a:gd name="connsiteX17" fmla="*/ 9225 w 10000"/>
              <a:gd name="connsiteY17" fmla="*/ 551 h 10003"/>
              <a:gd name="connsiteX18" fmla="*/ 10000 w 10000"/>
              <a:gd name="connsiteY18" fmla="*/ 0 h 10003"/>
              <a:gd name="connsiteX0" fmla="*/ 4859 w 10000"/>
              <a:gd name="connsiteY0" fmla="*/ 8223 h 10003"/>
              <a:gd name="connsiteX1" fmla="*/ 6390 w 10000"/>
              <a:gd name="connsiteY1" fmla="*/ 7737 h 10003"/>
              <a:gd name="connsiteX2" fmla="*/ 4817 w 10000"/>
              <a:gd name="connsiteY2" fmla="*/ 7578 h 10003"/>
              <a:gd name="connsiteX3" fmla="*/ 4670 w 10000"/>
              <a:gd name="connsiteY3" fmla="*/ 7159 h 10003"/>
              <a:gd name="connsiteX4" fmla="*/ 4283 w 10000"/>
              <a:gd name="connsiteY4" fmla="*/ 6790 h 10003"/>
              <a:gd name="connsiteX5" fmla="*/ 3738 w 10000"/>
              <a:gd name="connsiteY5" fmla="*/ 6464 h 10003"/>
              <a:gd name="connsiteX6" fmla="*/ 2806 w 10000"/>
              <a:gd name="connsiteY6" fmla="*/ 6189 h 10003"/>
              <a:gd name="connsiteX7" fmla="*/ 1801 w 10000"/>
              <a:gd name="connsiteY7" fmla="*/ 6283 h 10003"/>
              <a:gd name="connsiteX8" fmla="*/ 884 w 10000"/>
              <a:gd name="connsiteY8" fmla="*/ 6625 h 10003"/>
              <a:gd name="connsiteX9" fmla="*/ 105 w 10000"/>
              <a:gd name="connsiteY9" fmla="*/ 7666 h 10003"/>
              <a:gd name="connsiteX10" fmla="*/ 105 w 10000"/>
              <a:gd name="connsiteY10" fmla="*/ 8730 h 10003"/>
              <a:gd name="connsiteX11" fmla="*/ 723 w 10000"/>
              <a:gd name="connsiteY11" fmla="*/ 9424 h 10003"/>
              <a:gd name="connsiteX12" fmla="*/ 2115 w 10000"/>
              <a:gd name="connsiteY12" fmla="*/ 9931 h 10003"/>
              <a:gd name="connsiteX13" fmla="*/ 3898 w 10000"/>
              <a:gd name="connsiteY13" fmla="*/ 9856 h 10003"/>
              <a:gd name="connsiteX14" fmla="*/ 5749 w 10000"/>
              <a:gd name="connsiteY14" fmla="*/ 9055 h 10003"/>
              <a:gd name="connsiteX15" fmla="*/ 6984 w 10000"/>
              <a:gd name="connsiteY15" fmla="*/ 7297 h 10003"/>
              <a:gd name="connsiteX16" fmla="*/ 7522 w 10000"/>
              <a:gd name="connsiteY16" fmla="*/ 5025 h 10003"/>
              <a:gd name="connsiteX17" fmla="*/ 8220 w 10000"/>
              <a:gd name="connsiteY17" fmla="*/ 1890 h 10003"/>
              <a:gd name="connsiteX18" fmla="*/ 9225 w 10000"/>
              <a:gd name="connsiteY18" fmla="*/ 551 h 10003"/>
              <a:gd name="connsiteX19" fmla="*/ 10000 w 10000"/>
              <a:gd name="connsiteY19" fmla="*/ 0 h 10003"/>
              <a:gd name="connsiteX0" fmla="*/ 4859 w 10000"/>
              <a:gd name="connsiteY0" fmla="*/ 8223 h 10003"/>
              <a:gd name="connsiteX1" fmla="*/ 4817 w 10000"/>
              <a:gd name="connsiteY1" fmla="*/ 7578 h 10003"/>
              <a:gd name="connsiteX2" fmla="*/ 4670 w 10000"/>
              <a:gd name="connsiteY2" fmla="*/ 7159 h 10003"/>
              <a:gd name="connsiteX3" fmla="*/ 4283 w 10000"/>
              <a:gd name="connsiteY3" fmla="*/ 6790 h 10003"/>
              <a:gd name="connsiteX4" fmla="*/ 3738 w 10000"/>
              <a:gd name="connsiteY4" fmla="*/ 6464 h 10003"/>
              <a:gd name="connsiteX5" fmla="*/ 2806 w 10000"/>
              <a:gd name="connsiteY5" fmla="*/ 6189 h 10003"/>
              <a:gd name="connsiteX6" fmla="*/ 1801 w 10000"/>
              <a:gd name="connsiteY6" fmla="*/ 6283 h 10003"/>
              <a:gd name="connsiteX7" fmla="*/ 884 w 10000"/>
              <a:gd name="connsiteY7" fmla="*/ 6625 h 10003"/>
              <a:gd name="connsiteX8" fmla="*/ 105 w 10000"/>
              <a:gd name="connsiteY8" fmla="*/ 7666 h 10003"/>
              <a:gd name="connsiteX9" fmla="*/ 105 w 10000"/>
              <a:gd name="connsiteY9" fmla="*/ 8730 h 10003"/>
              <a:gd name="connsiteX10" fmla="*/ 723 w 10000"/>
              <a:gd name="connsiteY10" fmla="*/ 9424 h 10003"/>
              <a:gd name="connsiteX11" fmla="*/ 2115 w 10000"/>
              <a:gd name="connsiteY11" fmla="*/ 9931 h 10003"/>
              <a:gd name="connsiteX12" fmla="*/ 3898 w 10000"/>
              <a:gd name="connsiteY12" fmla="*/ 9856 h 10003"/>
              <a:gd name="connsiteX13" fmla="*/ 5749 w 10000"/>
              <a:gd name="connsiteY13" fmla="*/ 9055 h 10003"/>
              <a:gd name="connsiteX14" fmla="*/ 6984 w 10000"/>
              <a:gd name="connsiteY14" fmla="*/ 7297 h 10003"/>
              <a:gd name="connsiteX15" fmla="*/ 7522 w 10000"/>
              <a:gd name="connsiteY15" fmla="*/ 5025 h 10003"/>
              <a:gd name="connsiteX16" fmla="*/ 8220 w 10000"/>
              <a:gd name="connsiteY16" fmla="*/ 1890 h 10003"/>
              <a:gd name="connsiteX17" fmla="*/ 9225 w 10000"/>
              <a:gd name="connsiteY17" fmla="*/ 551 h 10003"/>
              <a:gd name="connsiteX18" fmla="*/ 10000 w 10000"/>
              <a:gd name="connsiteY18" fmla="*/ 0 h 10003"/>
              <a:gd name="connsiteX0" fmla="*/ 4955 w 10000"/>
              <a:gd name="connsiteY0" fmla="*/ 8052 h 10003"/>
              <a:gd name="connsiteX1" fmla="*/ 4817 w 10000"/>
              <a:gd name="connsiteY1" fmla="*/ 7578 h 10003"/>
              <a:gd name="connsiteX2" fmla="*/ 4670 w 10000"/>
              <a:gd name="connsiteY2" fmla="*/ 7159 h 10003"/>
              <a:gd name="connsiteX3" fmla="*/ 4283 w 10000"/>
              <a:gd name="connsiteY3" fmla="*/ 6790 h 10003"/>
              <a:gd name="connsiteX4" fmla="*/ 3738 w 10000"/>
              <a:gd name="connsiteY4" fmla="*/ 6464 h 10003"/>
              <a:gd name="connsiteX5" fmla="*/ 2806 w 10000"/>
              <a:gd name="connsiteY5" fmla="*/ 6189 h 10003"/>
              <a:gd name="connsiteX6" fmla="*/ 1801 w 10000"/>
              <a:gd name="connsiteY6" fmla="*/ 6283 h 10003"/>
              <a:gd name="connsiteX7" fmla="*/ 884 w 10000"/>
              <a:gd name="connsiteY7" fmla="*/ 6625 h 10003"/>
              <a:gd name="connsiteX8" fmla="*/ 105 w 10000"/>
              <a:gd name="connsiteY8" fmla="*/ 7666 h 10003"/>
              <a:gd name="connsiteX9" fmla="*/ 105 w 10000"/>
              <a:gd name="connsiteY9" fmla="*/ 8730 h 10003"/>
              <a:gd name="connsiteX10" fmla="*/ 723 w 10000"/>
              <a:gd name="connsiteY10" fmla="*/ 9424 h 10003"/>
              <a:gd name="connsiteX11" fmla="*/ 2115 w 10000"/>
              <a:gd name="connsiteY11" fmla="*/ 9931 h 10003"/>
              <a:gd name="connsiteX12" fmla="*/ 3898 w 10000"/>
              <a:gd name="connsiteY12" fmla="*/ 9856 h 10003"/>
              <a:gd name="connsiteX13" fmla="*/ 5749 w 10000"/>
              <a:gd name="connsiteY13" fmla="*/ 9055 h 10003"/>
              <a:gd name="connsiteX14" fmla="*/ 6984 w 10000"/>
              <a:gd name="connsiteY14" fmla="*/ 7297 h 10003"/>
              <a:gd name="connsiteX15" fmla="*/ 7522 w 10000"/>
              <a:gd name="connsiteY15" fmla="*/ 5025 h 10003"/>
              <a:gd name="connsiteX16" fmla="*/ 8220 w 10000"/>
              <a:gd name="connsiteY16" fmla="*/ 1890 h 10003"/>
              <a:gd name="connsiteX17" fmla="*/ 9225 w 10000"/>
              <a:gd name="connsiteY17" fmla="*/ 551 h 10003"/>
              <a:gd name="connsiteX18" fmla="*/ 10000 w 10000"/>
              <a:gd name="connsiteY18" fmla="*/ 0 h 10003"/>
              <a:gd name="connsiteX0" fmla="*/ 4955 w 10000"/>
              <a:gd name="connsiteY0" fmla="*/ 8052 h 10003"/>
              <a:gd name="connsiteX1" fmla="*/ 6390 w 10000"/>
              <a:gd name="connsiteY1" fmla="*/ 6523 h 10003"/>
              <a:gd name="connsiteX2" fmla="*/ 4670 w 10000"/>
              <a:gd name="connsiteY2" fmla="*/ 7159 h 10003"/>
              <a:gd name="connsiteX3" fmla="*/ 4283 w 10000"/>
              <a:gd name="connsiteY3" fmla="*/ 6790 h 10003"/>
              <a:gd name="connsiteX4" fmla="*/ 3738 w 10000"/>
              <a:gd name="connsiteY4" fmla="*/ 6464 h 10003"/>
              <a:gd name="connsiteX5" fmla="*/ 2806 w 10000"/>
              <a:gd name="connsiteY5" fmla="*/ 6189 h 10003"/>
              <a:gd name="connsiteX6" fmla="*/ 1801 w 10000"/>
              <a:gd name="connsiteY6" fmla="*/ 6283 h 10003"/>
              <a:gd name="connsiteX7" fmla="*/ 884 w 10000"/>
              <a:gd name="connsiteY7" fmla="*/ 6625 h 10003"/>
              <a:gd name="connsiteX8" fmla="*/ 105 w 10000"/>
              <a:gd name="connsiteY8" fmla="*/ 7666 h 10003"/>
              <a:gd name="connsiteX9" fmla="*/ 105 w 10000"/>
              <a:gd name="connsiteY9" fmla="*/ 8730 h 10003"/>
              <a:gd name="connsiteX10" fmla="*/ 723 w 10000"/>
              <a:gd name="connsiteY10" fmla="*/ 9424 h 10003"/>
              <a:gd name="connsiteX11" fmla="*/ 2115 w 10000"/>
              <a:gd name="connsiteY11" fmla="*/ 9931 h 10003"/>
              <a:gd name="connsiteX12" fmla="*/ 3898 w 10000"/>
              <a:gd name="connsiteY12" fmla="*/ 9856 h 10003"/>
              <a:gd name="connsiteX13" fmla="*/ 5749 w 10000"/>
              <a:gd name="connsiteY13" fmla="*/ 9055 h 10003"/>
              <a:gd name="connsiteX14" fmla="*/ 6984 w 10000"/>
              <a:gd name="connsiteY14" fmla="*/ 7297 h 10003"/>
              <a:gd name="connsiteX15" fmla="*/ 7522 w 10000"/>
              <a:gd name="connsiteY15" fmla="*/ 5025 h 10003"/>
              <a:gd name="connsiteX16" fmla="*/ 8220 w 10000"/>
              <a:gd name="connsiteY16" fmla="*/ 1890 h 10003"/>
              <a:gd name="connsiteX17" fmla="*/ 9225 w 10000"/>
              <a:gd name="connsiteY17" fmla="*/ 551 h 10003"/>
              <a:gd name="connsiteX18" fmla="*/ 10000 w 10000"/>
              <a:gd name="connsiteY18" fmla="*/ 0 h 10003"/>
              <a:gd name="connsiteX0" fmla="*/ 4955 w 10000"/>
              <a:gd name="connsiteY0" fmla="*/ 8052 h 10003"/>
              <a:gd name="connsiteX1" fmla="*/ 4670 w 10000"/>
              <a:gd name="connsiteY1" fmla="*/ 7159 h 10003"/>
              <a:gd name="connsiteX2" fmla="*/ 4283 w 10000"/>
              <a:gd name="connsiteY2" fmla="*/ 6790 h 10003"/>
              <a:gd name="connsiteX3" fmla="*/ 3738 w 10000"/>
              <a:gd name="connsiteY3" fmla="*/ 6464 h 10003"/>
              <a:gd name="connsiteX4" fmla="*/ 2806 w 10000"/>
              <a:gd name="connsiteY4" fmla="*/ 6189 h 10003"/>
              <a:gd name="connsiteX5" fmla="*/ 1801 w 10000"/>
              <a:gd name="connsiteY5" fmla="*/ 6283 h 10003"/>
              <a:gd name="connsiteX6" fmla="*/ 884 w 10000"/>
              <a:gd name="connsiteY6" fmla="*/ 6625 h 10003"/>
              <a:gd name="connsiteX7" fmla="*/ 105 w 10000"/>
              <a:gd name="connsiteY7" fmla="*/ 7666 h 10003"/>
              <a:gd name="connsiteX8" fmla="*/ 105 w 10000"/>
              <a:gd name="connsiteY8" fmla="*/ 8730 h 10003"/>
              <a:gd name="connsiteX9" fmla="*/ 723 w 10000"/>
              <a:gd name="connsiteY9" fmla="*/ 9424 h 10003"/>
              <a:gd name="connsiteX10" fmla="*/ 2115 w 10000"/>
              <a:gd name="connsiteY10" fmla="*/ 9931 h 10003"/>
              <a:gd name="connsiteX11" fmla="*/ 3898 w 10000"/>
              <a:gd name="connsiteY11" fmla="*/ 9856 h 10003"/>
              <a:gd name="connsiteX12" fmla="*/ 5749 w 10000"/>
              <a:gd name="connsiteY12" fmla="*/ 9055 h 10003"/>
              <a:gd name="connsiteX13" fmla="*/ 6984 w 10000"/>
              <a:gd name="connsiteY13" fmla="*/ 7297 h 10003"/>
              <a:gd name="connsiteX14" fmla="*/ 7522 w 10000"/>
              <a:gd name="connsiteY14" fmla="*/ 5025 h 10003"/>
              <a:gd name="connsiteX15" fmla="*/ 8220 w 10000"/>
              <a:gd name="connsiteY15" fmla="*/ 1890 h 10003"/>
              <a:gd name="connsiteX16" fmla="*/ 9225 w 10000"/>
              <a:gd name="connsiteY16" fmla="*/ 551 h 10003"/>
              <a:gd name="connsiteX17" fmla="*/ 10000 w 10000"/>
              <a:gd name="connsiteY17" fmla="*/ 0 h 10003"/>
              <a:gd name="connsiteX0" fmla="*/ 4955 w 10000"/>
              <a:gd name="connsiteY0" fmla="*/ 8052 h 10003"/>
              <a:gd name="connsiteX1" fmla="*/ 4670 w 10000"/>
              <a:gd name="connsiteY1" fmla="*/ 7159 h 10003"/>
              <a:gd name="connsiteX2" fmla="*/ 5367 w 10000"/>
              <a:gd name="connsiteY2" fmla="*/ 5613 h 10003"/>
              <a:gd name="connsiteX3" fmla="*/ 3738 w 10000"/>
              <a:gd name="connsiteY3" fmla="*/ 6464 h 10003"/>
              <a:gd name="connsiteX4" fmla="*/ 2806 w 10000"/>
              <a:gd name="connsiteY4" fmla="*/ 6189 h 10003"/>
              <a:gd name="connsiteX5" fmla="*/ 1801 w 10000"/>
              <a:gd name="connsiteY5" fmla="*/ 6283 h 10003"/>
              <a:gd name="connsiteX6" fmla="*/ 884 w 10000"/>
              <a:gd name="connsiteY6" fmla="*/ 6625 h 10003"/>
              <a:gd name="connsiteX7" fmla="*/ 105 w 10000"/>
              <a:gd name="connsiteY7" fmla="*/ 7666 h 10003"/>
              <a:gd name="connsiteX8" fmla="*/ 105 w 10000"/>
              <a:gd name="connsiteY8" fmla="*/ 8730 h 10003"/>
              <a:gd name="connsiteX9" fmla="*/ 723 w 10000"/>
              <a:gd name="connsiteY9" fmla="*/ 9424 h 10003"/>
              <a:gd name="connsiteX10" fmla="*/ 2115 w 10000"/>
              <a:gd name="connsiteY10" fmla="*/ 9931 h 10003"/>
              <a:gd name="connsiteX11" fmla="*/ 3898 w 10000"/>
              <a:gd name="connsiteY11" fmla="*/ 9856 h 10003"/>
              <a:gd name="connsiteX12" fmla="*/ 5749 w 10000"/>
              <a:gd name="connsiteY12" fmla="*/ 9055 h 10003"/>
              <a:gd name="connsiteX13" fmla="*/ 6984 w 10000"/>
              <a:gd name="connsiteY13" fmla="*/ 7297 h 10003"/>
              <a:gd name="connsiteX14" fmla="*/ 7522 w 10000"/>
              <a:gd name="connsiteY14" fmla="*/ 5025 h 10003"/>
              <a:gd name="connsiteX15" fmla="*/ 8220 w 10000"/>
              <a:gd name="connsiteY15" fmla="*/ 1890 h 10003"/>
              <a:gd name="connsiteX16" fmla="*/ 9225 w 10000"/>
              <a:gd name="connsiteY16" fmla="*/ 551 h 10003"/>
              <a:gd name="connsiteX17" fmla="*/ 10000 w 10000"/>
              <a:gd name="connsiteY17" fmla="*/ 0 h 10003"/>
              <a:gd name="connsiteX0" fmla="*/ 4955 w 10000"/>
              <a:gd name="connsiteY0" fmla="*/ 8052 h 10003"/>
              <a:gd name="connsiteX1" fmla="*/ 4670 w 10000"/>
              <a:gd name="connsiteY1" fmla="*/ 7159 h 10003"/>
              <a:gd name="connsiteX2" fmla="*/ 3738 w 10000"/>
              <a:gd name="connsiteY2" fmla="*/ 6464 h 10003"/>
              <a:gd name="connsiteX3" fmla="*/ 2806 w 10000"/>
              <a:gd name="connsiteY3" fmla="*/ 6189 h 10003"/>
              <a:gd name="connsiteX4" fmla="*/ 1801 w 10000"/>
              <a:gd name="connsiteY4" fmla="*/ 6283 h 10003"/>
              <a:gd name="connsiteX5" fmla="*/ 884 w 10000"/>
              <a:gd name="connsiteY5" fmla="*/ 6625 h 10003"/>
              <a:gd name="connsiteX6" fmla="*/ 105 w 10000"/>
              <a:gd name="connsiteY6" fmla="*/ 7666 h 10003"/>
              <a:gd name="connsiteX7" fmla="*/ 105 w 10000"/>
              <a:gd name="connsiteY7" fmla="*/ 8730 h 10003"/>
              <a:gd name="connsiteX8" fmla="*/ 723 w 10000"/>
              <a:gd name="connsiteY8" fmla="*/ 9424 h 10003"/>
              <a:gd name="connsiteX9" fmla="*/ 2115 w 10000"/>
              <a:gd name="connsiteY9" fmla="*/ 9931 h 10003"/>
              <a:gd name="connsiteX10" fmla="*/ 3898 w 10000"/>
              <a:gd name="connsiteY10" fmla="*/ 9856 h 10003"/>
              <a:gd name="connsiteX11" fmla="*/ 5749 w 10000"/>
              <a:gd name="connsiteY11" fmla="*/ 9055 h 10003"/>
              <a:gd name="connsiteX12" fmla="*/ 6984 w 10000"/>
              <a:gd name="connsiteY12" fmla="*/ 7297 h 10003"/>
              <a:gd name="connsiteX13" fmla="*/ 7522 w 10000"/>
              <a:gd name="connsiteY13" fmla="*/ 5025 h 10003"/>
              <a:gd name="connsiteX14" fmla="*/ 8220 w 10000"/>
              <a:gd name="connsiteY14" fmla="*/ 1890 h 10003"/>
              <a:gd name="connsiteX15" fmla="*/ 9225 w 10000"/>
              <a:gd name="connsiteY15" fmla="*/ 551 h 10003"/>
              <a:gd name="connsiteX16" fmla="*/ 10000 w 10000"/>
              <a:gd name="connsiteY16" fmla="*/ 0 h 10003"/>
              <a:gd name="connsiteX0" fmla="*/ 4955 w 10000"/>
              <a:gd name="connsiteY0" fmla="*/ 8052 h 10003"/>
              <a:gd name="connsiteX1" fmla="*/ 4670 w 10000"/>
              <a:gd name="connsiteY1" fmla="*/ 7159 h 10003"/>
              <a:gd name="connsiteX2" fmla="*/ 3738 w 10000"/>
              <a:gd name="connsiteY2" fmla="*/ 6369 h 10003"/>
              <a:gd name="connsiteX3" fmla="*/ 2806 w 10000"/>
              <a:gd name="connsiteY3" fmla="*/ 6189 h 10003"/>
              <a:gd name="connsiteX4" fmla="*/ 1801 w 10000"/>
              <a:gd name="connsiteY4" fmla="*/ 6283 h 10003"/>
              <a:gd name="connsiteX5" fmla="*/ 884 w 10000"/>
              <a:gd name="connsiteY5" fmla="*/ 6625 h 10003"/>
              <a:gd name="connsiteX6" fmla="*/ 105 w 10000"/>
              <a:gd name="connsiteY6" fmla="*/ 7666 h 10003"/>
              <a:gd name="connsiteX7" fmla="*/ 105 w 10000"/>
              <a:gd name="connsiteY7" fmla="*/ 8730 h 10003"/>
              <a:gd name="connsiteX8" fmla="*/ 723 w 10000"/>
              <a:gd name="connsiteY8" fmla="*/ 9424 h 10003"/>
              <a:gd name="connsiteX9" fmla="*/ 2115 w 10000"/>
              <a:gd name="connsiteY9" fmla="*/ 9931 h 10003"/>
              <a:gd name="connsiteX10" fmla="*/ 3898 w 10000"/>
              <a:gd name="connsiteY10" fmla="*/ 9856 h 10003"/>
              <a:gd name="connsiteX11" fmla="*/ 5749 w 10000"/>
              <a:gd name="connsiteY11" fmla="*/ 9055 h 10003"/>
              <a:gd name="connsiteX12" fmla="*/ 6984 w 10000"/>
              <a:gd name="connsiteY12" fmla="*/ 7297 h 10003"/>
              <a:gd name="connsiteX13" fmla="*/ 7522 w 10000"/>
              <a:gd name="connsiteY13" fmla="*/ 5025 h 10003"/>
              <a:gd name="connsiteX14" fmla="*/ 8220 w 10000"/>
              <a:gd name="connsiteY14" fmla="*/ 1890 h 10003"/>
              <a:gd name="connsiteX15" fmla="*/ 9225 w 10000"/>
              <a:gd name="connsiteY15" fmla="*/ 551 h 10003"/>
              <a:gd name="connsiteX16" fmla="*/ 10000 w 10000"/>
              <a:gd name="connsiteY16" fmla="*/ 0 h 10003"/>
              <a:gd name="connsiteX0" fmla="*/ 4955 w 10000"/>
              <a:gd name="connsiteY0" fmla="*/ 8052 h 10003"/>
              <a:gd name="connsiteX1" fmla="*/ 4670 w 10000"/>
              <a:gd name="connsiteY1" fmla="*/ 7159 h 10003"/>
              <a:gd name="connsiteX2" fmla="*/ 3802 w 10000"/>
              <a:gd name="connsiteY2" fmla="*/ 6445 h 10003"/>
              <a:gd name="connsiteX3" fmla="*/ 2806 w 10000"/>
              <a:gd name="connsiteY3" fmla="*/ 6189 h 10003"/>
              <a:gd name="connsiteX4" fmla="*/ 1801 w 10000"/>
              <a:gd name="connsiteY4" fmla="*/ 6283 h 10003"/>
              <a:gd name="connsiteX5" fmla="*/ 884 w 10000"/>
              <a:gd name="connsiteY5" fmla="*/ 6625 h 10003"/>
              <a:gd name="connsiteX6" fmla="*/ 105 w 10000"/>
              <a:gd name="connsiteY6" fmla="*/ 7666 h 10003"/>
              <a:gd name="connsiteX7" fmla="*/ 105 w 10000"/>
              <a:gd name="connsiteY7" fmla="*/ 8730 h 10003"/>
              <a:gd name="connsiteX8" fmla="*/ 723 w 10000"/>
              <a:gd name="connsiteY8" fmla="*/ 9424 h 10003"/>
              <a:gd name="connsiteX9" fmla="*/ 2115 w 10000"/>
              <a:gd name="connsiteY9" fmla="*/ 9931 h 10003"/>
              <a:gd name="connsiteX10" fmla="*/ 3898 w 10000"/>
              <a:gd name="connsiteY10" fmla="*/ 9856 h 10003"/>
              <a:gd name="connsiteX11" fmla="*/ 5749 w 10000"/>
              <a:gd name="connsiteY11" fmla="*/ 9055 h 10003"/>
              <a:gd name="connsiteX12" fmla="*/ 6984 w 10000"/>
              <a:gd name="connsiteY12" fmla="*/ 7297 h 10003"/>
              <a:gd name="connsiteX13" fmla="*/ 7522 w 10000"/>
              <a:gd name="connsiteY13" fmla="*/ 5025 h 10003"/>
              <a:gd name="connsiteX14" fmla="*/ 8220 w 10000"/>
              <a:gd name="connsiteY14" fmla="*/ 1890 h 10003"/>
              <a:gd name="connsiteX15" fmla="*/ 9225 w 10000"/>
              <a:gd name="connsiteY15" fmla="*/ 551 h 10003"/>
              <a:gd name="connsiteX16" fmla="*/ 10000 w 10000"/>
              <a:gd name="connsiteY16" fmla="*/ 0 h 10003"/>
              <a:gd name="connsiteX0" fmla="*/ 4955 w 10000"/>
              <a:gd name="connsiteY0" fmla="*/ 8052 h 10003"/>
              <a:gd name="connsiteX1" fmla="*/ 4824 w 10000"/>
              <a:gd name="connsiteY1" fmla="*/ 7794 h 10003"/>
              <a:gd name="connsiteX2" fmla="*/ 4670 w 10000"/>
              <a:gd name="connsiteY2" fmla="*/ 7159 h 10003"/>
              <a:gd name="connsiteX3" fmla="*/ 3802 w 10000"/>
              <a:gd name="connsiteY3" fmla="*/ 6445 h 10003"/>
              <a:gd name="connsiteX4" fmla="*/ 2806 w 10000"/>
              <a:gd name="connsiteY4" fmla="*/ 6189 h 10003"/>
              <a:gd name="connsiteX5" fmla="*/ 1801 w 10000"/>
              <a:gd name="connsiteY5" fmla="*/ 6283 h 10003"/>
              <a:gd name="connsiteX6" fmla="*/ 884 w 10000"/>
              <a:gd name="connsiteY6" fmla="*/ 6625 h 10003"/>
              <a:gd name="connsiteX7" fmla="*/ 105 w 10000"/>
              <a:gd name="connsiteY7" fmla="*/ 7666 h 10003"/>
              <a:gd name="connsiteX8" fmla="*/ 105 w 10000"/>
              <a:gd name="connsiteY8" fmla="*/ 8730 h 10003"/>
              <a:gd name="connsiteX9" fmla="*/ 723 w 10000"/>
              <a:gd name="connsiteY9" fmla="*/ 9424 h 10003"/>
              <a:gd name="connsiteX10" fmla="*/ 2115 w 10000"/>
              <a:gd name="connsiteY10" fmla="*/ 9931 h 10003"/>
              <a:gd name="connsiteX11" fmla="*/ 3898 w 10000"/>
              <a:gd name="connsiteY11" fmla="*/ 9856 h 10003"/>
              <a:gd name="connsiteX12" fmla="*/ 5749 w 10000"/>
              <a:gd name="connsiteY12" fmla="*/ 9055 h 10003"/>
              <a:gd name="connsiteX13" fmla="*/ 6984 w 10000"/>
              <a:gd name="connsiteY13" fmla="*/ 7297 h 10003"/>
              <a:gd name="connsiteX14" fmla="*/ 7522 w 10000"/>
              <a:gd name="connsiteY14" fmla="*/ 5025 h 10003"/>
              <a:gd name="connsiteX15" fmla="*/ 8220 w 10000"/>
              <a:gd name="connsiteY15" fmla="*/ 1890 h 10003"/>
              <a:gd name="connsiteX16" fmla="*/ 9225 w 10000"/>
              <a:gd name="connsiteY16" fmla="*/ 551 h 10003"/>
              <a:gd name="connsiteX17" fmla="*/ 10000 w 10000"/>
              <a:gd name="connsiteY17" fmla="*/ 0 h 10003"/>
              <a:gd name="connsiteX0" fmla="*/ 4955 w 10000"/>
              <a:gd name="connsiteY0" fmla="*/ 8052 h 10003"/>
              <a:gd name="connsiteX1" fmla="*/ 4824 w 10000"/>
              <a:gd name="connsiteY1" fmla="*/ 7794 h 10003"/>
              <a:gd name="connsiteX2" fmla="*/ 4670 w 10000"/>
              <a:gd name="connsiteY2" fmla="*/ 7159 h 10003"/>
              <a:gd name="connsiteX3" fmla="*/ 3802 w 10000"/>
              <a:gd name="connsiteY3" fmla="*/ 6445 h 10003"/>
              <a:gd name="connsiteX4" fmla="*/ 2806 w 10000"/>
              <a:gd name="connsiteY4" fmla="*/ 6189 h 10003"/>
              <a:gd name="connsiteX5" fmla="*/ 1801 w 10000"/>
              <a:gd name="connsiteY5" fmla="*/ 6283 h 10003"/>
              <a:gd name="connsiteX6" fmla="*/ 884 w 10000"/>
              <a:gd name="connsiteY6" fmla="*/ 6625 h 10003"/>
              <a:gd name="connsiteX7" fmla="*/ 105 w 10000"/>
              <a:gd name="connsiteY7" fmla="*/ 7666 h 10003"/>
              <a:gd name="connsiteX8" fmla="*/ 105 w 10000"/>
              <a:gd name="connsiteY8" fmla="*/ 8730 h 10003"/>
              <a:gd name="connsiteX9" fmla="*/ 723 w 10000"/>
              <a:gd name="connsiteY9" fmla="*/ 9424 h 10003"/>
              <a:gd name="connsiteX10" fmla="*/ 2115 w 10000"/>
              <a:gd name="connsiteY10" fmla="*/ 9931 h 10003"/>
              <a:gd name="connsiteX11" fmla="*/ 3898 w 10000"/>
              <a:gd name="connsiteY11" fmla="*/ 9856 h 10003"/>
              <a:gd name="connsiteX12" fmla="*/ 5749 w 10000"/>
              <a:gd name="connsiteY12" fmla="*/ 9055 h 10003"/>
              <a:gd name="connsiteX13" fmla="*/ 6984 w 10000"/>
              <a:gd name="connsiteY13" fmla="*/ 7297 h 10003"/>
              <a:gd name="connsiteX14" fmla="*/ 7522 w 10000"/>
              <a:gd name="connsiteY14" fmla="*/ 5025 h 10003"/>
              <a:gd name="connsiteX15" fmla="*/ 8220 w 10000"/>
              <a:gd name="connsiteY15" fmla="*/ 1890 h 10003"/>
              <a:gd name="connsiteX16" fmla="*/ 9225 w 10000"/>
              <a:gd name="connsiteY16" fmla="*/ 551 h 10003"/>
              <a:gd name="connsiteX17" fmla="*/ 10000 w 10000"/>
              <a:gd name="connsiteY17" fmla="*/ 0 h 10003"/>
              <a:gd name="connsiteX0" fmla="*/ 4955 w 10000"/>
              <a:gd name="connsiteY0" fmla="*/ 8052 h 10003"/>
              <a:gd name="connsiteX1" fmla="*/ 1789 w 10000"/>
              <a:gd name="connsiteY1" fmla="*/ 7737 h 10003"/>
              <a:gd name="connsiteX2" fmla="*/ 4670 w 10000"/>
              <a:gd name="connsiteY2" fmla="*/ 7159 h 10003"/>
              <a:gd name="connsiteX3" fmla="*/ 3802 w 10000"/>
              <a:gd name="connsiteY3" fmla="*/ 6445 h 10003"/>
              <a:gd name="connsiteX4" fmla="*/ 2806 w 10000"/>
              <a:gd name="connsiteY4" fmla="*/ 6189 h 10003"/>
              <a:gd name="connsiteX5" fmla="*/ 1801 w 10000"/>
              <a:gd name="connsiteY5" fmla="*/ 6283 h 10003"/>
              <a:gd name="connsiteX6" fmla="*/ 884 w 10000"/>
              <a:gd name="connsiteY6" fmla="*/ 6625 h 10003"/>
              <a:gd name="connsiteX7" fmla="*/ 105 w 10000"/>
              <a:gd name="connsiteY7" fmla="*/ 7666 h 10003"/>
              <a:gd name="connsiteX8" fmla="*/ 105 w 10000"/>
              <a:gd name="connsiteY8" fmla="*/ 8730 h 10003"/>
              <a:gd name="connsiteX9" fmla="*/ 723 w 10000"/>
              <a:gd name="connsiteY9" fmla="*/ 9424 h 10003"/>
              <a:gd name="connsiteX10" fmla="*/ 2115 w 10000"/>
              <a:gd name="connsiteY10" fmla="*/ 9931 h 10003"/>
              <a:gd name="connsiteX11" fmla="*/ 3898 w 10000"/>
              <a:gd name="connsiteY11" fmla="*/ 9856 h 10003"/>
              <a:gd name="connsiteX12" fmla="*/ 5749 w 10000"/>
              <a:gd name="connsiteY12" fmla="*/ 9055 h 10003"/>
              <a:gd name="connsiteX13" fmla="*/ 6984 w 10000"/>
              <a:gd name="connsiteY13" fmla="*/ 7297 h 10003"/>
              <a:gd name="connsiteX14" fmla="*/ 7522 w 10000"/>
              <a:gd name="connsiteY14" fmla="*/ 5025 h 10003"/>
              <a:gd name="connsiteX15" fmla="*/ 8220 w 10000"/>
              <a:gd name="connsiteY15" fmla="*/ 1890 h 10003"/>
              <a:gd name="connsiteX16" fmla="*/ 9225 w 10000"/>
              <a:gd name="connsiteY16" fmla="*/ 551 h 10003"/>
              <a:gd name="connsiteX17" fmla="*/ 10000 w 10000"/>
              <a:gd name="connsiteY17" fmla="*/ 0 h 10003"/>
              <a:gd name="connsiteX0" fmla="*/ 4955 w 10000"/>
              <a:gd name="connsiteY0" fmla="*/ 8052 h 10003"/>
              <a:gd name="connsiteX1" fmla="*/ 4670 w 10000"/>
              <a:gd name="connsiteY1" fmla="*/ 7159 h 10003"/>
              <a:gd name="connsiteX2" fmla="*/ 3802 w 10000"/>
              <a:gd name="connsiteY2" fmla="*/ 6445 h 10003"/>
              <a:gd name="connsiteX3" fmla="*/ 2806 w 10000"/>
              <a:gd name="connsiteY3" fmla="*/ 6189 h 10003"/>
              <a:gd name="connsiteX4" fmla="*/ 1801 w 10000"/>
              <a:gd name="connsiteY4" fmla="*/ 6283 h 10003"/>
              <a:gd name="connsiteX5" fmla="*/ 884 w 10000"/>
              <a:gd name="connsiteY5" fmla="*/ 6625 h 10003"/>
              <a:gd name="connsiteX6" fmla="*/ 105 w 10000"/>
              <a:gd name="connsiteY6" fmla="*/ 7666 h 10003"/>
              <a:gd name="connsiteX7" fmla="*/ 105 w 10000"/>
              <a:gd name="connsiteY7" fmla="*/ 8730 h 10003"/>
              <a:gd name="connsiteX8" fmla="*/ 723 w 10000"/>
              <a:gd name="connsiteY8" fmla="*/ 9424 h 10003"/>
              <a:gd name="connsiteX9" fmla="*/ 2115 w 10000"/>
              <a:gd name="connsiteY9" fmla="*/ 9931 h 10003"/>
              <a:gd name="connsiteX10" fmla="*/ 3898 w 10000"/>
              <a:gd name="connsiteY10" fmla="*/ 9856 h 10003"/>
              <a:gd name="connsiteX11" fmla="*/ 5749 w 10000"/>
              <a:gd name="connsiteY11" fmla="*/ 9055 h 10003"/>
              <a:gd name="connsiteX12" fmla="*/ 6984 w 10000"/>
              <a:gd name="connsiteY12" fmla="*/ 7297 h 10003"/>
              <a:gd name="connsiteX13" fmla="*/ 7522 w 10000"/>
              <a:gd name="connsiteY13" fmla="*/ 5025 h 10003"/>
              <a:gd name="connsiteX14" fmla="*/ 8220 w 10000"/>
              <a:gd name="connsiteY14" fmla="*/ 1890 h 10003"/>
              <a:gd name="connsiteX15" fmla="*/ 9225 w 10000"/>
              <a:gd name="connsiteY15" fmla="*/ 551 h 10003"/>
              <a:gd name="connsiteX16" fmla="*/ 10000 w 10000"/>
              <a:gd name="connsiteY16" fmla="*/ 0 h 10003"/>
              <a:gd name="connsiteX0" fmla="*/ 4827 w 10000"/>
              <a:gd name="connsiteY0" fmla="*/ 8090 h 10003"/>
              <a:gd name="connsiteX1" fmla="*/ 4670 w 10000"/>
              <a:gd name="connsiteY1" fmla="*/ 7159 h 10003"/>
              <a:gd name="connsiteX2" fmla="*/ 3802 w 10000"/>
              <a:gd name="connsiteY2" fmla="*/ 6445 h 10003"/>
              <a:gd name="connsiteX3" fmla="*/ 2806 w 10000"/>
              <a:gd name="connsiteY3" fmla="*/ 6189 h 10003"/>
              <a:gd name="connsiteX4" fmla="*/ 1801 w 10000"/>
              <a:gd name="connsiteY4" fmla="*/ 6283 h 10003"/>
              <a:gd name="connsiteX5" fmla="*/ 884 w 10000"/>
              <a:gd name="connsiteY5" fmla="*/ 6625 h 10003"/>
              <a:gd name="connsiteX6" fmla="*/ 105 w 10000"/>
              <a:gd name="connsiteY6" fmla="*/ 7666 h 10003"/>
              <a:gd name="connsiteX7" fmla="*/ 105 w 10000"/>
              <a:gd name="connsiteY7" fmla="*/ 8730 h 10003"/>
              <a:gd name="connsiteX8" fmla="*/ 723 w 10000"/>
              <a:gd name="connsiteY8" fmla="*/ 9424 h 10003"/>
              <a:gd name="connsiteX9" fmla="*/ 2115 w 10000"/>
              <a:gd name="connsiteY9" fmla="*/ 9931 h 10003"/>
              <a:gd name="connsiteX10" fmla="*/ 3898 w 10000"/>
              <a:gd name="connsiteY10" fmla="*/ 9856 h 10003"/>
              <a:gd name="connsiteX11" fmla="*/ 5749 w 10000"/>
              <a:gd name="connsiteY11" fmla="*/ 9055 h 10003"/>
              <a:gd name="connsiteX12" fmla="*/ 6984 w 10000"/>
              <a:gd name="connsiteY12" fmla="*/ 7297 h 10003"/>
              <a:gd name="connsiteX13" fmla="*/ 7522 w 10000"/>
              <a:gd name="connsiteY13" fmla="*/ 5025 h 10003"/>
              <a:gd name="connsiteX14" fmla="*/ 8220 w 10000"/>
              <a:gd name="connsiteY14" fmla="*/ 1890 h 10003"/>
              <a:gd name="connsiteX15" fmla="*/ 9225 w 10000"/>
              <a:gd name="connsiteY15" fmla="*/ 551 h 10003"/>
              <a:gd name="connsiteX16" fmla="*/ 10000 w 10000"/>
              <a:gd name="connsiteY16" fmla="*/ 0 h 10003"/>
              <a:gd name="connsiteX0" fmla="*/ 4827 w 10000"/>
              <a:gd name="connsiteY0" fmla="*/ 8090 h 10003"/>
              <a:gd name="connsiteX1" fmla="*/ 4670 w 10000"/>
              <a:gd name="connsiteY1" fmla="*/ 7159 h 10003"/>
              <a:gd name="connsiteX2" fmla="*/ 3802 w 10000"/>
              <a:gd name="connsiteY2" fmla="*/ 6445 h 10003"/>
              <a:gd name="connsiteX3" fmla="*/ 2806 w 10000"/>
              <a:gd name="connsiteY3" fmla="*/ 6189 h 10003"/>
              <a:gd name="connsiteX4" fmla="*/ 1801 w 10000"/>
              <a:gd name="connsiteY4" fmla="*/ 6283 h 10003"/>
              <a:gd name="connsiteX5" fmla="*/ 884 w 10000"/>
              <a:gd name="connsiteY5" fmla="*/ 6625 h 10003"/>
              <a:gd name="connsiteX6" fmla="*/ 105 w 10000"/>
              <a:gd name="connsiteY6" fmla="*/ 7666 h 10003"/>
              <a:gd name="connsiteX7" fmla="*/ 105 w 10000"/>
              <a:gd name="connsiteY7" fmla="*/ 8730 h 10003"/>
              <a:gd name="connsiteX8" fmla="*/ 723 w 10000"/>
              <a:gd name="connsiteY8" fmla="*/ 9424 h 10003"/>
              <a:gd name="connsiteX9" fmla="*/ 2115 w 10000"/>
              <a:gd name="connsiteY9" fmla="*/ 9931 h 10003"/>
              <a:gd name="connsiteX10" fmla="*/ 3898 w 10000"/>
              <a:gd name="connsiteY10" fmla="*/ 9856 h 10003"/>
              <a:gd name="connsiteX11" fmla="*/ 5749 w 10000"/>
              <a:gd name="connsiteY11" fmla="*/ 9055 h 10003"/>
              <a:gd name="connsiteX12" fmla="*/ 6984 w 10000"/>
              <a:gd name="connsiteY12" fmla="*/ 7297 h 10003"/>
              <a:gd name="connsiteX13" fmla="*/ 7522 w 10000"/>
              <a:gd name="connsiteY13" fmla="*/ 5025 h 10003"/>
              <a:gd name="connsiteX14" fmla="*/ 8348 w 10000"/>
              <a:gd name="connsiteY14" fmla="*/ 1852 h 10003"/>
              <a:gd name="connsiteX15" fmla="*/ 9225 w 10000"/>
              <a:gd name="connsiteY15" fmla="*/ 551 h 10003"/>
              <a:gd name="connsiteX16" fmla="*/ 10000 w 10000"/>
              <a:gd name="connsiteY16" fmla="*/ 0 h 10003"/>
              <a:gd name="connsiteX0" fmla="*/ 4827 w 10096"/>
              <a:gd name="connsiteY0" fmla="*/ 8090 h 10003"/>
              <a:gd name="connsiteX1" fmla="*/ 4670 w 10096"/>
              <a:gd name="connsiteY1" fmla="*/ 7159 h 10003"/>
              <a:gd name="connsiteX2" fmla="*/ 3802 w 10096"/>
              <a:gd name="connsiteY2" fmla="*/ 6445 h 10003"/>
              <a:gd name="connsiteX3" fmla="*/ 2806 w 10096"/>
              <a:gd name="connsiteY3" fmla="*/ 6189 h 10003"/>
              <a:gd name="connsiteX4" fmla="*/ 1801 w 10096"/>
              <a:gd name="connsiteY4" fmla="*/ 6283 h 10003"/>
              <a:gd name="connsiteX5" fmla="*/ 884 w 10096"/>
              <a:gd name="connsiteY5" fmla="*/ 6625 h 10003"/>
              <a:gd name="connsiteX6" fmla="*/ 105 w 10096"/>
              <a:gd name="connsiteY6" fmla="*/ 7666 h 10003"/>
              <a:gd name="connsiteX7" fmla="*/ 105 w 10096"/>
              <a:gd name="connsiteY7" fmla="*/ 8730 h 10003"/>
              <a:gd name="connsiteX8" fmla="*/ 723 w 10096"/>
              <a:gd name="connsiteY8" fmla="*/ 9424 h 10003"/>
              <a:gd name="connsiteX9" fmla="*/ 2115 w 10096"/>
              <a:gd name="connsiteY9" fmla="*/ 9931 h 10003"/>
              <a:gd name="connsiteX10" fmla="*/ 3898 w 10096"/>
              <a:gd name="connsiteY10" fmla="*/ 9856 h 10003"/>
              <a:gd name="connsiteX11" fmla="*/ 5749 w 10096"/>
              <a:gd name="connsiteY11" fmla="*/ 9055 h 10003"/>
              <a:gd name="connsiteX12" fmla="*/ 6984 w 10096"/>
              <a:gd name="connsiteY12" fmla="*/ 7297 h 10003"/>
              <a:gd name="connsiteX13" fmla="*/ 7522 w 10096"/>
              <a:gd name="connsiteY13" fmla="*/ 5025 h 10003"/>
              <a:gd name="connsiteX14" fmla="*/ 8348 w 10096"/>
              <a:gd name="connsiteY14" fmla="*/ 1852 h 10003"/>
              <a:gd name="connsiteX15" fmla="*/ 9225 w 10096"/>
              <a:gd name="connsiteY15" fmla="*/ 551 h 10003"/>
              <a:gd name="connsiteX16" fmla="*/ 10096 w 10096"/>
              <a:gd name="connsiteY16" fmla="*/ 0 h 10003"/>
              <a:gd name="connsiteX0" fmla="*/ 4827 w 10098"/>
              <a:gd name="connsiteY0" fmla="*/ 8129 h 10042"/>
              <a:gd name="connsiteX1" fmla="*/ 4670 w 10098"/>
              <a:gd name="connsiteY1" fmla="*/ 7198 h 10042"/>
              <a:gd name="connsiteX2" fmla="*/ 3802 w 10098"/>
              <a:gd name="connsiteY2" fmla="*/ 6484 h 10042"/>
              <a:gd name="connsiteX3" fmla="*/ 2806 w 10098"/>
              <a:gd name="connsiteY3" fmla="*/ 6228 h 10042"/>
              <a:gd name="connsiteX4" fmla="*/ 1801 w 10098"/>
              <a:gd name="connsiteY4" fmla="*/ 6322 h 10042"/>
              <a:gd name="connsiteX5" fmla="*/ 884 w 10098"/>
              <a:gd name="connsiteY5" fmla="*/ 6664 h 10042"/>
              <a:gd name="connsiteX6" fmla="*/ 105 w 10098"/>
              <a:gd name="connsiteY6" fmla="*/ 7705 h 10042"/>
              <a:gd name="connsiteX7" fmla="*/ 105 w 10098"/>
              <a:gd name="connsiteY7" fmla="*/ 8769 h 10042"/>
              <a:gd name="connsiteX8" fmla="*/ 723 w 10098"/>
              <a:gd name="connsiteY8" fmla="*/ 9463 h 10042"/>
              <a:gd name="connsiteX9" fmla="*/ 2115 w 10098"/>
              <a:gd name="connsiteY9" fmla="*/ 9970 h 10042"/>
              <a:gd name="connsiteX10" fmla="*/ 3898 w 10098"/>
              <a:gd name="connsiteY10" fmla="*/ 9895 h 10042"/>
              <a:gd name="connsiteX11" fmla="*/ 5749 w 10098"/>
              <a:gd name="connsiteY11" fmla="*/ 9094 h 10042"/>
              <a:gd name="connsiteX12" fmla="*/ 6984 w 10098"/>
              <a:gd name="connsiteY12" fmla="*/ 7336 h 10042"/>
              <a:gd name="connsiteX13" fmla="*/ 7522 w 10098"/>
              <a:gd name="connsiteY13" fmla="*/ 5064 h 10042"/>
              <a:gd name="connsiteX14" fmla="*/ 8348 w 10098"/>
              <a:gd name="connsiteY14" fmla="*/ 1891 h 10042"/>
              <a:gd name="connsiteX15" fmla="*/ 9225 w 10098"/>
              <a:gd name="connsiteY15" fmla="*/ 590 h 10042"/>
              <a:gd name="connsiteX16" fmla="*/ 10096 w 10098"/>
              <a:gd name="connsiteY16" fmla="*/ 39 h 10042"/>
              <a:gd name="connsiteX0" fmla="*/ 4827 w 10066"/>
              <a:gd name="connsiteY0" fmla="*/ 8120 h 10033"/>
              <a:gd name="connsiteX1" fmla="*/ 4670 w 10066"/>
              <a:gd name="connsiteY1" fmla="*/ 7189 h 10033"/>
              <a:gd name="connsiteX2" fmla="*/ 3802 w 10066"/>
              <a:gd name="connsiteY2" fmla="*/ 6475 h 10033"/>
              <a:gd name="connsiteX3" fmla="*/ 2806 w 10066"/>
              <a:gd name="connsiteY3" fmla="*/ 6219 h 10033"/>
              <a:gd name="connsiteX4" fmla="*/ 1801 w 10066"/>
              <a:gd name="connsiteY4" fmla="*/ 6313 h 10033"/>
              <a:gd name="connsiteX5" fmla="*/ 884 w 10066"/>
              <a:gd name="connsiteY5" fmla="*/ 6655 h 10033"/>
              <a:gd name="connsiteX6" fmla="*/ 105 w 10066"/>
              <a:gd name="connsiteY6" fmla="*/ 7696 h 10033"/>
              <a:gd name="connsiteX7" fmla="*/ 105 w 10066"/>
              <a:gd name="connsiteY7" fmla="*/ 8760 h 10033"/>
              <a:gd name="connsiteX8" fmla="*/ 723 w 10066"/>
              <a:gd name="connsiteY8" fmla="*/ 9454 h 10033"/>
              <a:gd name="connsiteX9" fmla="*/ 2115 w 10066"/>
              <a:gd name="connsiteY9" fmla="*/ 9961 h 10033"/>
              <a:gd name="connsiteX10" fmla="*/ 3898 w 10066"/>
              <a:gd name="connsiteY10" fmla="*/ 9886 h 10033"/>
              <a:gd name="connsiteX11" fmla="*/ 5749 w 10066"/>
              <a:gd name="connsiteY11" fmla="*/ 9085 h 10033"/>
              <a:gd name="connsiteX12" fmla="*/ 6984 w 10066"/>
              <a:gd name="connsiteY12" fmla="*/ 7327 h 10033"/>
              <a:gd name="connsiteX13" fmla="*/ 7522 w 10066"/>
              <a:gd name="connsiteY13" fmla="*/ 5055 h 10033"/>
              <a:gd name="connsiteX14" fmla="*/ 8348 w 10066"/>
              <a:gd name="connsiteY14" fmla="*/ 1882 h 10033"/>
              <a:gd name="connsiteX15" fmla="*/ 9225 w 10066"/>
              <a:gd name="connsiteY15" fmla="*/ 581 h 10033"/>
              <a:gd name="connsiteX16" fmla="*/ 10064 w 10066"/>
              <a:gd name="connsiteY16" fmla="*/ 39 h 10033"/>
              <a:gd name="connsiteX0" fmla="*/ 4827 w 10226"/>
              <a:gd name="connsiteY0" fmla="*/ 8224 h 10137"/>
              <a:gd name="connsiteX1" fmla="*/ 4670 w 10226"/>
              <a:gd name="connsiteY1" fmla="*/ 7293 h 10137"/>
              <a:gd name="connsiteX2" fmla="*/ 3802 w 10226"/>
              <a:gd name="connsiteY2" fmla="*/ 6579 h 10137"/>
              <a:gd name="connsiteX3" fmla="*/ 2806 w 10226"/>
              <a:gd name="connsiteY3" fmla="*/ 6323 h 10137"/>
              <a:gd name="connsiteX4" fmla="*/ 1801 w 10226"/>
              <a:gd name="connsiteY4" fmla="*/ 6417 h 10137"/>
              <a:gd name="connsiteX5" fmla="*/ 884 w 10226"/>
              <a:gd name="connsiteY5" fmla="*/ 6759 h 10137"/>
              <a:gd name="connsiteX6" fmla="*/ 105 w 10226"/>
              <a:gd name="connsiteY6" fmla="*/ 7800 h 10137"/>
              <a:gd name="connsiteX7" fmla="*/ 105 w 10226"/>
              <a:gd name="connsiteY7" fmla="*/ 8864 h 10137"/>
              <a:gd name="connsiteX8" fmla="*/ 723 w 10226"/>
              <a:gd name="connsiteY8" fmla="*/ 9558 h 10137"/>
              <a:gd name="connsiteX9" fmla="*/ 2115 w 10226"/>
              <a:gd name="connsiteY9" fmla="*/ 10065 h 10137"/>
              <a:gd name="connsiteX10" fmla="*/ 3898 w 10226"/>
              <a:gd name="connsiteY10" fmla="*/ 9990 h 10137"/>
              <a:gd name="connsiteX11" fmla="*/ 5749 w 10226"/>
              <a:gd name="connsiteY11" fmla="*/ 9189 h 10137"/>
              <a:gd name="connsiteX12" fmla="*/ 6984 w 10226"/>
              <a:gd name="connsiteY12" fmla="*/ 7431 h 10137"/>
              <a:gd name="connsiteX13" fmla="*/ 7522 w 10226"/>
              <a:gd name="connsiteY13" fmla="*/ 5159 h 10137"/>
              <a:gd name="connsiteX14" fmla="*/ 8348 w 10226"/>
              <a:gd name="connsiteY14" fmla="*/ 1986 h 10137"/>
              <a:gd name="connsiteX15" fmla="*/ 9225 w 10226"/>
              <a:gd name="connsiteY15" fmla="*/ 685 h 10137"/>
              <a:gd name="connsiteX16" fmla="*/ 10064 w 10226"/>
              <a:gd name="connsiteY16" fmla="*/ 143 h 10137"/>
              <a:gd name="connsiteX0" fmla="*/ 4827 w 10064"/>
              <a:gd name="connsiteY0" fmla="*/ 8091 h 10004"/>
              <a:gd name="connsiteX1" fmla="*/ 4670 w 10064"/>
              <a:gd name="connsiteY1" fmla="*/ 7160 h 10004"/>
              <a:gd name="connsiteX2" fmla="*/ 3802 w 10064"/>
              <a:gd name="connsiteY2" fmla="*/ 6446 h 10004"/>
              <a:gd name="connsiteX3" fmla="*/ 2806 w 10064"/>
              <a:gd name="connsiteY3" fmla="*/ 6190 h 10004"/>
              <a:gd name="connsiteX4" fmla="*/ 1801 w 10064"/>
              <a:gd name="connsiteY4" fmla="*/ 6284 h 10004"/>
              <a:gd name="connsiteX5" fmla="*/ 884 w 10064"/>
              <a:gd name="connsiteY5" fmla="*/ 6626 h 10004"/>
              <a:gd name="connsiteX6" fmla="*/ 105 w 10064"/>
              <a:gd name="connsiteY6" fmla="*/ 7667 h 10004"/>
              <a:gd name="connsiteX7" fmla="*/ 105 w 10064"/>
              <a:gd name="connsiteY7" fmla="*/ 8731 h 10004"/>
              <a:gd name="connsiteX8" fmla="*/ 723 w 10064"/>
              <a:gd name="connsiteY8" fmla="*/ 9425 h 10004"/>
              <a:gd name="connsiteX9" fmla="*/ 2115 w 10064"/>
              <a:gd name="connsiteY9" fmla="*/ 9932 h 10004"/>
              <a:gd name="connsiteX10" fmla="*/ 3898 w 10064"/>
              <a:gd name="connsiteY10" fmla="*/ 9857 h 10004"/>
              <a:gd name="connsiteX11" fmla="*/ 5749 w 10064"/>
              <a:gd name="connsiteY11" fmla="*/ 9056 h 10004"/>
              <a:gd name="connsiteX12" fmla="*/ 6984 w 10064"/>
              <a:gd name="connsiteY12" fmla="*/ 7298 h 10004"/>
              <a:gd name="connsiteX13" fmla="*/ 7522 w 10064"/>
              <a:gd name="connsiteY13" fmla="*/ 5026 h 10004"/>
              <a:gd name="connsiteX14" fmla="*/ 8348 w 10064"/>
              <a:gd name="connsiteY14" fmla="*/ 1853 h 10004"/>
              <a:gd name="connsiteX15" fmla="*/ 9225 w 10064"/>
              <a:gd name="connsiteY15" fmla="*/ 552 h 10004"/>
              <a:gd name="connsiteX16" fmla="*/ 10064 w 10064"/>
              <a:gd name="connsiteY16" fmla="*/ 10 h 10004"/>
              <a:gd name="connsiteX0" fmla="*/ 4827 w 10210"/>
              <a:gd name="connsiteY0" fmla="*/ 8110 h 10023"/>
              <a:gd name="connsiteX1" fmla="*/ 4670 w 10210"/>
              <a:gd name="connsiteY1" fmla="*/ 7179 h 10023"/>
              <a:gd name="connsiteX2" fmla="*/ 3802 w 10210"/>
              <a:gd name="connsiteY2" fmla="*/ 6465 h 10023"/>
              <a:gd name="connsiteX3" fmla="*/ 2806 w 10210"/>
              <a:gd name="connsiteY3" fmla="*/ 6209 h 10023"/>
              <a:gd name="connsiteX4" fmla="*/ 1801 w 10210"/>
              <a:gd name="connsiteY4" fmla="*/ 6303 h 10023"/>
              <a:gd name="connsiteX5" fmla="*/ 884 w 10210"/>
              <a:gd name="connsiteY5" fmla="*/ 6645 h 10023"/>
              <a:gd name="connsiteX6" fmla="*/ 105 w 10210"/>
              <a:gd name="connsiteY6" fmla="*/ 7686 h 10023"/>
              <a:gd name="connsiteX7" fmla="*/ 105 w 10210"/>
              <a:gd name="connsiteY7" fmla="*/ 8750 h 10023"/>
              <a:gd name="connsiteX8" fmla="*/ 723 w 10210"/>
              <a:gd name="connsiteY8" fmla="*/ 9444 h 10023"/>
              <a:gd name="connsiteX9" fmla="*/ 2115 w 10210"/>
              <a:gd name="connsiteY9" fmla="*/ 9951 h 10023"/>
              <a:gd name="connsiteX10" fmla="*/ 3898 w 10210"/>
              <a:gd name="connsiteY10" fmla="*/ 9876 h 10023"/>
              <a:gd name="connsiteX11" fmla="*/ 5749 w 10210"/>
              <a:gd name="connsiteY11" fmla="*/ 9075 h 10023"/>
              <a:gd name="connsiteX12" fmla="*/ 6984 w 10210"/>
              <a:gd name="connsiteY12" fmla="*/ 7317 h 10023"/>
              <a:gd name="connsiteX13" fmla="*/ 7522 w 10210"/>
              <a:gd name="connsiteY13" fmla="*/ 5045 h 10023"/>
              <a:gd name="connsiteX14" fmla="*/ 8348 w 10210"/>
              <a:gd name="connsiteY14" fmla="*/ 1872 h 10023"/>
              <a:gd name="connsiteX15" fmla="*/ 9225 w 10210"/>
              <a:gd name="connsiteY15" fmla="*/ 571 h 10023"/>
              <a:gd name="connsiteX16" fmla="*/ 10064 w 10210"/>
              <a:gd name="connsiteY16" fmla="*/ 29 h 10023"/>
              <a:gd name="connsiteX0" fmla="*/ 4827 w 10066"/>
              <a:gd name="connsiteY0" fmla="*/ 8101 h 10014"/>
              <a:gd name="connsiteX1" fmla="*/ 4670 w 10066"/>
              <a:gd name="connsiteY1" fmla="*/ 7170 h 10014"/>
              <a:gd name="connsiteX2" fmla="*/ 3802 w 10066"/>
              <a:gd name="connsiteY2" fmla="*/ 6456 h 10014"/>
              <a:gd name="connsiteX3" fmla="*/ 2806 w 10066"/>
              <a:gd name="connsiteY3" fmla="*/ 6200 h 10014"/>
              <a:gd name="connsiteX4" fmla="*/ 1801 w 10066"/>
              <a:gd name="connsiteY4" fmla="*/ 6294 h 10014"/>
              <a:gd name="connsiteX5" fmla="*/ 884 w 10066"/>
              <a:gd name="connsiteY5" fmla="*/ 6636 h 10014"/>
              <a:gd name="connsiteX6" fmla="*/ 105 w 10066"/>
              <a:gd name="connsiteY6" fmla="*/ 7677 h 10014"/>
              <a:gd name="connsiteX7" fmla="*/ 105 w 10066"/>
              <a:gd name="connsiteY7" fmla="*/ 8741 h 10014"/>
              <a:gd name="connsiteX8" fmla="*/ 723 w 10066"/>
              <a:gd name="connsiteY8" fmla="*/ 9435 h 10014"/>
              <a:gd name="connsiteX9" fmla="*/ 2115 w 10066"/>
              <a:gd name="connsiteY9" fmla="*/ 9942 h 10014"/>
              <a:gd name="connsiteX10" fmla="*/ 3898 w 10066"/>
              <a:gd name="connsiteY10" fmla="*/ 9867 h 10014"/>
              <a:gd name="connsiteX11" fmla="*/ 5749 w 10066"/>
              <a:gd name="connsiteY11" fmla="*/ 9066 h 10014"/>
              <a:gd name="connsiteX12" fmla="*/ 6984 w 10066"/>
              <a:gd name="connsiteY12" fmla="*/ 7308 h 10014"/>
              <a:gd name="connsiteX13" fmla="*/ 7522 w 10066"/>
              <a:gd name="connsiteY13" fmla="*/ 5036 h 10014"/>
              <a:gd name="connsiteX14" fmla="*/ 8348 w 10066"/>
              <a:gd name="connsiteY14" fmla="*/ 1863 h 10014"/>
              <a:gd name="connsiteX15" fmla="*/ 9225 w 10066"/>
              <a:gd name="connsiteY15" fmla="*/ 562 h 10014"/>
              <a:gd name="connsiteX16" fmla="*/ 10064 w 10066"/>
              <a:gd name="connsiteY16" fmla="*/ 20 h 10014"/>
              <a:gd name="connsiteX0" fmla="*/ 4827 w 10178"/>
              <a:gd name="connsiteY0" fmla="*/ 8120 h 10033"/>
              <a:gd name="connsiteX1" fmla="*/ 4670 w 10178"/>
              <a:gd name="connsiteY1" fmla="*/ 7189 h 10033"/>
              <a:gd name="connsiteX2" fmla="*/ 3802 w 10178"/>
              <a:gd name="connsiteY2" fmla="*/ 6475 h 10033"/>
              <a:gd name="connsiteX3" fmla="*/ 2806 w 10178"/>
              <a:gd name="connsiteY3" fmla="*/ 6219 h 10033"/>
              <a:gd name="connsiteX4" fmla="*/ 1801 w 10178"/>
              <a:gd name="connsiteY4" fmla="*/ 6313 h 10033"/>
              <a:gd name="connsiteX5" fmla="*/ 884 w 10178"/>
              <a:gd name="connsiteY5" fmla="*/ 6655 h 10033"/>
              <a:gd name="connsiteX6" fmla="*/ 105 w 10178"/>
              <a:gd name="connsiteY6" fmla="*/ 7696 h 10033"/>
              <a:gd name="connsiteX7" fmla="*/ 105 w 10178"/>
              <a:gd name="connsiteY7" fmla="*/ 8760 h 10033"/>
              <a:gd name="connsiteX8" fmla="*/ 723 w 10178"/>
              <a:gd name="connsiteY8" fmla="*/ 9454 h 10033"/>
              <a:gd name="connsiteX9" fmla="*/ 2115 w 10178"/>
              <a:gd name="connsiteY9" fmla="*/ 9961 h 10033"/>
              <a:gd name="connsiteX10" fmla="*/ 3898 w 10178"/>
              <a:gd name="connsiteY10" fmla="*/ 9886 h 10033"/>
              <a:gd name="connsiteX11" fmla="*/ 5749 w 10178"/>
              <a:gd name="connsiteY11" fmla="*/ 9085 h 10033"/>
              <a:gd name="connsiteX12" fmla="*/ 6984 w 10178"/>
              <a:gd name="connsiteY12" fmla="*/ 7327 h 10033"/>
              <a:gd name="connsiteX13" fmla="*/ 7522 w 10178"/>
              <a:gd name="connsiteY13" fmla="*/ 5055 h 10033"/>
              <a:gd name="connsiteX14" fmla="*/ 8348 w 10178"/>
              <a:gd name="connsiteY14" fmla="*/ 1882 h 10033"/>
              <a:gd name="connsiteX15" fmla="*/ 9225 w 10178"/>
              <a:gd name="connsiteY15" fmla="*/ 581 h 10033"/>
              <a:gd name="connsiteX16" fmla="*/ 10176 w 10178"/>
              <a:gd name="connsiteY16" fmla="*/ 20 h 1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8" h="10033">
                <a:moveTo>
                  <a:pt x="4827" y="8120"/>
                </a:moveTo>
                <a:cubicBezTo>
                  <a:pt x="4768" y="7934"/>
                  <a:pt x="4841" y="7463"/>
                  <a:pt x="4670" y="7189"/>
                </a:cubicBezTo>
                <a:cubicBezTo>
                  <a:pt x="4499" y="6915"/>
                  <a:pt x="4113" y="6637"/>
                  <a:pt x="3802" y="6475"/>
                </a:cubicBezTo>
                <a:cubicBezTo>
                  <a:pt x="3491" y="6313"/>
                  <a:pt x="3139" y="6246"/>
                  <a:pt x="2806" y="6219"/>
                </a:cubicBezTo>
                <a:cubicBezTo>
                  <a:pt x="2473" y="6192"/>
                  <a:pt x="2121" y="6240"/>
                  <a:pt x="1801" y="6313"/>
                </a:cubicBezTo>
                <a:cubicBezTo>
                  <a:pt x="1481" y="6386"/>
                  <a:pt x="1167" y="6423"/>
                  <a:pt x="884" y="6655"/>
                </a:cubicBezTo>
                <a:cubicBezTo>
                  <a:pt x="602" y="6886"/>
                  <a:pt x="178" y="7383"/>
                  <a:pt x="105" y="7696"/>
                </a:cubicBezTo>
                <a:cubicBezTo>
                  <a:pt x="31" y="8009"/>
                  <a:pt x="0" y="8466"/>
                  <a:pt x="105" y="8760"/>
                </a:cubicBezTo>
                <a:cubicBezTo>
                  <a:pt x="209" y="9054"/>
                  <a:pt x="387" y="9254"/>
                  <a:pt x="723" y="9454"/>
                </a:cubicBezTo>
                <a:cubicBezTo>
                  <a:pt x="1058" y="9655"/>
                  <a:pt x="1586" y="9889"/>
                  <a:pt x="2115" y="9961"/>
                </a:cubicBezTo>
                <a:cubicBezTo>
                  <a:pt x="2644" y="10033"/>
                  <a:pt x="3291" y="10030"/>
                  <a:pt x="3898" y="9886"/>
                </a:cubicBezTo>
                <a:cubicBezTo>
                  <a:pt x="4506" y="9742"/>
                  <a:pt x="5235" y="9511"/>
                  <a:pt x="5749" y="9085"/>
                </a:cubicBezTo>
                <a:cubicBezTo>
                  <a:pt x="6263" y="8659"/>
                  <a:pt x="6689" y="7999"/>
                  <a:pt x="6984" y="7327"/>
                </a:cubicBezTo>
                <a:cubicBezTo>
                  <a:pt x="7279" y="6655"/>
                  <a:pt x="7313" y="5956"/>
                  <a:pt x="7522" y="5055"/>
                </a:cubicBezTo>
                <a:cubicBezTo>
                  <a:pt x="7732" y="4154"/>
                  <a:pt x="8064" y="2628"/>
                  <a:pt x="8348" y="1882"/>
                </a:cubicBezTo>
                <a:cubicBezTo>
                  <a:pt x="8632" y="1136"/>
                  <a:pt x="8920" y="891"/>
                  <a:pt x="9225" y="581"/>
                </a:cubicBezTo>
                <a:cubicBezTo>
                  <a:pt x="9530" y="271"/>
                  <a:pt x="10178" y="0"/>
                  <a:pt x="10176" y="2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5" name="Freeform 161"/>
          <p:cNvSpPr>
            <a:spLocks/>
          </p:cNvSpPr>
          <p:nvPr/>
        </p:nvSpPr>
        <p:spPr bwMode="auto">
          <a:xfrm>
            <a:off x="4800603" y="1714507"/>
            <a:ext cx="790575" cy="2524125"/>
          </a:xfrm>
          <a:custGeom>
            <a:avLst/>
            <a:gdLst>
              <a:gd name="T0" fmla="*/ 0 w 498"/>
              <a:gd name="T1" fmla="*/ 0 h 1590"/>
              <a:gd name="T2" fmla="*/ 10080626 w 498"/>
              <a:gd name="T3" fmla="*/ 2147483647 h 1590"/>
              <a:gd name="T4" fmla="*/ 10080626 w 498"/>
              <a:gd name="T5" fmla="*/ 2147483647 h 1590"/>
              <a:gd name="T6" fmla="*/ 45362814 w 498"/>
              <a:gd name="T7" fmla="*/ 2147483647 h 1590"/>
              <a:gd name="T8" fmla="*/ 231854417 w 498"/>
              <a:gd name="T9" fmla="*/ 2147483647 h 1590"/>
              <a:gd name="T10" fmla="*/ 549394126 w 498"/>
              <a:gd name="T11" fmla="*/ 2147483647 h 1590"/>
              <a:gd name="T12" fmla="*/ 940019241 w 498"/>
              <a:gd name="T13" fmla="*/ 2147483647 h 1590"/>
              <a:gd name="T14" fmla="*/ 1255037902 w 498"/>
              <a:gd name="T15" fmla="*/ 2147483647 h 1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8"/>
              <a:gd name="T25" fmla="*/ 0 h 1590"/>
              <a:gd name="T26" fmla="*/ 498 w 498"/>
              <a:gd name="T27" fmla="*/ 1590 h 15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8" h="1590">
                <a:moveTo>
                  <a:pt x="0" y="0"/>
                </a:moveTo>
                <a:cubicBezTo>
                  <a:pt x="1" y="516"/>
                  <a:pt x="3" y="1032"/>
                  <a:pt x="4" y="1252"/>
                </a:cubicBezTo>
                <a:cubicBezTo>
                  <a:pt x="5" y="1472"/>
                  <a:pt x="2" y="1285"/>
                  <a:pt x="4" y="1318"/>
                </a:cubicBezTo>
                <a:cubicBezTo>
                  <a:pt x="6" y="1351"/>
                  <a:pt x="3" y="1414"/>
                  <a:pt x="18" y="1451"/>
                </a:cubicBezTo>
                <a:cubicBezTo>
                  <a:pt x="33" y="1488"/>
                  <a:pt x="59" y="1518"/>
                  <a:pt x="92" y="1540"/>
                </a:cubicBezTo>
                <a:cubicBezTo>
                  <a:pt x="125" y="1562"/>
                  <a:pt x="171" y="1590"/>
                  <a:pt x="218" y="1584"/>
                </a:cubicBezTo>
                <a:cubicBezTo>
                  <a:pt x="265" y="1578"/>
                  <a:pt x="326" y="1552"/>
                  <a:pt x="373" y="1503"/>
                </a:cubicBezTo>
                <a:cubicBezTo>
                  <a:pt x="420" y="1454"/>
                  <a:pt x="477" y="1325"/>
                  <a:pt x="498" y="1289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pic>
        <p:nvPicPr>
          <p:cNvPr id="6" name="Picture 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169"/>
          <p:cNvSpPr>
            <a:spLocks/>
          </p:cNvSpPr>
          <p:nvPr/>
        </p:nvSpPr>
        <p:spPr bwMode="auto">
          <a:xfrm>
            <a:off x="6654800" y="1752607"/>
            <a:ext cx="2000250" cy="2473325"/>
          </a:xfrm>
          <a:custGeom>
            <a:avLst/>
            <a:gdLst>
              <a:gd name="T0" fmla="*/ 797342705 w 1279"/>
              <a:gd name="T1" fmla="*/ 2147483647 h 1600"/>
              <a:gd name="T2" fmla="*/ 364430182 w 1279"/>
              <a:gd name="T3" fmla="*/ 2147483647 h 1600"/>
              <a:gd name="T4" fmla="*/ 56254102 w 1279"/>
              <a:gd name="T5" fmla="*/ 2147483647 h 1600"/>
              <a:gd name="T6" fmla="*/ 56254102 w 1279"/>
              <a:gd name="T7" fmla="*/ 2147483647 h 1600"/>
              <a:gd name="T8" fmla="*/ 401116536 w 1279"/>
              <a:gd name="T9" fmla="*/ 2147483647 h 1600"/>
              <a:gd name="T10" fmla="*/ 851151013 w 1279"/>
              <a:gd name="T11" fmla="*/ 2147483647 h 1600"/>
              <a:gd name="T12" fmla="*/ 1447935303 w 1279"/>
              <a:gd name="T13" fmla="*/ 2147483647 h 1600"/>
              <a:gd name="T14" fmla="*/ 1897969878 w 1279"/>
              <a:gd name="T15" fmla="*/ 2147483647 h 1600"/>
              <a:gd name="T16" fmla="*/ 2147483647 w 1279"/>
              <a:gd name="T17" fmla="*/ 1517386357 h 1600"/>
              <a:gd name="T18" fmla="*/ 2147483647 w 1279"/>
              <a:gd name="T19" fmla="*/ 740771625 h 1600"/>
              <a:gd name="T20" fmla="*/ 2147483647 w 1279"/>
              <a:gd name="T21" fmla="*/ 281971427 h 1600"/>
              <a:gd name="T22" fmla="*/ 2147483647 w 1279"/>
              <a:gd name="T23" fmla="*/ 0 h 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79"/>
              <a:gd name="T37" fmla="*/ 0 h 1600"/>
              <a:gd name="T38" fmla="*/ 1279 w 1279"/>
              <a:gd name="T39" fmla="*/ 1600 h 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79" h="1600">
                <a:moveTo>
                  <a:pt x="326" y="938"/>
                </a:moveTo>
                <a:cubicBezTo>
                  <a:pt x="262" y="955"/>
                  <a:pt x="199" y="973"/>
                  <a:pt x="149" y="1012"/>
                </a:cubicBezTo>
                <a:cubicBezTo>
                  <a:pt x="99" y="1051"/>
                  <a:pt x="44" y="1109"/>
                  <a:pt x="23" y="1174"/>
                </a:cubicBezTo>
                <a:cubicBezTo>
                  <a:pt x="2" y="1239"/>
                  <a:pt x="0" y="1341"/>
                  <a:pt x="23" y="1403"/>
                </a:cubicBezTo>
                <a:cubicBezTo>
                  <a:pt x="46" y="1465"/>
                  <a:pt x="110" y="1513"/>
                  <a:pt x="164" y="1544"/>
                </a:cubicBezTo>
                <a:cubicBezTo>
                  <a:pt x="218" y="1575"/>
                  <a:pt x="277" y="1600"/>
                  <a:pt x="348" y="1588"/>
                </a:cubicBezTo>
                <a:cubicBezTo>
                  <a:pt x="419" y="1576"/>
                  <a:pt x="521" y="1543"/>
                  <a:pt x="592" y="1470"/>
                </a:cubicBezTo>
                <a:cubicBezTo>
                  <a:pt x="663" y="1397"/>
                  <a:pt x="728" y="1291"/>
                  <a:pt x="776" y="1152"/>
                </a:cubicBezTo>
                <a:cubicBezTo>
                  <a:pt x="824" y="1013"/>
                  <a:pt x="846" y="775"/>
                  <a:pt x="880" y="635"/>
                </a:cubicBezTo>
                <a:cubicBezTo>
                  <a:pt x="914" y="495"/>
                  <a:pt x="944" y="396"/>
                  <a:pt x="983" y="310"/>
                </a:cubicBezTo>
                <a:cubicBezTo>
                  <a:pt x="1022" y="224"/>
                  <a:pt x="1067" y="170"/>
                  <a:pt x="1116" y="118"/>
                </a:cubicBezTo>
                <a:cubicBezTo>
                  <a:pt x="1165" y="66"/>
                  <a:pt x="1252" y="20"/>
                  <a:pt x="1279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8" name="Freeform 160"/>
          <p:cNvSpPr>
            <a:spLocks/>
          </p:cNvSpPr>
          <p:nvPr/>
        </p:nvSpPr>
        <p:spPr bwMode="auto">
          <a:xfrm>
            <a:off x="4800601" y="1701801"/>
            <a:ext cx="762000" cy="2527406"/>
          </a:xfrm>
          <a:custGeom>
            <a:avLst/>
            <a:gdLst>
              <a:gd name="T0" fmla="*/ 0 w 498"/>
              <a:gd name="T1" fmla="*/ 0 h 1590"/>
              <a:gd name="T2" fmla="*/ 10080626 w 498"/>
              <a:gd name="T3" fmla="*/ 2147483647 h 1590"/>
              <a:gd name="T4" fmla="*/ 10080626 w 498"/>
              <a:gd name="T5" fmla="*/ 2147483647 h 1590"/>
              <a:gd name="T6" fmla="*/ 45362814 w 498"/>
              <a:gd name="T7" fmla="*/ 2147483647 h 1590"/>
              <a:gd name="T8" fmla="*/ 231854417 w 498"/>
              <a:gd name="T9" fmla="*/ 2147483647 h 1590"/>
              <a:gd name="T10" fmla="*/ 549394126 w 498"/>
              <a:gd name="T11" fmla="*/ 2147483647 h 1590"/>
              <a:gd name="T12" fmla="*/ 940019241 w 498"/>
              <a:gd name="T13" fmla="*/ 2147483647 h 1590"/>
              <a:gd name="T14" fmla="*/ 1255037902 w 498"/>
              <a:gd name="T15" fmla="*/ 2147483647 h 1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8"/>
              <a:gd name="T25" fmla="*/ 0 h 1590"/>
              <a:gd name="T26" fmla="*/ 498 w 498"/>
              <a:gd name="T27" fmla="*/ 1590 h 1590"/>
              <a:gd name="connsiteX0" fmla="*/ 0 w 10000"/>
              <a:gd name="connsiteY0" fmla="*/ 0 h 10013"/>
              <a:gd name="connsiteX1" fmla="*/ 80 w 10000"/>
              <a:gd name="connsiteY1" fmla="*/ 7874 h 10013"/>
              <a:gd name="connsiteX2" fmla="*/ 80 w 10000"/>
              <a:gd name="connsiteY2" fmla="*/ 8289 h 10013"/>
              <a:gd name="connsiteX3" fmla="*/ 361 w 10000"/>
              <a:gd name="connsiteY3" fmla="*/ 9126 h 10013"/>
              <a:gd name="connsiteX4" fmla="*/ 2097 w 10000"/>
              <a:gd name="connsiteY4" fmla="*/ 9761 h 10013"/>
              <a:gd name="connsiteX5" fmla="*/ 4378 w 10000"/>
              <a:gd name="connsiteY5" fmla="*/ 9962 h 10013"/>
              <a:gd name="connsiteX6" fmla="*/ 7490 w 10000"/>
              <a:gd name="connsiteY6" fmla="*/ 9453 h 10013"/>
              <a:gd name="connsiteX7" fmla="*/ 10000 w 10000"/>
              <a:gd name="connsiteY7" fmla="*/ 8107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13">
                <a:moveTo>
                  <a:pt x="0" y="0"/>
                </a:moveTo>
                <a:cubicBezTo>
                  <a:pt x="20" y="3245"/>
                  <a:pt x="60" y="6491"/>
                  <a:pt x="80" y="7874"/>
                </a:cubicBezTo>
                <a:cubicBezTo>
                  <a:pt x="100" y="9258"/>
                  <a:pt x="40" y="8082"/>
                  <a:pt x="80" y="8289"/>
                </a:cubicBezTo>
                <a:cubicBezTo>
                  <a:pt x="120" y="8497"/>
                  <a:pt x="25" y="8881"/>
                  <a:pt x="361" y="9126"/>
                </a:cubicBezTo>
                <a:cubicBezTo>
                  <a:pt x="697" y="9371"/>
                  <a:pt x="1435" y="9622"/>
                  <a:pt x="2097" y="9761"/>
                </a:cubicBezTo>
                <a:cubicBezTo>
                  <a:pt x="2760" y="9899"/>
                  <a:pt x="3479" y="10013"/>
                  <a:pt x="4378" y="9962"/>
                </a:cubicBezTo>
                <a:cubicBezTo>
                  <a:pt x="5277" y="9911"/>
                  <a:pt x="6546" y="9761"/>
                  <a:pt x="7490" y="9453"/>
                </a:cubicBezTo>
                <a:cubicBezTo>
                  <a:pt x="8434" y="9145"/>
                  <a:pt x="9578" y="8333"/>
                  <a:pt x="10000" y="8107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33600" y="4572000"/>
            <a:ext cx="8077200" cy="1676400"/>
          </a:xfrm>
          <a:prstGeom prst="roundRect">
            <a:avLst/>
          </a:prstGeom>
          <a:solidFill>
            <a:srgbClr val="F9FBA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perspectiveRelaxedModerately"/>
            <a:lightRig rig="threePt" dir="t"/>
          </a:scene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 Box 162"/>
          <p:cNvSpPr txBox="1">
            <a:spLocks noChangeArrowheads="1"/>
          </p:cNvSpPr>
          <p:nvPr/>
        </p:nvSpPr>
        <p:spPr bwMode="auto">
          <a:xfrm>
            <a:off x="2653145" y="4835538"/>
            <a:ext cx="754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err="1">
                <a:solidFill>
                  <a:srgbClr val="000000"/>
                </a:solidFill>
                <a:latin typeface="+mj-lt"/>
              </a:rPr>
              <a:t>Nét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1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chữ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hoa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+mj-lt"/>
              </a:rPr>
              <a:t>M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gần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giống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nét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1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chữ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</a:rPr>
              <a:t>hoa</a:t>
            </a:r>
            <a:r>
              <a:rPr lang="en-US" sz="4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+mj-lt"/>
              </a:rPr>
              <a:t>A.</a:t>
            </a:r>
          </a:p>
        </p:txBody>
      </p:sp>
      <p:sp>
        <p:nvSpPr>
          <p:cNvPr id="12" name="Text Box 164"/>
          <p:cNvSpPr txBox="1">
            <a:spLocks noChangeArrowheads="1"/>
          </p:cNvSpPr>
          <p:nvPr/>
        </p:nvSpPr>
        <p:spPr bwMode="auto">
          <a:xfrm>
            <a:off x="2667000" y="4800601"/>
            <a:ext cx="7543800" cy="1311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Nét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giống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nét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40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192">
            <a:extLst>
              <a:ext uri="{FF2B5EF4-FFF2-40B4-BE49-F238E27FC236}">
                <a16:creationId xmlns:a16="http://schemas.microsoft.com/office/drawing/2014/main" id="{1515596B-C0DD-478A-B252-70C5E4800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63893"/>
            <a:ext cx="7886700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Hoạt</a:t>
            </a:r>
            <a:r>
              <a:rPr lang="en-US" sz="2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động</a:t>
            </a:r>
            <a:r>
              <a:rPr lang="en-US" sz="2800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1: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Hướng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dẫn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kern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1580168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2 0.00162 L 0.42344 0.0037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8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38800" y="2766217"/>
            <a:ext cx="4800600" cy="1325563"/>
          </a:xfrm>
          <a:solidFill>
            <a:srgbClr val="629359"/>
          </a:solidFill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29996703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4717</TotalTime>
  <Words>228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UTM Avo</vt:lpstr>
      <vt:lpstr>Calibri Light</vt:lpstr>
      <vt:lpstr>Calibri</vt:lpstr>
      <vt:lpstr>Times New Roman</vt:lpstr>
      <vt:lpstr>Office Theme</vt:lpstr>
      <vt:lpstr>Tuần 14</vt:lpstr>
      <vt:lpstr>PowerPoint Presentation</vt:lpstr>
      <vt:lpstr>A. L</vt:lpstr>
      <vt:lpstr>A. 4 nét</vt:lpstr>
      <vt:lpstr>A. 2 ô li</vt:lpstr>
      <vt:lpstr>QUAN SÁT CHỮ MẪU</vt:lpstr>
      <vt:lpstr>PowerPoint Presentation</vt:lpstr>
      <vt:lpstr>PowerPoint Presentation</vt:lpstr>
      <vt:lpstr>VIẾT BẢNG CON</vt:lpstr>
      <vt:lpstr>PowerPoint Presentation</vt:lpstr>
      <vt:lpstr>PowerPoint Presentation</vt:lpstr>
      <vt:lpstr>               VIẾT BÀI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TBComputer</dc:creator>
  <cp:lastModifiedBy>Admin</cp:lastModifiedBy>
  <cp:revision>430</cp:revision>
  <dcterms:created xsi:type="dcterms:W3CDTF">2008-10-27T13:46:20Z</dcterms:created>
  <dcterms:modified xsi:type="dcterms:W3CDTF">2024-12-09T09:30:39Z</dcterms:modified>
</cp:coreProperties>
</file>