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1" r:id="rId2"/>
    <p:sldId id="283" r:id="rId3"/>
    <p:sldId id="262" r:id="rId4"/>
    <p:sldId id="274" r:id="rId5"/>
    <p:sldId id="266" r:id="rId6"/>
    <p:sldId id="281" r:id="rId7"/>
    <p:sldId id="275" r:id="rId8"/>
    <p:sldId id="276" r:id="rId9"/>
    <p:sldId id="284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5" d="100"/>
          <a:sy n="65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C759-63FC-4AEB-B714-440385D9E2F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B634D-5D75-4FEA-865A-D4F8D9DAD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71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B634D-5D75-4FEA-865A-D4F8D9DADB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0B634D-5D75-4FEA-865A-D4F8D9DADB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10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E47B8-C971-40BB-A7F0-259D97EF3F9A}" type="datetimeFigureOut">
              <a:rPr lang="en-US" smtClean="0"/>
              <a:pPr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16028-6EA2-411D-B2A7-49CB9EAAE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" y="1"/>
            <a:ext cx="911470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164" y="846799"/>
            <a:ext cx="7467600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i="1"/>
              <a:t>      </a:t>
            </a:r>
            <a:r>
              <a:rPr lang="en-US" sz="2000" i="1">
                <a:solidFill>
                  <a:srgbClr val="FF0000"/>
                </a:solidFill>
              </a:rPr>
              <a:t>CHÀO MỪNG CÁC THẦY CÔ GIÁO VỀ DỰ GIỜ ,THĂM LỚP 2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5867400"/>
            <a:ext cx="41910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i="1"/>
              <a:t>     </a:t>
            </a:r>
            <a:r>
              <a:rPr lang="en-US" sz="2000" b="1" i="1">
                <a:solidFill>
                  <a:srgbClr val="FF0000"/>
                </a:solidFill>
              </a:rPr>
              <a:t>GIÁO VIÊN : NGUYỄN THỊ HƯƠNG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F708A83-16D8-F74F-53E1-BAD7AAE77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71" y="152400"/>
            <a:ext cx="911470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7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514"/>
            <a:ext cx="9143999" cy="710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83668" y="14681"/>
            <a:ext cx="2060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6477000"/>
            <a:ext cx="457199" cy="646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2" y="274638"/>
            <a:ext cx="8270898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564" y="1662270"/>
            <a:ext cx="6296535" cy="3231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50" i="1"/>
              <a:t>      </a:t>
            </a:r>
            <a:r>
              <a:rPr lang="en-US" sz="1500" i="1">
                <a:solidFill>
                  <a:srgbClr val="FF0000"/>
                </a:solidFill>
              </a:rPr>
              <a:t>CHÀO MỪNG CÁC THẦY CÔ GIÁO VỀ DỰ GIỜ ,THĂM LỚP 2 </a:t>
            </a:r>
            <a:r>
              <a:rPr lang="en-US" sz="1500" i="1" smtClean="0">
                <a:solidFill>
                  <a:srgbClr val="FF0000"/>
                </a:solidFill>
              </a:rPr>
              <a:t>B</a:t>
            </a:r>
            <a:endParaRPr lang="en-US" sz="1500" i="1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3570" y="4542655"/>
            <a:ext cx="3891680" cy="3231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/>
              <a:t>     </a:t>
            </a:r>
            <a:r>
              <a:rPr lang="en-US" sz="1500" b="1" i="1">
                <a:solidFill>
                  <a:srgbClr val="FF0000"/>
                </a:solidFill>
              </a:rPr>
              <a:t>GIÁO VIÊN : NGUYỄN THỊ HƯƠNG</a:t>
            </a:r>
          </a:p>
        </p:txBody>
      </p:sp>
    </p:spTree>
    <p:extLst>
      <p:ext uri="{BB962C8B-B14F-4D97-AF65-F5344CB8AC3E}">
        <p14:creationId xmlns:p14="http://schemas.microsoft.com/office/powerpoint/2010/main" val="152119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29305" cy="17526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24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286009" cy="5410200"/>
          </a:xfr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rồi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ạ!”</a:t>
            </a: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nhài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giảng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tho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mãi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/>
              <a:t>                                                              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Sanh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4076700" y="3046412"/>
            <a:ext cx="9906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8200" y="2744788"/>
            <a:ext cx="533400" cy="1588"/>
          </a:xfrm>
          <a:prstGeom prst="line">
            <a:avLst/>
          </a:prstGeom>
          <a:ln w="3175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1228498"/>
            <a:ext cx="929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40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Downloads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3664"/>
            <a:ext cx="9220200" cy="56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9506" y="2133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220200" cy="17543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24  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89" y="1905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a,Từ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b,Từ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vi-VN" err="1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85799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24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>
                <a:latin typeface="Times New Roman" pitchFamily="18" charset="0"/>
                <a:cs typeface="Times New Roman" pitchFamily="18" charset="0"/>
              </a:rPr>
            </a:br>
            <a:r>
              <a:rPr lang="en-US" sz="28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9"/>
            <a:ext cx="9120554" cy="63976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vi-VN" sz="2400"/>
              <a:t>1</a:t>
            </a:r>
            <a:r>
              <a:rPr lang="vi-VN" sz="2800">
                <a:latin typeface="+mj-lt"/>
              </a:rPr>
              <a:t>, </a:t>
            </a:r>
            <a:r>
              <a:rPr lang="vi-VN" sz="2800" err="1">
                <a:latin typeface="+mj-lt"/>
              </a:rPr>
              <a:t>Dựa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bài</a:t>
            </a:r>
            <a:r>
              <a:rPr lang="vi-VN" sz="2800">
                <a:latin typeface="+mj-lt"/>
              </a:rPr>
              <a:t> thơ, </a:t>
            </a:r>
            <a:r>
              <a:rPr lang="vi-VN" sz="2800" err="1">
                <a:latin typeface="+mj-lt"/>
              </a:rPr>
              <a:t>hãy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xếp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các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từ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ngữ</a:t>
            </a:r>
            <a:r>
              <a:rPr lang="vi-VN" sz="2800">
                <a:latin typeface="+mj-lt"/>
              </a:rPr>
              <a:t> sau </a:t>
            </a:r>
            <a:r>
              <a:rPr lang="vi-VN" sz="2800" err="1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nhóm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phù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hợp</a:t>
            </a:r>
            <a:r>
              <a:rPr lang="vi-VN" sz="2800">
                <a:latin typeface="+mj-lt"/>
              </a:rPr>
              <a:t>:</a:t>
            </a:r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" y="1999555"/>
            <a:ext cx="9154551" cy="480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6477000"/>
            <a:ext cx="457199" cy="646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912055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24 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2400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u="sng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1415" y="1996540"/>
            <a:ext cx="1881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Downloads\image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1417638"/>
            <a:ext cx="9354189" cy="553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855"/>
            <a:ext cx="9354188" cy="16927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23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10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4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411" y="1601369"/>
            <a:ext cx="6011177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41564"/>
            <a:ext cx="9523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CHÚC CÁC THẦY CÔ GIÁO LUÔN MẠNH KHỎE. CHÚC CÁC EM CHĂM NGOAN, HỌC GIỎI</a:t>
            </a:r>
          </a:p>
        </p:txBody>
      </p:sp>
    </p:spTree>
    <p:extLst>
      <p:ext uri="{BB962C8B-B14F-4D97-AF65-F5344CB8AC3E}">
        <p14:creationId xmlns:p14="http://schemas.microsoft.com/office/powerpoint/2010/main" val="33048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0516BC79-5CC6-4BF6-82DF-3C86083E2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.Đặt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đâm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a,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b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- Ai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err="1"/>
              <a:t>,</a:t>
            </a:r>
            <a:r>
              <a:rPr lang="en-US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/>
          </a:p>
          <a:p>
            <a:pPr marL="0" indent="0">
              <a:buNone/>
            </a:pPr>
            <a:r>
              <a:rPr lang="en-US" sz="3200"/>
              <a:t>   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d,</a:t>
            </a:r>
            <a:r>
              <a:rPr lang="en-US" sz="3200"/>
              <a:t> 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en-US" sz="3200"/>
              <a:t>         -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/>
          </a:p>
          <a:p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="" xmlns:a16="http://schemas.microsoft.com/office/drawing/2014/main" id="{D3680F77-0997-47F9-8667-B7C1ACB3FB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9341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6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387</Words>
  <Application>Microsoft Office PowerPoint</Application>
  <PresentationFormat>On-screen Show (4:3)</PresentationFormat>
  <Paragraphs>58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Thứ 3  ngày 24  tháng 10  năm 2023 Tiếng Việt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Tiếng Việt Bài đọc : Cô giáo lớp em (tiết 2)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THANHHUE</dc:creator>
  <cp:lastModifiedBy>Dienmaysonhoa</cp:lastModifiedBy>
  <cp:revision>170</cp:revision>
  <dcterms:created xsi:type="dcterms:W3CDTF">2017-02-24T14:55:29Z</dcterms:created>
  <dcterms:modified xsi:type="dcterms:W3CDTF">2024-12-19T08:31:49Z</dcterms:modified>
</cp:coreProperties>
</file>