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35" r:id="rId1"/>
  </p:sldMasterIdLst>
  <p:notesMasterIdLst>
    <p:notesMasterId r:id="rId23"/>
  </p:notesMasterIdLst>
  <p:handoutMasterIdLst>
    <p:handoutMasterId r:id="rId24"/>
  </p:handoutMasterIdLst>
  <p:sldIdLst>
    <p:sldId id="328" r:id="rId2"/>
    <p:sldId id="269" r:id="rId3"/>
    <p:sldId id="259" r:id="rId4"/>
    <p:sldId id="260" r:id="rId5"/>
    <p:sldId id="271" r:id="rId6"/>
    <p:sldId id="272" r:id="rId7"/>
    <p:sldId id="261" r:id="rId8"/>
    <p:sldId id="273" r:id="rId9"/>
    <p:sldId id="274" r:id="rId10"/>
    <p:sldId id="297" r:id="rId11"/>
    <p:sldId id="296" r:id="rId12"/>
    <p:sldId id="295" r:id="rId13"/>
    <p:sldId id="290" r:id="rId14"/>
    <p:sldId id="281" r:id="rId15"/>
    <p:sldId id="282" r:id="rId16"/>
    <p:sldId id="284" r:id="rId17"/>
    <p:sldId id="285" r:id="rId18"/>
    <p:sldId id="286" r:id="rId19"/>
    <p:sldId id="287" r:id="rId20"/>
    <p:sldId id="288" r:id="rId21"/>
    <p:sldId id="294" r:id="rId22"/>
  </p:sldIdLst>
  <p:sldSz cx="12192000" cy="6858000"/>
  <p:notesSz cx="6858000" cy="9144000"/>
  <p:embeddedFontLst>
    <p:embeddedFont>
      <p:font typeface=".VnAvant" panose="020B7200000000000000"/>
      <p:regular r:id="rId25"/>
      <p:bold r:id="rId26"/>
      <p:italic r:id="rId27"/>
      <p:bold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UTM Avo" panose="02040603050506020204" pitchFamily="18" charset="0"/>
      <p:regular r:id="rId33"/>
      <p:bold r:id="rId34"/>
      <p:italic r:id="rId35"/>
      <p:boldItalic r:id="rId3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E9D"/>
    <a:srgbClr val="CC0000"/>
    <a:srgbClr val="99FFCC"/>
    <a:srgbClr val="FFFF99"/>
    <a:srgbClr val="FF6600"/>
    <a:srgbClr val="FFFFCC"/>
    <a:srgbClr val="FFCCFF"/>
    <a:srgbClr val="000066"/>
    <a:srgbClr val="FFFF66"/>
    <a:srgbClr val="FFCC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55349D7-7AA4-8D87-BD92-5A132CF677F0}" v="2" dt="2020-08-16T16:31:31.9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2" autoAdjust="0"/>
    <p:restoredTop sz="94660"/>
  </p:normalViewPr>
  <p:slideViewPr>
    <p:cSldViewPr snapToGrid="0">
      <p:cViewPr varScale="1">
        <p:scale>
          <a:sx n="86" d="100"/>
          <a:sy n="86" d="100"/>
        </p:scale>
        <p:origin x="59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ang Thi Nhung" userId="S::nhunght.nov.19@msedu.edu.vn::2c659f5f-1458-4364-b2b3-21e33bb1b9bf" providerId="AD" clId="Web-{455349D7-7AA4-8D87-BD92-5A132CF677F0}"/>
    <pc:docChg chg="modSld">
      <pc:chgData name="Hoang Thi Nhung" userId="S::nhunght.nov.19@msedu.edu.vn::2c659f5f-1458-4364-b2b3-21e33bb1b9bf" providerId="AD" clId="Web-{455349D7-7AA4-8D87-BD92-5A132CF677F0}" dt="2020-08-16T16:31:31.888" v="1"/>
      <pc:docMkLst>
        <pc:docMk/>
      </pc:docMkLst>
      <pc:sldChg chg="addSp delSp">
        <pc:chgData name="Hoang Thi Nhung" userId="S::nhunght.nov.19@msedu.edu.vn::2c659f5f-1458-4364-b2b3-21e33bb1b9bf" providerId="AD" clId="Web-{455349D7-7AA4-8D87-BD92-5A132CF677F0}" dt="2020-08-16T16:31:31.888" v="1"/>
        <pc:sldMkLst>
          <pc:docMk/>
          <pc:sldMk cId="2978942938" sldId="257"/>
        </pc:sldMkLst>
        <pc:spChg chg="add del">
          <ac:chgData name="Hoang Thi Nhung" userId="S::nhunght.nov.19@msedu.edu.vn::2c659f5f-1458-4364-b2b3-21e33bb1b9bf" providerId="AD" clId="Web-{455349D7-7AA4-8D87-BD92-5A132CF677F0}" dt="2020-08-16T16:31:31.888" v="1"/>
          <ac:spMkLst>
            <pc:docMk/>
            <pc:sldMk cId="2978942938" sldId="257"/>
            <ac:spMk id="3" creationId="{4E5E3DA5-45DD-4184-9A93-0E9D677C66D7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DB88F4F-D5A2-4445-AED8-1DC809899D0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1F7EBA-2009-4530-AE3B-4FC70A6A546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D77ACD-D28C-49E6-98DC-2F3BE300DBD0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D586BA-B90C-4DC7-AECE-DB7E8F86A4F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93E141-6772-4A3A-A187-5C0392FBB3E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7484C7-9BBB-4591-BA88-1B88B72A4C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1079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624E96-3F59-4733-B1C4-23E6595DA9BA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C27041-9D41-4051-AFBD-26A0E1FB37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066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8F03C3-53C1-4F10-8DAF-D1F318E96C6E}" type="slidenum">
              <a:rPr lang="zh-CN" altLang="en-US" smtClean="0">
                <a:solidFill>
                  <a:prstClr val="black"/>
                </a:solidFill>
                <a:ea typeface="宋体" panose="02010600030101010101" pitchFamily="2" charset="-122"/>
              </a:rPr>
              <a:pPr/>
              <a:t>6</a:t>
            </a:fld>
            <a:endParaRPr lang="zh-CN" altLang="en-US">
              <a:solidFill>
                <a:prstClr val="black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412670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幻灯片图像占位符 18433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42875" y="768350"/>
            <a:ext cx="6819900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文本占位符 18434"/>
          <p:cNvSpPr>
            <a:spLocks noGrp="1"/>
          </p:cNvSpPr>
          <p:nvPr>
            <p:ph type="body" idx="1"/>
          </p:nvPr>
        </p:nvSpPr>
        <p:spPr bwMode="auto">
          <a:xfrm>
            <a:off x="711200" y="4860925"/>
            <a:ext cx="5683250" cy="4605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ea typeface="等线" charset="-122"/>
            </a:endParaRPr>
          </a:p>
        </p:txBody>
      </p:sp>
      <p:sp>
        <p:nvSpPr>
          <p:cNvPr id="77828" name="灯片编号占位符 1"/>
          <p:cNvSpPr txBox="1">
            <a:spLocks noGrp="1"/>
          </p:cNvSpPr>
          <p:nvPr/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75" tIns="49538" rIns="99075" bIns="49538" anchor="b"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4863" indent="-309563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38250" indent="-24765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33550" indent="-24765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228850" indent="-247650" defTabSz="990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860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1432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6004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57650" indent="-24765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6D771BE8-2EB7-4904-BB4C-9D76C92DD656}" type="slidenum">
              <a:rPr lang="en-US" altLang="zh-CN" sz="1300">
                <a:ea typeface="SimSun" panose="02010600030101010101" pitchFamily="2" charset="-122"/>
              </a:rPr>
              <a:pPr algn="r" eaLnBrk="1" hangingPunct="1"/>
              <a:t>8</a:t>
            </a:fld>
            <a:endParaRPr lang="en-US" altLang="zh-CN" sz="1300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99544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7988477-19AE-4F69-B030-52841DDF7CD9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4C0AC90-6228-4D0D-8C05-543B2E9D1971}"/>
              </a:ext>
            </a:extLst>
          </p:cNvPr>
          <p:cNvSpPr/>
          <p:nvPr userDrawn="1"/>
        </p:nvSpPr>
        <p:spPr>
          <a:xfrm>
            <a:off x="11149070" y="110169"/>
            <a:ext cx="1167788" cy="1344058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89254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730558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5121047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141679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378A96B-83D9-4B70-BCE6-F898EA650D75}"/>
              </a:ext>
            </a:extLst>
          </p:cNvPr>
          <p:cNvSpPr/>
          <p:nvPr userDrawn="1"/>
        </p:nvSpPr>
        <p:spPr>
          <a:xfrm>
            <a:off x="10858623" y="170418"/>
            <a:ext cx="1167788" cy="1344058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755579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7743F-6B61-4438-B950-9A5CE50714D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858789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0D609C14-0225-4645-A18A-D4488F4FE23F}"/>
              </a:ext>
            </a:extLst>
          </p:cNvPr>
          <p:cNvSpPr/>
          <p:nvPr userDrawn="1"/>
        </p:nvSpPr>
        <p:spPr>
          <a:xfrm>
            <a:off x="11149070" y="110169"/>
            <a:ext cx="1167788" cy="1344058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8446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2627743F-6B61-4438-B950-9A5CE50714DD}" type="datetimeFigureOut">
              <a:rPr lang="en-US" smtClean="0"/>
              <a:t>1/21/2022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AB5FE166-4499-4927-B75D-9B0B05FEA9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14491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</p:sldLayoutIdLst>
  <p:transition spd="slow">
    <p:wipe/>
  </p:transition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5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slideLayout" Target="../slideLayouts/slideLayout6.xml"/><Relationship Id="rId21" Type="http://schemas.openxmlformats.org/officeDocument/2006/relationships/image" Target="../media/image21.gif"/><Relationship Id="rId7" Type="http://schemas.openxmlformats.org/officeDocument/2006/relationships/image" Target="../media/image7.gif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audio" Target="../media/media1.wav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microsoft.com/office/2007/relationships/media" Target="../media/media1.wav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5" Type="http://schemas.openxmlformats.org/officeDocument/2006/relationships/audio" Target="../media/audio2.wav"/><Relationship Id="rId15" Type="http://schemas.openxmlformats.org/officeDocument/2006/relationships/image" Target="../media/image15.png"/><Relationship Id="rId23" Type="http://schemas.openxmlformats.org/officeDocument/2006/relationships/image" Target="../media/image23.gif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audio" Target="../media/audio1.wav"/><Relationship Id="rId9" Type="http://schemas.openxmlformats.org/officeDocument/2006/relationships/image" Target="../media/image9.gif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8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3604179" y="1658131"/>
            <a:ext cx="5213287" cy="2346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14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70: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ôn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ôt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4437BA2-EFE0-44AA-AA89-072E1B33A637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80941C2-ECB3-483E-B283-67AE659EB578}"/>
              </a:ext>
            </a:extLst>
          </p:cNvPr>
          <p:cNvSpPr/>
          <p:nvPr/>
        </p:nvSpPr>
        <p:spPr>
          <a:xfrm>
            <a:off x="11039823" y="679206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71252" y="416113"/>
            <a:ext cx="12049496" cy="645830"/>
          </a:xfrm>
          <a:prstGeom prst="rect">
            <a:avLst/>
          </a:prstGeom>
          <a:solidFill>
            <a:srgbClr val="92D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>
                <a:solidFill>
                  <a:prstClr val="black"/>
                </a:solidFill>
                <a:latin typeface="UTM Avo" panose="02040603050506020204" pitchFamily="18" charset="0"/>
              </a:rPr>
              <a:t>2. </a:t>
            </a:r>
            <a:r>
              <a:rPr lang="en-US" dirty="0" err="1">
                <a:solidFill>
                  <a:prstClr val="black"/>
                </a:solidFill>
                <a:latin typeface="UTM Avo" panose="02040603050506020204" pitchFamily="18" charset="0"/>
              </a:rPr>
              <a:t>Tiếng</a:t>
            </a:r>
            <a:r>
              <a:rPr lang="en-US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UTM Avo" panose="02040603050506020204" pitchFamily="18" charset="0"/>
              </a:rPr>
              <a:t>nào</a:t>
            </a:r>
            <a:r>
              <a:rPr lang="en-US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UTM Avo" panose="02040603050506020204" pitchFamily="18" charset="0"/>
              </a:rPr>
              <a:t>có</a:t>
            </a:r>
            <a:r>
              <a:rPr lang="en-US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UTM Avo" panose="02040603050506020204" pitchFamily="18" charset="0"/>
              </a:rPr>
              <a:t>vần</a:t>
            </a:r>
            <a:r>
              <a:rPr lang="en-US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ôn</a:t>
            </a:r>
            <a:r>
              <a:rPr lang="en-US" dirty="0">
                <a:solidFill>
                  <a:prstClr val="black"/>
                </a:solidFill>
                <a:latin typeface="UTM Avo" panose="02040603050506020204" pitchFamily="18" charset="0"/>
              </a:rPr>
              <a:t>? </a:t>
            </a:r>
            <a:r>
              <a:rPr lang="en-US" dirty="0" err="1">
                <a:solidFill>
                  <a:prstClr val="black"/>
                </a:solidFill>
                <a:latin typeface="UTM Avo" panose="02040603050506020204" pitchFamily="18" charset="0"/>
              </a:rPr>
              <a:t>Tiếng</a:t>
            </a:r>
            <a:r>
              <a:rPr lang="en-US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UTM Avo" panose="02040603050506020204" pitchFamily="18" charset="0"/>
              </a:rPr>
              <a:t>nào</a:t>
            </a:r>
            <a:r>
              <a:rPr lang="en-US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UTM Avo" panose="02040603050506020204" pitchFamily="18" charset="0"/>
              </a:rPr>
              <a:t>có</a:t>
            </a:r>
            <a:r>
              <a:rPr lang="en-US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UTM Avo" panose="02040603050506020204" pitchFamily="18" charset="0"/>
              </a:rPr>
              <a:t>vần</a:t>
            </a:r>
            <a:r>
              <a:rPr lang="en-US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ôt</a:t>
            </a:r>
            <a:r>
              <a:rPr lang="en-US" dirty="0">
                <a:solidFill>
                  <a:prstClr val="black"/>
                </a:solidFill>
                <a:latin typeface="UTM Avo" panose="02040603050506020204" pitchFamily="18" charset="0"/>
              </a:rPr>
              <a:t>?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1" t="19030" r="24342" b="13290"/>
          <a:stretch/>
        </p:blipFill>
        <p:spPr bwMode="auto">
          <a:xfrm>
            <a:off x="159026" y="1035437"/>
            <a:ext cx="11961723" cy="5822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0" name="Straight Connector 19"/>
          <p:cNvCxnSpPr/>
          <p:nvPr/>
        </p:nvCxnSpPr>
        <p:spPr>
          <a:xfrm>
            <a:off x="2804941" y="1989906"/>
            <a:ext cx="4491209" cy="1533658"/>
          </a:xfrm>
          <a:prstGeom prst="line">
            <a:avLst/>
          </a:prstGeom>
          <a:noFill/>
          <a:ln w="42500" cap="flat" cmpd="sng" algn="ctr">
            <a:solidFill>
              <a:srgbClr val="F07F09"/>
            </a:solidFill>
            <a:prstDash val="solid"/>
          </a:ln>
          <a:effectLst>
            <a:outerShdw blurRad="65500" dist="38100" dir="5400000" rotWithShape="0">
              <a:srgbClr val="000000">
                <a:alpha val="40000"/>
              </a:srgbClr>
            </a:outerShdw>
          </a:effectLst>
        </p:spPr>
      </p:cxnSp>
      <p:cxnSp>
        <p:nvCxnSpPr>
          <p:cNvPr id="21" name="Straight Connector 20"/>
          <p:cNvCxnSpPr/>
          <p:nvPr/>
        </p:nvCxnSpPr>
        <p:spPr>
          <a:xfrm flipH="1">
            <a:off x="4457700" y="2290453"/>
            <a:ext cx="1137063" cy="1004262"/>
          </a:xfrm>
          <a:prstGeom prst="line">
            <a:avLst/>
          </a:prstGeom>
          <a:noFill/>
          <a:ln w="42500" cap="flat" cmpd="sng" algn="ctr">
            <a:solidFill>
              <a:srgbClr val="F07F09"/>
            </a:solidFill>
            <a:prstDash val="solid"/>
          </a:ln>
          <a:effectLst>
            <a:outerShdw blurRad="65500" dist="38100" dir="5400000" rotWithShape="0">
              <a:srgbClr val="000000">
                <a:alpha val="40000"/>
              </a:srgbClr>
            </a:outerShdw>
          </a:effectLst>
        </p:spPr>
      </p:cxnSp>
      <p:cxnSp>
        <p:nvCxnSpPr>
          <p:cNvPr id="22" name="Straight Connector 21"/>
          <p:cNvCxnSpPr>
            <a:cxnSpLocks/>
          </p:cNvCxnSpPr>
          <p:nvPr/>
        </p:nvCxnSpPr>
        <p:spPr>
          <a:xfrm flipH="1">
            <a:off x="8871570" y="2428875"/>
            <a:ext cx="729630" cy="812908"/>
          </a:xfrm>
          <a:prstGeom prst="line">
            <a:avLst/>
          </a:prstGeom>
          <a:noFill/>
          <a:ln w="42500" cap="flat" cmpd="sng" algn="ctr">
            <a:solidFill>
              <a:srgbClr val="F07F09"/>
            </a:solidFill>
            <a:prstDash val="solid"/>
          </a:ln>
          <a:effectLst>
            <a:outerShdw blurRad="65500" dist="38100" dir="5400000" rotWithShape="0">
              <a:srgbClr val="000000">
                <a:alpha val="40000"/>
              </a:srgbClr>
            </a:outerShdw>
          </a:effectLst>
        </p:spPr>
      </p:cxnSp>
      <p:cxnSp>
        <p:nvCxnSpPr>
          <p:cNvPr id="23" name="Straight Connector 22"/>
          <p:cNvCxnSpPr>
            <a:cxnSpLocks/>
          </p:cNvCxnSpPr>
          <p:nvPr/>
        </p:nvCxnSpPr>
        <p:spPr>
          <a:xfrm flipH="1">
            <a:off x="2119540" y="4204736"/>
            <a:ext cx="786340" cy="966254"/>
          </a:xfrm>
          <a:prstGeom prst="line">
            <a:avLst/>
          </a:prstGeom>
          <a:noFill/>
          <a:ln w="42500" cap="flat" cmpd="sng" algn="ctr">
            <a:solidFill>
              <a:srgbClr val="F07F09"/>
            </a:solidFill>
            <a:prstDash val="solid"/>
          </a:ln>
          <a:effectLst>
            <a:outerShdw blurRad="65500" dist="38100" dir="5400000" rotWithShape="0">
              <a:srgbClr val="000000">
                <a:alpha val="40000"/>
              </a:srgbClr>
            </a:outerShdw>
          </a:effectLst>
        </p:spPr>
      </p:cxnSp>
      <p:cxnSp>
        <p:nvCxnSpPr>
          <p:cNvPr id="24" name="Straight Connector 23"/>
          <p:cNvCxnSpPr>
            <a:cxnSpLocks/>
          </p:cNvCxnSpPr>
          <p:nvPr/>
        </p:nvCxnSpPr>
        <p:spPr>
          <a:xfrm flipH="1">
            <a:off x="6250551" y="4076716"/>
            <a:ext cx="1045599" cy="1094274"/>
          </a:xfrm>
          <a:prstGeom prst="line">
            <a:avLst/>
          </a:prstGeom>
          <a:noFill/>
          <a:ln w="42500" cap="flat" cmpd="sng" algn="ctr">
            <a:solidFill>
              <a:srgbClr val="F07F09"/>
            </a:solidFill>
            <a:prstDash val="solid"/>
          </a:ln>
          <a:effectLst>
            <a:outerShdw blurRad="65500" dist="38100" dir="5400000" rotWithShape="0">
              <a:srgbClr val="000000">
                <a:alpha val="40000"/>
              </a:srgbClr>
            </a:outerShdw>
          </a:effectLst>
        </p:spPr>
      </p:cxnSp>
      <p:cxnSp>
        <p:nvCxnSpPr>
          <p:cNvPr id="25" name="Straight Connector 24"/>
          <p:cNvCxnSpPr>
            <a:cxnSpLocks/>
          </p:cNvCxnSpPr>
          <p:nvPr/>
        </p:nvCxnSpPr>
        <p:spPr>
          <a:xfrm>
            <a:off x="4866393" y="4101265"/>
            <a:ext cx="4449057" cy="1442285"/>
          </a:xfrm>
          <a:prstGeom prst="line">
            <a:avLst/>
          </a:prstGeom>
          <a:noFill/>
          <a:ln w="42500" cap="flat" cmpd="sng" algn="ctr">
            <a:solidFill>
              <a:srgbClr val="F07F09"/>
            </a:solidFill>
            <a:prstDash val="solid"/>
          </a:ln>
          <a:effectLst>
            <a:outerShdw blurRad="65500" dist="38100" dir="5400000" rotWithShape="0">
              <a:srgbClr val="000000">
                <a:alpha val="40000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37832032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7">
            <a:extLst>
              <a:ext uri="{FF2B5EF4-FFF2-40B4-BE49-F238E27FC236}">
                <a16:creationId xmlns:a16="http://schemas.microsoft.com/office/drawing/2014/main" id="{E5964E8C-3340-4D64-845F-50E382DA7732}"/>
              </a:ext>
            </a:extLst>
          </p:cNvPr>
          <p:cNvSpPr/>
          <p:nvPr/>
        </p:nvSpPr>
        <p:spPr>
          <a:xfrm>
            <a:off x="1894115" y="2265131"/>
            <a:ext cx="3265714" cy="3082481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zihun35hao-jindianyahei" panose="00000500000000000000" pitchFamily="2" charset="-122"/>
              <a:ea typeface="zihun35hao-jindianyahei" panose="00000500000000000000" pitchFamily="2" charset="-122"/>
              <a:sym typeface="zihun35hao-jindianyahei" panose="00000500000000000000" pitchFamily="2" charset="-122"/>
            </a:endParaRPr>
          </a:p>
        </p:txBody>
      </p:sp>
      <p:sp>
        <p:nvSpPr>
          <p:cNvPr id="7" name="梯形 1">
            <a:extLst>
              <a:ext uri="{FF2B5EF4-FFF2-40B4-BE49-F238E27FC236}">
                <a16:creationId xmlns:a16="http://schemas.microsoft.com/office/drawing/2014/main" id="{BC5CDD15-6D6E-48E1-B6BB-8631F4E6ACAA}"/>
              </a:ext>
            </a:extLst>
          </p:cNvPr>
          <p:cNvSpPr/>
          <p:nvPr/>
        </p:nvSpPr>
        <p:spPr>
          <a:xfrm flipV="1">
            <a:off x="613954" y="444129"/>
            <a:ext cx="10644596" cy="1056015"/>
          </a:xfrm>
          <a:prstGeom prst="trapezoid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latin typeface="zihun35hao-jindianyahei" panose="00000500000000000000" pitchFamily="2" charset="-122"/>
              <a:ea typeface="zihun35hao-jindianyahei" panose="00000500000000000000" pitchFamily="2" charset="-122"/>
              <a:sym typeface="zihun35hao-jindianyahei" panose="00000500000000000000" pitchFamily="2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94115" y="587421"/>
            <a:ext cx="81261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4400" b="1" dirty="0">
                <a:solidFill>
                  <a:prstClr val="black"/>
                </a:solidFill>
                <a:latin typeface="UTM Avo" panose="02040603050506020204" pitchFamily="18" charset="0"/>
              </a:rPr>
              <a:t>Tìm tiếng ngoài bài có vần:</a:t>
            </a:r>
            <a:endParaRPr lang="en-US" sz="44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83666" y="3021541"/>
            <a:ext cx="196828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</a:rPr>
              <a:t>ô</a:t>
            </a:r>
            <a:r>
              <a:rPr lang="vi-VN" sz="9600" b="1" dirty="0">
                <a:solidFill>
                  <a:srgbClr val="FF0000"/>
                </a:solidFill>
                <a:latin typeface="UTM Avo" panose="02040603050506020204" pitchFamily="18" charset="0"/>
              </a:rPr>
              <a:t>n</a:t>
            </a:r>
            <a:endParaRPr lang="en-US" sz="9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0" name="矩形 9">
            <a:extLst>
              <a:ext uri="{FF2B5EF4-FFF2-40B4-BE49-F238E27FC236}">
                <a16:creationId xmlns:a16="http://schemas.microsoft.com/office/drawing/2014/main" id="{8F6BFA0F-1632-48A9-ACF4-19EDAA2439DA}"/>
              </a:ext>
            </a:extLst>
          </p:cNvPr>
          <p:cNvSpPr/>
          <p:nvPr/>
        </p:nvSpPr>
        <p:spPr>
          <a:xfrm>
            <a:off x="7328262" y="2265131"/>
            <a:ext cx="3030583" cy="3082481"/>
          </a:xfrm>
          <a:prstGeom prst="rect">
            <a:avLst/>
          </a:prstGeom>
          <a:solidFill>
            <a:srgbClr val="FFFFCC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zihun35hao-jindianyahei" panose="00000500000000000000" pitchFamily="2" charset="-122"/>
              <a:ea typeface="zihun35hao-jindianyahei" panose="00000500000000000000" pitchFamily="2" charset="-122"/>
              <a:sym typeface="zihun35hao-jindianyahei" panose="00000500000000000000" pitchFamily="2" charset="-12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015959" y="2975428"/>
            <a:ext cx="27011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9600" b="1" dirty="0">
                <a:solidFill>
                  <a:srgbClr val="FF0000"/>
                </a:solidFill>
                <a:latin typeface="UTM Avo" panose="02040603050506020204" pitchFamily="18" charset="0"/>
              </a:rPr>
              <a:t>ô</a:t>
            </a:r>
            <a:r>
              <a:rPr lang="vi-VN" sz="9600" b="1" dirty="0">
                <a:solidFill>
                  <a:srgbClr val="FF0000"/>
                </a:solidFill>
                <a:latin typeface="UTM Avo" panose="02040603050506020204" pitchFamily="18" charset="0"/>
              </a:rPr>
              <a:t>t</a:t>
            </a:r>
            <a:endParaRPr lang="en-US" sz="9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9909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  <p:bldP spid="14" grpId="0"/>
      <p:bldP spid="20" grpId="0" animBg="1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832" y="1272231"/>
            <a:ext cx="10677673" cy="4808924"/>
          </a:xfrm>
          <a:prstGeom prst="rect">
            <a:avLst/>
          </a:prstGeom>
        </p:spPr>
      </p:pic>
      <p:sp>
        <p:nvSpPr>
          <p:cNvPr id="12" name="Title 1"/>
          <p:cNvSpPr txBox="1"/>
          <p:nvPr/>
        </p:nvSpPr>
        <p:spPr>
          <a:xfrm>
            <a:off x="1275832" y="767937"/>
            <a:ext cx="3254829" cy="623047"/>
          </a:xfrm>
          <a:prstGeom prst="rect">
            <a:avLst/>
          </a:prstGeom>
          <a:solidFill>
            <a:srgbClr val="FF66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base">
              <a:spcAft>
                <a:spcPct val="0"/>
              </a:spcAft>
            </a:pPr>
            <a:r>
              <a:rPr lang="en-US" dirty="0" err="1">
                <a:solidFill>
                  <a:prstClr val="white"/>
                </a:solidFill>
                <a:latin typeface="UTM Avo" panose="02040603050506020204" pitchFamily="18" charset="0"/>
              </a:rPr>
              <a:t>Tập</a:t>
            </a:r>
            <a:r>
              <a:rPr lang="en-US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UTM Avo" panose="02040603050506020204" pitchFamily="18" charset="0"/>
              </a:rPr>
              <a:t>viết</a:t>
            </a:r>
            <a:endParaRPr lang="en-US" dirty="0">
              <a:solidFill>
                <a:prstClr val="white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3901813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7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432442"/>
            <a:ext cx="12192000" cy="5909017"/>
          </a:xfrm>
        </p:spPr>
      </p:pic>
    </p:spTree>
    <p:extLst>
      <p:ext uri="{BB962C8B-B14F-4D97-AF65-F5344CB8AC3E}">
        <p14:creationId xmlns:p14="http://schemas.microsoft.com/office/powerpoint/2010/main" val="13983833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1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VT-P\Desktop\NỀN PP\70880506_605997206600775_123315533339688960_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80" y="722911"/>
            <a:ext cx="11103429" cy="559327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765041" y="2324100"/>
            <a:ext cx="513473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b="1" dirty="0" err="1">
                <a:solidFill>
                  <a:srgbClr val="FF0000"/>
                </a:solidFill>
                <a:latin typeface="UTM Avo" pitchFamily="18" charset="0"/>
              </a:rPr>
              <a:t>Thư</a:t>
            </a:r>
            <a:r>
              <a:rPr lang="en-US" sz="8800" b="1" dirty="0">
                <a:solidFill>
                  <a:srgbClr val="FF0000"/>
                </a:solidFill>
                <a:latin typeface="UTM Avo" pitchFamily="18" charset="0"/>
              </a:rPr>
              <a:t> </a:t>
            </a:r>
            <a:r>
              <a:rPr lang="en-US" sz="8800" b="1" dirty="0" err="1">
                <a:solidFill>
                  <a:srgbClr val="FF0000"/>
                </a:solidFill>
                <a:latin typeface="UTM Avo" pitchFamily="18" charset="0"/>
              </a:rPr>
              <a:t>giãn</a:t>
            </a:r>
            <a:endParaRPr lang="en-US" sz="8800" b="1" dirty="0">
              <a:solidFill>
                <a:srgbClr val="FF0000"/>
              </a:solidFill>
              <a:latin typeface="UTM Avo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415273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hởi động đầu giờ. h...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" y="430603"/>
            <a:ext cx="12193581" cy="5903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7029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5799" y="771169"/>
            <a:ext cx="9281160" cy="4411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2968625" y="4951372"/>
            <a:ext cx="6254750" cy="46355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sz="2800" dirty="0" err="1">
                <a:solidFill>
                  <a:prstClr val="black"/>
                </a:solidFill>
                <a:latin typeface="UTM Avo"/>
              </a:rPr>
              <a:t>Bé</a:t>
            </a:r>
            <a:r>
              <a:rPr lang="en-US" sz="2800" dirty="0">
                <a:solidFill>
                  <a:prstClr val="black"/>
                </a:solidFill>
                <a:latin typeface="UTM Avo"/>
              </a:rPr>
              <a:t> Chi </a:t>
            </a:r>
            <a:r>
              <a:rPr lang="en-US" sz="2800" dirty="0" err="1">
                <a:solidFill>
                  <a:prstClr val="black"/>
                </a:solidFill>
                <a:latin typeface="UTM Avo"/>
              </a:rPr>
              <a:t>bị</a:t>
            </a:r>
            <a:r>
              <a:rPr lang="en-US" sz="28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/>
              </a:rPr>
              <a:t>sốt</a:t>
            </a:r>
            <a:r>
              <a:rPr lang="en-US" sz="2800" dirty="0">
                <a:solidFill>
                  <a:prstClr val="black"/>
                </a:solidFill>
                <a:latin typeface="UTM Avo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UTM Avo"/>
              </a:rPr>
              <a:t>mẹ</a:t>
            </a:r>
            <a:r>
              <a:rPr lang="en-US" sz="2800" dirty="0">
                <a:solidFill>
                  <a:prstClr val="black"/>
                </a:solidFill>
                <a:latin typeface="UTM Avo"/>
              </a:rPr>
              <a:t> Chi </a:t>
            </a:r>
            <a:r>
              <a:rPr lang="en-US" sz="2800" dirty="0" err="1">
                <a:solidFill>
                  <a:prstClr val="black"/>
                </a:solidFill>
                <a:latin typeface="UTM Avo"/>
              </a:rPr>
              <a:t>làm</a:t>
            </a:r>
            <a:r>
              <a:rPr lang="en-US" sz="28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/>
              </a:rPr>
              <a:t>gì</a:t>
            </a:r>
            <a:r>
              <a:rPr lang="en-US" sz="2800" dirty="0">
                <a:solidFill>
                  <a:prstClr val="black"/>
                </a:solidFill>
                <a:latin typeface="UTM Avo"/>
              </a:rPr>
              <a:t>?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114550" y="5414924"/>
            <a:ext cx="7962900" cy="5905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sz="2800" dirty="0" err="1">
                <a:solidFill>
                  <a:prstClr val="black"/>
                </a:solidFill>
                <a:latin typeface="UTM Avo"/>
              </a:rPr>
              <a:t>Mẹ</a:t>
            </a:r>
            <a:r>
              <a:rPr lang="en-US" sz="28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/>
              </a:rPr>
              <a:t>sờ</a:t>
            </a:r>
            <a:r>
              <a:rPr lang="en-US" sz="28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/>
              </a:rPr>
              <a:t>tay</a:t>
            </a:r>
            <a:r>
              <a:rPr lang="en-US" sz="28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/>
              </a:rPr>
              <a:t>lên</a:t>
            </a:r>
            <a:r>
              <a:rPr lang="en-US" sz="28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/>
              </a:rPr>
              <a:t>trán</a:t>
            </a:r>
            <a:r>
              <a:rPr lang="en-US" sz="2800" dirty="0">
                <a:solidFill>
                  <a:prstClr val="black"/>
                </a:solidFill>
                <a:latin typeface="UTM Avo"/>
              </a:rPr>
              <a:t>, </a:t>
            </a:r>
            <a:r>
              <a:rPr lang="en-US" sz="2800" dirty="0" err="1">
                <a:solidFill>
                  <a:prstClr val="black"/>
                </a:solidFill>
                <a:latin typeface="UTM Avo"/>
              </a:rPr>
              <a:t>ân</a:t>
            </a:r>
            <a:r>
              <a:rPr lang="en-US" sz="28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/>
              </a:rPr>
              <a:t>cần</a:t>
            </a:r>
            <a:r>
              <a:rPr lang="en-US" sz="2800" dirty="0">
                <a:solidFill>
                  <a:prstClr val="black"/>
                </a:solidFill>
                <a:latin typeface="UTM Avo"/>
              </a:rPr>
              <a:t> lo </a:t>
            </a:r>
            <a:r>
              <a:rPr lang="en-US" sz="2800" dirty="0" err="1">
                <a:solidFill>
                  <a:prstClr val="black"/>
                </a:solidFill>
                <a:latin typeface="UTM Avo"/>
              </a:rPr>
              <a:t>lắng</a:t>
            </a:r>
            <a:r>
              <a:rPr lang="en-US" sz="28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/>
              </a:rPr>
              <a:t>cho</a:t>
            </a:r>
            <a:r>
              <a:rPr lang="en-US" sz="2800" dirty="0">
                <a:solidFill>
                  <a:prstClr val="black"/>
                </a:solidFill>
                <a:latin typeface="UTM Avo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/>
              </a:rPr>
              <a:t>bé</a:t>
            </a:r>
            <a:r>
              <a:rPr lang="en-US" sz="2800" dirty="0">
                <a:solidFill>
                  <a:prstClr val="black"/>
                </a:solidFill>
                <a:latin typeface="UTM Avo"/>
              </a:rPr>
              <a:t>.</a:t>
            </a:r>
            <a:r>
              <a:rPr lang="en-US" sz="2800" dirty="0">
                <a:solidFill>
                  <a:prstClr val="black"/>
                </a:solidFill>
                <a:latin typeface=".VnAvant" pitchFamily="34" charset="0"/>
              </a:rPr>
              <a:t>              </a:t>
            </a:r>
          </a:p>
        </p:txBody>
      </p:sp>
    </p:spTree>
    <p:extLst>
      <p:ext uri="{BB962C8B-B14F-4D97-AF65-F5344CB8AC3E}">
        <p14:creationId xmlns:p14="http://schemas.microsoft.com/office/powerpoint/2010/main" val="995527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" y="436919"/>
            <a:ext cx="2407640" cy="628484"/>
          </a:xfrm>
          <a:solidFill>
            <a:srgbClr val="CCFFCC"/>
          </a:solidFill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đọc</a:t>
            </a:r>
            <a:endParaRPr lang="en-US" sz="32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3821" y="1065402"/>
            <a:ext cx="10487229" cy="5792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2108800"/>
      </p:ext>
    </p:extLst>
  </p:cSld>
  <p:clrMapOvr>
    <a:masterClrMapping/>
  </p:clrMapOvr>
  <p:transition spd="slow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2305050" y="1927226"/>
            <a:ext cx="2559050" cy="587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sz="3200" b="1" dirty="0" err="1">
                <a:latin typeface="UTM Avo"/>
              </a:rPr>
              <a:t>nụ</a:t>
            </a:r>
            <a:r>
              <a:rPr lang="en-US" sz="3200" b="1" dirty="0">
                <a:latin typeface="UTM Avo"/>
              </a:rPr>
              <a:t> </a:t>
            </a:r>
            <a:r>
              <a:rPr lang="en-US" sz="3200" b="1" dirty="0" err="1">
                <a:latin typeface="UTM Avo"/>
              </a:rPr>
              <a:t>hôn</a:t>
            </a:r>
            <a:endParaRPr lang="en-US" sz="3200" b="1" dirty="0">
              <a:latin typeface="UTM Avo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292350" y="2651126"/>
            <a:ext cx="2559050" cy="587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sz="3200" b="1" dirty="0" err="1">
                <a:latin typeface="UTM Avo"/>
              </a:rPr>
              <a:t>bị</a:t>
            </a:r>
            <a:r>
              <a:rPr lang="en-US" sz="3200" b="1" dirty="0">
                <a:latin typeface="UTM Avo"/>
              </a:rPr>
              <a:t> </a:t>
            </a:r>
            <a:r>
              <a:rPr lang="en-US" sz="3200" b="1" dirty="0" err="1">
                <a:latin typeface="UTM Avo"/>
              </a:rPr>
              <a:t>sốt</a:t>
            </a:r>
            <a:endParaRPr lang="en-US" sz="3200" b="1" dirty="0">
              <a:latin typeface="UTM Avo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2292350" y="3375026"/>
            <a:ext cx="3892550" cy="5873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sz="3200" b="1" dirty="0" err="1">
                <a:latin typeface="UTM Avo"/>
              </a:rPr>
              <a:t>nằm</a:t>
            </a:r>
            <a:r>
              <a:rPr lang="en-US" sz="3200" b="1" dirty="0">
                <a:latin typeface="UTM Avo"/>
              </a:rPr>
              <a:t> </a:t>
            </a:r>
            <a:r>
              <a:rPr lang="en-US" sz="3200" b="1" dirty="0" err="1">
                <a:latin typeface="UTM Avo"/>
              </a:rPr>
              <a:t>thiêm</a:t>
            </a:r>
            <a:r>
              <a:rPr lang="en-US" sz="3200" b="1" dirty="0">
                <a:latin typeface="UTM Avo"/>
              </a:rPr>
              <a:t> </a:t>
            </a:r>
            <a:r>
              <a:rPr lang="en-US" sz="3200" b="1" dirty="0" err="1">
                <a:latin typeface="UTM Avo"/>
              </a:rPr>
              <a:t>thiếp</a:t>
            </a:r>
            <a:endParaRPr lang="en-US" sz="3200" b="1" dirty="0">
              <a:latin typeface="UTM Avo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883400" y="2009777"/>
            <a:ext cx="2559050" cy="587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sz="3200" b="1" dirty="0" err="1">
                <a:latin typeface="UTM Avo"/>
              </a:rPr>
              <a:t>mở</a:t>
            </a:r>
            <a:r>
              <a:rPr lang="en-US" sz="3200" b="1" dirty="0">
                <a:latin typeface="UTM Avo"/>
              </a:rPr>
              <a:t> </a:t>
            </a:r>
            <a:r>
              <a:rPr lang="en-US" sz="3200" b="1" dirty="0" err="1">
                <a:latin typeface="UTM Avo"/>
              </a:rPr>
              <a:t>mắt</a:t>
            </a:r>
            <a:endParaRPr lang="en-US" sz="3200" b="1" dirty="0">
              <a:latin typeface="UTM Avo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883400" y="2779713"/>
            <a:ext cx="2559050" cy="587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sz="3200" b="1" dirty="0" err="1">
                <a:latin typeface="UTM Avo"/>
              </a:rPr>
              <a:t>thì</a:t>
            </a:r>
            <a:r>
              <a:rPr lang="en-US" sz="3200" b="1" dirty="0">
                <a:latin typeface="UTM Avo"/>
              </a:rPr>
              <a:t> </a:t>
            </a:r>
            <a:r>
              <a:rPr lang="en-US" sz="3200" b="1" dirty="0" err="1">
                <a:latin typeface="UTM Avo"/>
              </a:rPr>
              <a:t>thầm</a:t>
            </a:r>
            <a:endParaRPr lang="en-US" sz="3200" b="1" dirty="0">
              <a:latin typeface="UTM Avo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861435" y="515942"/>
            <a:ext cx="4469130" cy="82549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ngữ</a:t>
            </a:r>
            <a:endParaRPr lang="en-US" sz="36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0164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472C4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472C4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472C4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472C4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4472C4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>
            <a:spLocks noGrp="1"/>
          </p:cNvSpPr>
          <p:nvPr>
            <p:ph type="title" idx="4294967295"/>
          </p:nvPr>
        </p:nvSpPr>
        <p:spPr>
          <a:xfrm>
            <a:off x="0" y="430230"/>
            <a:ext cx="3276600" cy="848017"/>
          </a:xfrm>
          <a:solidFill>
            <a:srgbClr val="FFCC66"/>
          </a:solidFill>
        </p:spPr>
        <p:txBody>
          <a:bodyPr>
            <a:normAutofit/>
          </a:bodyPr>
          <a:lstStyle/>
          <a:p>
            <a:pPr algn="ctr"/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endParaRPr lang="en-US" sz="32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type="body" idx="4294967295"/>
          </p:nvPr>
        </p:nvSpPr>
        <p:spPr>
          <a:xfrm>
            <a:off x="3681412" y="1167566"/>
            <a:ext cx="4829175" cy="961278"/>
          </a:xfrm>
        </p:spPr>
        <p:txBody>
          <a:bodyPr>
            <a:noAutofit/>
          </a:bodyPr>
          <a:lstStyle/>
          <a:p>
            <a:pPr marL="457200" lvl="1" indent="0" algn="ctr">
              <a:buNone/>
            </a:pPr>
            <a:r>
              <a:rPr lang="en-US" sz="4000" b="1" dirty="0" err="1">
                <a:solidFill>
                  <a:srgbClr val="FF0000"/>
                </a:solidFill>
                <a:latin typeface="UTM Avo" panose="02040603050506020204"/>
              </a:rPr>
              <a:t>Nụ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/>
              </a:rPr>
              <a:t>hôn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/>
              </a:rPr>
              <a:t>mẹ</a:t>
            </a:r>
            <a:endParaRPr lang="en-US" sz="4000" b="1" dirty="0">
              <a:solidFill>
                <a:srgbClr val="FF0000"/>
              </a:solidFill>
              <a:latin typeface="UTM Avo" panose="02040603050506020204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1803400" y="2168526"/>
            <a:ext cx="3289300" cy="587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en-US" sz="3200" dirty="0">
              <a:latin typeface=".VnAvant" pitchFamily="34" charset="0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5092700" y="2676526"/>
            <a:ext cx="5372100" cy="587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en-US" sz="3200" dirty="0">
              <a:latin typeface=".VnAvan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69822" y="2292671"/>
            <a:ext cx="11677339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 dirty="0">
                <a:latin typeface="UTM Avo" panose="02040603050506020204" pitchFamily="18" charset="0"/>
              </a:rPr>
              <a:t>	</a:t>
            </a:r>
            <a:r>
              <a:rPr lang="en-US" sz="4000" dirty="0">
                <a:latin typeface="UTM Avo" panose="02040603050506020204" pitchFamily="18" charset="0"/>
              </a:rPr>
              <a:t>Chi </a:t>
            </a:r>
            <a:r>
              <a:rPr lang="en-US" sz="4000" dirty="0" err="1">
                <a:latin typeface="UTM Avo" panose="02040603050506020204" pitchFamily="18" charset="0"/>
              </a:rPr>
              <a:t>bị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sốt</a:t>
            </a:r>
            <a:r>
              <a:rPr lang="en-US" sz="4000" dirty="0">
                <a:latin typeface="UTM Avo" panose="02040603050506020204" pitchFamily="18" charset="0"/>
              </a:rPr>
              <a:t>. </a:t>
            </a:r>
            <a:r>
              <a:rPr lang="en-US" sz="4000" dirty="0" err="1">
                <a:latin typeface="UTM Avo" panose="02040603050506020204" pitchFamily="18" charset="0"/>
              </a:rPr>
              <a:t>Mẹ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đưa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bé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đến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trạm</a:t>
            </a:r>
            <a:r>
              <a:rPr lang="en-US" sz="4000" dirty="0">
                <a:latin typeface="UTM Avo" panose="02040603050506020204" pitchFamily="18" charset="0"/>
              </a:rPr>
              <a:t> y </a:t>
            </a:r>
            <a:r>
              <a:rPr lang="en-US" sz="4000" dirty="0" err="1">
                <a:latin typeface="UTM Avo" panose="02040603050506020204" pitchFamily="18" charset="0"/>
              </a:rPr>
              <a:t>tế</a:t>
            </a:r>
            <a:r>
              <a:rPr lang="en-US" sz="4000" dirty="0">
                <a:latin typeface="UTM Avo" panose="02040603050506020204" pitchFamily="18" charset="0"/>
              </a:rPr>
              <a:t>. </a:t>
            </a:r>
            <a:r>
              <a:rPr lang="en-US" sz="4000" dirty="0" err="1">
                <a:latin typeface="UTM Avo" panose="02040603050506020204" pitchFamily="18" charset="0"/>
              </a:rPr>
              <a:t>Cô</a:t>
            </a:r>
            <a:r>
              <a:rPr lang="en-US" sz="4000" dirty="0">
                <a:latin typeface="UTM Avo" panose="02040603050506020204" pitchFamily="18" charset="0"/>
              </a:rPr>
              <a:t> y </a:t>
            </a:r>
            <a:r>
              <a:rPr lang="en-US" sz="4000" dirty="0" err="1">
                <a:latin typeface="UTM Avo" panose="02040603050506020204" pitchFamily="18" charset="0"/>
              </a:rPr>
              <a:t>tá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tiêm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cho</a:t>
            </a:r>
            <a:r>
              <a:rPr lang="en-US" sz="4000" dirty="0">
                <a:latin typeface="UTM Avo" panose="02040603050506020204" pitchFamily="18" charset="0"/>
              </a:rPr>
              <a:t> Chi. Chi </a:t>
            </a:r>
            <a:r>
              <a:rPr lang="en-US" sz="4000" dirty="0" err="1">
                <a:latin typeface="UTM Avo" panose="02040603050506020204" pitchFamily="18" charset="0"/>
              </a:rPr>
              <a:t>vẫn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nằm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thiêm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thiếp</a:t>
            </a:r>
            <a:r>
              <a:rPr lang="en-US" sz="4000" dirty="0">
                <a:latin typeface="UTM Avo" panose="02040603050506020204" pitchFamily="18" charset="0"/>
              </a:rPr>
              <a:t>. </a:t>
            </a:r>
            <a:r>
              <a:rPr lang="en-US" sz="4000" dirty="0" err="1">
                <a:latin typeface="UTM Avo" panose="02040603050506020204" pitchFamily="18" charset="0"/>
              </a:rPr>
              <a:t>Mẹ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hôn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lên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trán</a:t>
            </a:r>
            <a:r>
              <a:rPr lang="en-US" sz="4000" dirty="0">
                <a:latin typeface="UTM Avo" panose="02040603050506020204" pitchFamily="18" charset="0"/>
              </a:rPr>
              <a:t> Chi. </a:t>
            </a:r>
            <a:r>
              <a:rPr lang="en-US" sz="4000" dirty="0" err="1">
                <a:latin typeface="UTM Avo" panose="02040603050506020204" pitchFamily="18" charset="0"/>
              </a:rPr>
              <a:t>Nụ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hôn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của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mẹ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thật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ấm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áp</a:t>
            </a:r>
            <a:r>
              <a:rPr lang="en-US" sz="4000" dirty="0">
                <a:latin typeface="UTM Avo" panose="02040603050506020204" pitchFamily="18" charset="0"/>
              </a:rPr>
              <a:t>. Chi </a:t>
            </a:r>
            <a:r>
              <a:rPr lang="en-US" sz="4000" dirty="0" err="1">
                <a:latin typeface="UTM Avo" panose="02040603050506020204" pitchFamily="18" charset="0"/>
              </a:rPr>
              <a:t>từ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từ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mở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mắt</a:t>
            </a:r>
            <a:r>
              <a:rPr lang="en-US" sz="4000" dirty="0">
                <a:latin typeface="UTM Avo" panose="02040603050506020204" pitchFamily="18" charset="0"/>
              </a:rPr>
              <a:t>, </a:t>
            </a:r>
            <a:r>
              <a:rPr lang="en-US" sz="4000" dirty="0" err="1">
                <a:latin typeface="UTM Avo" panose="02040603050506020204" pitchFamily="18" charset="0"/>
              </a:rPr>
              <a:t>thì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thầm</a:t>
            </a:r>
            <a:r>
              <a:rPr lang="en-US" sz="4000" dirty="0">
                <a:latin typeface="UTM Avo" panose="02040603050506020204" pitchFamily="18" charset="0"/>
              </a:rPr>
              <a:t>:</a:t>
            </a:r>
          </a:p>
          <a:p>
            <a:pPr algn="just"/>
            <a:r>
              <a:rPr lang="en-US" sz="4000" dirty="0">
                <a:latin typeface="UTM Avo" panose="02040603050506020204" pitchFamily="18" charset="0"/>
              </a:rPr>
              <a:t>	- </a:t>
            </a:r>
            <a:r>
              <a:rPr lang="en-US" sz="4000" dirty="0" err="1">
                <a:latin typeface="UTM Avo" panose="02040603050506020204" pitchFamily="18" charset="0"/>
              </a:rPr>
              <a:t>Mẹ</a:t>
            </a:r>
            <a:r>
              <a:rPr lang="en-US" sz="4000" dirty="0">
                <a:latin typeface="UTM Avo" panose="02040603050506020204" pitchFamily="18" charset="0"/>
              </a:rPr>
              <a:t> à, con </a:t>
            </a:r>
            <a:r>
              <a:rPr lang="en-US" sz="4000" dirty="0" err="1">
                <a:latin typeface="UTM Avo" panose="02040603050506020204" pitchFamily="18" charset="0"/>
              </a:rPr>
              <a:t>chả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ốm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nữa</a:t>
            </a:r>
            <a:r>
              <a:rPr lang="en-US" sz="4000" dirty="0">
                <a:latin typeface="UTM Avo" panose="02040603050506020204" pitchFamily="18" charset="0"/>
              </a:rPr>
              <a:t>.</a:t>
            </a:r>
          </a:p>
          <a:p>
            <a:pPr algn="just"/>
            <a:r>
              <a:rPr lang="en-US" sz="4000" dirty="0">
                <a:latin typeface="UTM Avo" panose="02040603050506020204" pitchFamily="18" charset="0"/>
              </a:rPr>
              <a:t>	</a:t>
            </a:r>
            <a:r>
              <a:rPr lang="en-US" sz="4000" dirty="0" err="1">
                <a:latin typeface="UTM Avo" panose="02040603050506020204" pitchFamily="18" charset="0"/>
              </a:rPr>
              <a:t>Mẹ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sờ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trán</a:t>
            </a:r>
            <a:r>
              <a:rPr lang="en-US" sz="4000" dirty="0">
                <a:latin typeface="UTM Avo" panose="02040603050506020204" pitchFamily="18" charset="0"/>
              </a:rPr>
              <a:t> Chi.  </a:t>
            </a:r>
            <a:r>
              <a:rPr lang="en-US" sz="4000" dirty="0" err="1">
                <a:latin typeface="UTM Avo" panose="02040603050506020204" pitchFamily="18" charset="0"/>
              </a:rPr>
              <a:t>Bé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đã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hạ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sốt</a:t>
            </a:r>
            <a:r>
              <a:rPr lang="en-US" sz="4000" dirty="0">
                <a:latin typeface="UTM Avo" panose="02040603050506020204" pitchFamily="18" charset="0"/>
              </a:rPr>
              <a:t>.</a:t>
            </a:r>
            <a:endParaRPr lang="en-US" sz="4400" dirty="0">
              <a:latin typeface="UTM Avo" panose="02040603050506020204" pitchFamily="18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778287" y="2219800"/>
            <a:ext cx="315322" cy="332736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" name="Oval 8"/>
          <p:cNvSpPr/>
          <p:nvPr/>
        </p:nvSpPr>
        <p:spPr>
          <a:xfrm>
            <a:off x="3366228" y="2155632"/>
            <a:ext cx="302258" cy="366743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0" name="Oval 9"/>
          <p:cNvSpPr/>
          <p:nvPr/>
        </p:nvSpPr>
        <p:spPr>
          <a:xfrm>
            <a:off x="9970407" y="2220838"/>
            <a:ext cx="288653" cy="331698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1" name="Oval 10"/>
          <p:cNvSpPr/>
          <p:nvPr/>
        </p:nvSpPr>
        <p:spPr>
          <a:xfrm>
            <a:off x="3365500" y="2885844"/>
            <a:ext cx="272143" cy="378057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4" name="Oval 13"/>
          <p:cNvSpPr/>
          <p:nvPr/>
        </p:nvSpPr>
        <p:spPr>
          <a:xfrm>
            <a:off x="9807758" y="2920885"/>
            <a:ext cx="302258" cy="366743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5" name="Oval 14"/>
          <p:cNvSpPr/>
          <p:nvPr/>
        </p:nvSpPr>
        <p:spPr>
          <a:xfrm>
            <a:off x="2974342" y="3506685"/>
            <a:ext cx="302258" cy="366743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6" name="Oval 15"/>
          <p:cNvSpPr/>
          <p:nvPr/>
        </p:nvSpPr>
        <p:spPr>
          <a:xfrm>
            <a:off x="10336620" y="3594100"/>
            <a:ext cx="302258" cy="351898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7" name="Oval 16"/>
          <p:cNvSpPr/>
          <p:nvPr/>
        </p:nvSpPr>
        <p:spPr>
          <a:xfrm>
            <a:off x="1034143" y="4754053"/>
            <a:ext cx="302258" cy="366743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1" name="Oval 20"/>
          <p:cNvSpPr/>
          <p:nvPr/>
        </p:nvSpPr>
        <p:spPr>
          <a:xfrm>
            <a:off x="731884" y="5282621"/>
            <a:ext cx="302259" cy="332735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2" name="Oval 21"/>
          <p:cNvSpPr/>
          <p:nvPr/>
        </p:nvSpPr>
        <p:spPr>
          <a:xfrm>
            <a:off x="4419600" y="5357699"/>
            <a:ext cx="590550" cy="332735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0046175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9" grpId="0" animBg="1"/>
      <p:bldP spid="10" grpId="0" animBg="1"/>
      <p:bldP spid="11" grpId="0" animBg="1"/>
      <p:bldP spid="14" grpId="0" animBg="1"/>
      <p:bldP spid="15" grpId="0" animBg="1"/>
      <p:bldP spid="16" grpId="0" animBg="1"/>
      <p:bldP spid="17" grpId="0" animBg="1"/>
      <p:bldP spid="21" grpId="0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609" y="4414072"/>
            <a:ext cx="1188758" cy="1188758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557472" y="147381"/>
            <a:ext cx="3916457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6000" b="1" dirty="0" err="1">
                <a:solidFill>
                  <a:srgbClr val="DA00DA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HÁI</a:t>
            </a:r>
            <a:r>
              <a:rPr lang="en-US" sz="6000" b="1" dirty="0">
                <a:solidFill>
                  <a:srgbClr val="DA00DA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DA00DA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HOA</a:t>
            </a:r>
            <a:endParaRPr lang="en-US" sz="6000" b="1" dirty="0">
              <a:solidFill>
                <a:srgbClr val="DA00DA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r>
              <a:rPr lang="en-US" sz="6000" b="1" dirty="0" err="1">
                <a:solidFill>
                  <a:srgbClr val="DA00DA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DÂN</a:t>
            </a:r>
            <a:r>
              <a:rPr lang="en-US" sz="6000" b="1" dirty="0">
                <a:solidFill>
                  <a:srgbClr val="DA00DA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DA00DA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CHỦ</a:t>
            </a:r>
            <a:endParaRPr lang="en-US" sz="6000" b="1" dirty="0">
              <a:solidFill>
                <a:srgbClr val="DA00DA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159" y="1493174"/>
            <a:ext cx="495300" cy="43815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75" y="1927540"/>
            <a:ext cx="495300" cy="43815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75" y="733837"/>
            <a:ext cx="495300" cy="43815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0333" y="2331969"/>
            <a:ext cx="682398" cy="663291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16336" y="4927623"/>
            <a:ext cx="5786422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UTM Avo" panose="02040603050506020204"/>
                <a:cs typeface="Times New Roman" pitchFamily="18" charset="0"/>
              </a:rPr>
              <a:t>mẹ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/>
                <a:cs typeface="Times New Roman" pitchFamily="18" charset="0"/>
              </a:rPr>
              <a:t> con</a:t>
            </a:r>
          </a:p>
          <a:p>
            <a:pPr algn="ctr"/>
            <a:endParaRPr lang="en-US" sz="2400" dirty="0">
              <a:solidFill>
                <a:srgbClr val="00206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81234" y="4898790"/>
            <a:ext cx="5786422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UTM Avo" panose="02040603050506020204"/>
                <a:cs typeface="Times New Roman" pitchFamily="18" charset="0"/>
              </a:rPr>
              <a:t>quả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/>
                <a:cs typeface="Times New Roman" pitchFamily="18" charset="0"/>
              </a:rPr>
              <a:t>nhót</a:t>
            </a:r>
            <a:endParaRPr lang="en-US" sz="3200" dirty="0">
              <a:solidFill>
                <a:srgbClr val="002060"/>
              </a:solidFill>
              <a:latin typeface="UTM Avo" panose="02040603050506020204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2135" y="4965699"/>
            <a:ext cx="5786422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UTM Avo" panose="02040603050506020204"/>
                <a:cs typeface="Times New Roman" pitchFamily="18" charset="0"/>
              </a:rPr>
              <a:t>chim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/>
                <a:cs typeface="Times New Roman" pitchFamily="18" charset="0"/>
              </a:rPr>
              <a:t>yến</a:t>
            </a:r>
            <a:endParaRPr lang="en-US" sz="3200" dirty="0">
              <a:solidFill>
                <a:srgbClr val="002060"/>
              </a:solidFill>
              <a:latin typeface="UTM Avo" panose="02040603050506020204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3669" y="4907884"/>
            <a:ext cx="5786422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UTM Avo" panose="02040603050506020204"/>
                <a:cs typeface="Times New Roman" pitchFamily="18" charset="0"/>
              </a:rPr>
              <a:t>xa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/>
                <a:cs typeface="Times New Roman" pitchFamily="18" charset="0"/>
              </a:rPr>
              <a:t>tít</a:t>
            </a:r>
            <a:endParaRPr lang="en-US" sz="3200" dirty="0">
              <a:solidFill>
                <a:srgbClr val="002060"/>
              </a:solidFill>
              <a:latin typeface="UTM Avo" panose="02040603050506020204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2768" y="4936212"/>
            <a:ext cx="5786422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UTM Avo" panose="02040603050506020204"/>
                <a:cs typeface="Times New Roman" pitchFamily="18" charset="0"/>
              </a:rPr>
              <a:t>lúa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/>
                <a:cs typeface="Times New Roman" pitchFamily="18" charset="0"/>
              </a:rPr>
              <a:t>chín</a:t>
            </a:r>
            <a:endParaRPr lang="en-US" sz="3200" dirty="0">
              <a:solidFill>
                <a:srgbClr val="002060"/>
              </a:solidFill>
              <a:latin typeface="UTM Avo" panose="02040603050506020204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3250" y="4950365"/>
            <a:ext cx="5786422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UTM Avo" panose="02040603050506020204"/>
                <a:cs typeface="Times New Roman" pitchFamily="18" charset="0"/>
              </a:rPr>
              <a:t>biệt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/>
                <a:cs typeface="Times New Roman" pitchFamily="18" charset="0"/>
              </a:rPr>
              <a:t>thự</a:t>
            </a:r>
            <a:endParaRPr lang="en-US" sz="3200" dirty="0">
              <a:solidFill>
                <a:srgbClr val="002060"/>
              </a:solidFill>
              <a:latin typeface="UTM Avo" panose="02040603050506020204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1234" y="4998213"/>
            <a:ext cx="5786422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UTM Avo" panose="02040603050506020204"/>
                <a:cs typeface="Times New Roman" pitchFamily="18" charset="0"/>
              </a:rPr>
              <a:t>viên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/>
                <a:cs typeface="Times New Roman" pitchFamily="18" charset="0"/>
              </a:rPr>
              <a:t>phấn</a:t>
            </a:r>
            <a:endParaRPr lang="en-US" sz="3200" dirty="0">
              <a:solidFill>
                <a:srgbClr val="002060"/>
              </a:solidFill>
              <a:latin typeface="UTM Avo" panose="02040603050506020204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68009" y="4970503"/>
            <a:ext cx="5786422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UTM Avo" panose="02040603050506020204"/>
              </a:rPr>
              <a:t>chim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/>
              </a:rPr>
              <a:t>yến</a:t>
            </a:r>
            <a:endParaRPr lang="en-US" sz="3200" b="1" dirty="0">
              <a:solidFill>
                <a:srgbClr val="FF0000"/>
              </a:solidFill>
              <a:latin typeface="UTM Avo" panose="02040603050506020204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142764" y="4934699"/>
            <a:ext cx="5786422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UTM Avo" panose="02040603050506020204"/>
                <a:cs typeface="Times New Roman" pitchFamily="18" charset="0"/>
              </a:rPr>
              <a:t>yên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 panose="02040603050506020204"/>
                <a:cs typeface="Times New Roman" pitchFamily="18" charset="0"/>
              </a:rPr>
              <a:t>ngựa</a:t>
            </a:r>
            <a:endParaRPr lang="en-US" sz="3200" b="1" dirty="0">
              <a:solidFill>
                <a:srgbClr val="FF0000"/>
              </a:solidFill>
              <a:latin typeface="UTM Avo" panose="02040603050506020204"/>
              <a:cs typeface="Times New Roman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68009" y="4999336"/>
            <a:ext cx="5786422" cy="1834457"/>
          </a:xfrm>
          <a:prstGeom prst="rect">
            <a:avLst/>
          </a:prstGeom>
          <a:solidFill>
            <a:srgbClr val="FFD5FF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UTM Avo"/>
                <a:cs typeface="Times New Roman" pitchFamily="18" charset="0"/>
              </a:rPr>
              <a:t>chim</a:t>
            </a:r>
            <a:r>
              <a:rPr lang="en-US" sz="3200" b="1" dirty="0">
                <a:solidFill>
                  <a:srgbClr val="FF0000"/>
                </a:solidFill>
                <a:latin typeface="UTM Avo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UTM Avo"/>
                <a:cs typeface="Times New Roman" pitchFamily="18" charset="0"/>
              </a:rPr>
              <a:t>hót</a:t>
            </a:r>
            <a:endParaRPr lang="en-US" sz="3200" b="1" dirty="0">
              <a:solidFill>
                <a:srgbClr val="FF0000"/>
              </a:solidFill>
              <a:latin typeface="UTM Avo"/>
              <a:cs typeface="Times New Roman" pitchFamily="18" charset="0"/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4696" y="3250406"/>
            <a:ext cx="913506" cy="91350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0074" y="1795391"/>
            <a:ext cx="1122226" cy="112222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085" y="3707159"/>
            <a:ext cx="1080524" cy="108052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074" y="1005849"/>
            <a:ext cx="1080524" cy="108052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309" y="1878020"/>
            <a:ext cx="915266" cy="915266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427" y="781008"/>
            <a:ext cx="948242" cy="94824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584" y="1689495"/>
            <a:ext cx="1080524" cy="108052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136" y="1005849"/>
            <a:ext cx="1080524" cy="108052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5562" y="2677907"/>
            <a:ext cx="886376" cy="886376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0108" y="4155817"/>
            <a:ext cx="1080524" cy="1080524"/>
          </a:xfrm>
          <a:prstGeom prst="rect">
            <a:avLst/>
          </a:prstGeom>
        </p:spPr>
      </p:pic>
      <p:pic>
        <p:nvPicPr>
          <p:cNvPr id="2" name="Yankee Dood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439650" y="983174"/>
            <a:ext cx="609600" cy="6096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8479" y="879277"/>
            <a:ext cx="682398" cy="6387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929186" y="5943254"/>
            <a:ext cx="6262813" cy="905479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701" y="5498803"/>
            <a:ext cx="883602" cy="12344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1166" y="28987"/>
            <a:ext cx="1150833" cy="43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8616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10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93889E-18 3.7037E-7 C 0.02396 0.02037 0.05781 0.01343 0.07109 0.06111 C 0.10599 0.10208 0.13867 0.10856 0.17956 0.04954 C 0.20807 0.01944 0.21875 -0.04884 0.26536 -0.04097 C 0.30742 -0.02847 0.2763 0.06204 0.32122 0.09768 C 0.3375 0.14583 0.31211 0.2081 0.34492 0.26366 C 0.37917 0.25162 0.39154 0.1794 0.39505 0.09977 C 0.40742 0.04583 0.43997 0.06204 0.44284 0.00833 C 0.44674 -0.05139 0.48255 -0.05648 0.47956 -0.12245 C 0.52799 -0.16042 0.54974 -0.11782 0.56901 -0.07732 C 0.5776 -0.0287 0.60182 -0.07107 0.61302 -0.05 C 0.62214 -0.03542 0.60378 0.02315 0.62122 0.0294 C 0.64818 0.00764 0.65117 -0.03125 0.65703 -0.07431 C 0.66966 -0.09259 0.67617 -0.11921 0.69505 -0.12917 C 0.72279 -0.14051 0.74701 -0.1287 0.76419 -0.09977 C 0.79609 -0.07014 0.76745 -0.01505 0.79284 0.02685 C 0.81406 0.0588 0.82708 0.04421 0.83919 0.01782 C 0.84896 -0.01088 0.84102 -0.04861 0.85456 -0.07708 C 0.86016 -0.08588 0.90026 -0.05023 0.90599 -0.05903 " pathEditMode="relative" rAng="0" ptsTypes="AAAAAAAAAAAAAAAAAAA">
                                      <p:cBhvr>
                                        <p:cTn id="73" dur="2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299" y="6319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0.0007 C 4.58333E-6 0.05 -0.00652 0.0537 0.01783 0.11226 C 0.02617 0.14513 0.04049 0.19421 0.0552 0.19606 C 0.06966 0.19791 0.09882 0.18217 0.10494 0.12338 C 0.10703 0.10301 0.08424 0.08356 0.11145 0.06226 C 0.13359 0.06111 0.13033 0.10856 0.17031 0.1081 C 0.1832 0.09351 0.20599 0.11689 0.20898 0.06458 C 0.17851 0.01851 0.1996 -0.00162 0.18802 -0.03149 C 0.18606 -0.06389 0.14101 -0.0676 0.16705 -0.12223 C 0.18554 -0.17061 0.22382 -0.05903 0.26471 -0.09537 C 0.27395 -0.1338 0.21614 -0.16366 0.22864 -0.22686 C 0.23489 -0.25024 0.25 -0.24237 0.25937 -0.23982 " pathEditMode="relative" rAng="0" ptsTypes="AAAAAAAAAAAA">
                                      <p:cBhvr>
                                        <p:cTn id="75" dur="1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42" y="-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96296E-6 L -0.51289 0.03635 " pathEditMode="relative" rAng="0" ptsTypes="AA">
                                      <p:cBhvr>
                                        <p:cTn id="80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51" y="18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2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750"/>
                            </p:stCondLst>
                            <p:childTnLst>
                              <p:par>
                                <p:cTn id="8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1289 0.03635 L -0.18828 -0.85926 " pathEditMode="relative" rAng="0" ptsTypes="AA">
                                      <p:cBhvr>
                                        <p:cTn id="96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24" y="-447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8" dur="175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0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7.40741E-7 L -0.41237 0.11504 " pathEditMode="relative" rAng="0" ptsTypes="AA">
                                      <p:cBhvr>
                                        <p:cTn id="105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57" y="47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7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750"/>
                            </p:stCondLst>
                            <p:childTnLst>
                              <p:par>
                                <p:cTn id="10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1237 0.11505 L -0.09102 -0.77269 " pathEditMode="relative" rAng="0" ptsTypes="AA">
                                      <p:cBhvr>
                                        <p:cTn id="121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68" y="-443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3" dur="175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2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5" dur="1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48148E-6 L -0.36797 0.31204 " pathEditMode="relative" rAng="0" ptsTypes="AA">
                                      <p:cBhvr>
                                        <p:cTn id="130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43" y="15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2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750"/>
                            </p:stCondLst>
                            <p:childTnLst>
                              <p:par>
                                <p:cTn id="1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6796 0.31204 L -0.04414 -0.57153 " pathEditMode="relative" rAng="0" ptsTypes="AA">
                                      <p:cBhvr>
                                        <p:cTn id="146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85" y="-441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8" dur="1750" fill="hold"/>
                                        <p:tgtEl>
                                          <p:spTgt spid="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0" dur="1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96296E-6 L -0.44466 0.43009 " pathEditMode="relative" rAng="0" ptsTypes="AA">
                                      <p:cBhvr>
                                        <p:cTn id="155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49" y="2122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7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750"/>
                            </p:stCondLst>
                            <p:childTnLst>
                              <p:par>
                                <p:cTn id="15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4466 0.4301 L -0.12266 -0.45555 " pathEditMode="relative" rAng="0" ptsTypes="AA">
                                      <p:cBhvr>
                                        <p:cTn id="171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94" y="-4428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73" dur="1750" fill="hold"/>
                                        <p:tgtEl>
                                          <p:spTgt spid="3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5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7.40741E-7 L -0.53606 0.31505 " pathEditMode="relative" rAng="0" ptsTypes="AA">
                                      <p:cBhvr>
                                        <p:cTn id="180" dur="1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510" y="160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2" dur="1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1750"/>
                            </p:stCondLst>
                            <p:childTnLst>
                              <p:par>
                                <p:cTn id="18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3606 0.31505 L -0.21067 -0.56412 " pathEditMode="relative" rAng="0" ptsTypes="AA">
                                      <p:cBhvr>
                                        <p:cTn id="196" dur="1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63" y="-439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98" dur="1750" fill="hold"/>
                                        <p:tgtEl>
                                          <p:spTgt spid="4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9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0" dur="1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7037E-7 L -0.62761 0.47269 " pathEditMode="relative" rAng="0" ptsTypes="AA">
                                      <p:cBhvr>
                                        <p:cTn id="205" dur="1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94" y="2333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7" dur="1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8" fill="hold">
                            <p:stCondLst>
                              <p:cond delay="1750"/>
                            </p:stCondLst>
                            <p:childTnLst>
                              <p:par>
                                <p:cTn id="20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276 0.47269 L -0.30833 -0.39352 " pathEditMode="relative" rAng="0" ptsTypes="AA">
                                      <p:cBhvr>
                                        <p:cTn id="221" dur="1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64" y="-4331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3" dur="1750" fill="hold"/>
                                        <p:tgtEl>
                                          <p:spTgt spid="4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2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5" dur="1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5.55112E-17 L -0.70247 0.33056 " pathEditMode="relative" rAng="0" ptsTypes="AA">
                                      <p:cBhvr>
                                        <p:cTn id="230" dur="1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661" y="1652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32" dur="1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3" fill="hold">
                            <p:stCondLst>
                              <p:cond delay="1750"/>
                            </p:stCondLst>
                            <p:childTnLst>
                              <p:par>
                                <p:cTn id="2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0247 0.33056 L -0.38047 -0.55718 " pathEditMode="relative" rAng="0" ptsTypes="AA">
                                      <p:cBhvr>
                                        <p:cTn id="246" dur="1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94" y="-443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8" dur="175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4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0" dur="1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51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2" fill="hold">
                      <p:stCondLst>
                        <p:cond delay="0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96296E-6 L -0.84908 0.4301 " pathEditMode="relative" rAng="0" ptsTypes="AA">
                                      <p:cBhvr>
                                        <p:cTn id="255" dur="1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510" y="212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57" dur="1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1750"/>
                            </p:stCondLst>
                            <p:childTnLst>
                              <p:par>
                                <p:cTn id="25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6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5" fill="hold">
                      <p:stCondLst>
                        <p:cond delay="0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4908 0.4301 L -0.52369 -0.4449 " pathEditMode="relative" rAng="0" ptsTypes="AA">
                                      <p:cBhvr>
                                        <p:cTn id="271" dur="1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63" y="-437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3" dur="1750" fill="hold"/>
                                        <p:tgtEl>
                                          <p:spTgt spid="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7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75" dur="1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7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7" fill="hold">
                      <p:stCondLst>
                        <p:cond delay="0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59259E-6 L -0.86901 0.20047 " pathEditMode="relative" rAng="0" ptsTypes="AA">
                                      <p:cBhvr>
                                        <p:cTn id="280" dur="1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359" y="100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2" dur="1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750"/>
                            </p:stCondLst>
                            <p:childTnLst>
                              <p:par>
                                <p:cTn id="28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8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0" fill="hold">
                      <p:stCondLst>
                        <p:cond delay="0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6901 0.20047 L -0.54636 -0.6831 " pathEditMode="relative" rAng="0" ptsTypes="AA">
                                      <p:cBhvr>
                                        <p:cTn id="296" dur="1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33" y="-441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8" dur="175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9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0" dur="1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0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2" fill="hold">
                      <p:stCondLst>
                        <p:cond delay="0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22222E-6 L -0.79115 -0.02916 " pathEditMode="relative" rAng="0" ptsTypes="AA">
                                      <p:cBhvr>
                                        <p:cTn id="305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02" y="-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6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7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8" fill="hold">
                            <p:stCondLst>
                              <p:cond delay="1750"/>
                            </p:stCondLst>
                            <p:childTnLst>
                              <p:par>
                                <p:cTn id="30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9114 -0.02916 L -0.48112 -0.8912 " pathEditMode="relative" rAng="0" ptsTypes="AA">
                                      <p:cBhvr>
                                        <p:cTn id="321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-431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3" dur="1750" fill="hold"/>
                                        <p:tgtEl>
                                          <p:spTgt spid="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2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5" dur="1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audio>
              <p:cMediaNode vol="80000">
                <p:cTn id="3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1" grpId="0"/>
      <p:bldP spid="30" grpId="0" animBg="1"/>
      <p:bldP spid="30" grpId="1" animBg="1"/>
      <p:bldP spid="33" grpId="0" animBg="1"/>
      <p:bldP spid="33" grpId="1" animBg="1"/>
      <p:bldP spid="35" grpId="0" animBg="1"/>
      <p:bldP spid="35" grpId="1" animBg="1"/>
      <p:bldP spid="37" grpId="0" animBg="1"/>
      <p:bldP spid="37" grpId="1" animBg="1"/>
      <p:bldP spid="39" grpId="0" animBg="1"/>
      <p:bldP spid="39" grpId="1" animBg="1"/>
      <p:bldP spid="41" grpId="0" animBg="1"/>
      <p:bldP spid="41" grpId="1" animBg="1"/>
      <p:bldP spid="43" grpId="0" animBg="1"/>
      <p:bldP spid="43" grpId="1" animBg="1"/>
      <p:bldP spid="45" grpId="0" animBg="1"/>
      <p:bldP spid="45" grpId="1" animBg="1"/>
      <p:bldP spid="47" grpId="0" animBg="1"/>
      <p:bldP spid="47" grpId="1" animBg="1"/>
      <p:bldP spid="49" grpId="0" animBg="1"/>
      <p:bldP spid="49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275" y="1832946"/>
            <a:ext cx="9088914" cy="359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Đường nối Thẳng 11">
            <a:extLst>
              <a:ext uri="{FF2B5EF4-FFF2-40B4-BE49-F238E27FC236}">
                <a16:creationId xmlns:a16="http://schemas.microsoft.com/office/drawing/2014/main" id="{5141A273-0574-42C5-A6DD-717B32C508C0}"/>
              </a:ext>
            </a:extLst>
          </p:cNvPr>
          <p:cNvCxnSpPr>
            <a:cxnSpLocks/>
          </p:cNvCxnSpPr>
          <p:nvPr/>
        </p:nvCxnSpPr>
        <p:spPr>
          <a:xfrm flipV="1">
            <a:off x="6228914" y="4430102"/>
            <a:ext cx="1288805" cy="427458"/>
          </a:xfrm>
          <a:prstGeom prst="line">
            <a:avLst/>
          </a:prstGeom>
          <a:ln w="38100">
            <a:solidFill>
              <a:schemeClr val="accent5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Đường nối Thẳng 11">
            <a:extLst>
              <a:ext uri="{FF2B5EF4-FFF2-40B4-BE49-F238E27FC236}">
                <a16:creationId xmlns:a16="http://schemas.microsoft.com/office/drawing/2014/main" id="{5141A273-0574-42C5-A6DD-717B32C508C0}"/>
              </a:ext>
            </a:extLst>
          </p:cNvPr>
          <p:cNvCxnSpPr>
            <a:cxnSpLocks/>
          </p:cNvCxnSpPr>
          <p:nvPr/>
        </p:nvCxnSpPr>
        <p:spPr>
          <a:xfrm flipH="1" flipV="1">
            <a:off x="6228915" y="2963737"/>
            <a:ext cx="1288804" cy="379538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 idx="4294967295"/>
          </p:nvPr>
        </p:nvSpPr>
        <p:spPr>
          <a:xfrm>
            <a:off x="1" y="426969"/>
            <a:ext cx="3254928" cy="764267"/>
          </a:xfrm>
          <a:solidFill>
            <a:srgbClr val="FFCC66"/>
          </a:solidFill>
        </p:spPr>
        <p:txBody>
          <a:bodyPr>
            <a:normAutofit/>
          </a:bodyPr>
          <a:lstStyle/>
          <a:p>
            <a:pPr algn="ctr"/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hiểu</a:t>
            </a:r>
            <a:r>
              <a:rPr lang="en-US" sz="36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endParaRPr lang="en-US" sz="36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7553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39141"/>
            <a:ext cx="9144000" cy="2387600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chúc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các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em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học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tốt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345019924"/>
      </p:ext>
    </p:extLst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90088" y="460416"/>
            <a:ext cx="10261600" cy="1578367"/>
          </a:xfrm>
          <a:prstGeom prst="rect">
            <a:avLst/>
          </a:prstGeom>
          <a:noFill/>
        </p:spPr>
        <p:txBody>
          <a:bodyPr wrap="square" lIns="121905" tIns="60953" rIns="121905" bIns="60953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200" b="1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UTM Avo"/>
                <a:cs typeface="Times New Roman" pitchFamily="18" charset="0"/>
              </a:rPr>
              <a:t>Bài</a:t>
            </a:r>
            <a:r>
              <a:rPr lang="en-US" sz="7200" b="1" dirty="0">
                <a:solidFill>
                  <a:schemeClr val="bg2">
                    <a:lumMod val="60000"/>
                    <a:lumOff val="40000"/>
                  </a:schemeClr>
                </a:solidFill>
                <a:latin typeface="UTM Avo"/>
                <a:cs typeface="Times New Roman" pitchFamily="18" charset="0"/>
              </a:rPr>
              <a:t> 70: </a:t>
            </a:r>
            <a:r>
              <a:rPr lang="en-US" sz="7200" b="1" dirty="0" err="1">
                <a:solidFill>
                  <a:srgbClr val="FF0000"/>
                </a:solidFill>
                <a:latin typeface="UTM Avo"/>
                <a:cs typeface="Times New Roman" pitchFamily="18" charset="0"/>
              </a:rPr>
              <a:t>ôn</a:t>
            </a:r>
            <a:r>
              <a:rPr lang="en-US" sz="7200" b="1" dirty="0">
                <a:solidFill>
                  <a:srgbClr val="FF0000"/>
                </a:solidFill>
                <a:latin typeface="UTM Avo"/>
                <a:cs typeface="Times New Roman" pitchFamily="18" charset="0"/>
              </a:rPr>
              <a:t> - </a:t>
            </a:r>
            <a:r>
              <a:rPr lang="en-US" sz="7200" b="1" dirty="0" err="1">
                <a:solidFill>
                  <a:srgbClr val="FF0000"/>
                </a:solidFill>
                <a:latin typeface="UTM Avo"/>
                <a:cs typeface="Times New Roman" pitchFamily="18" charset="0"/>
              </a:rPr>
              <a:t>ôt</a:t>
            </a:r>
            <a:endParaRPr lang="en-US" sz="7200" b="1" dirty="0">
              <a:solidFill>
                <a:srgbClr val="FF0000"/>
              </a:solidFill>
              <a:latin typeface="UTM Avo"/>
              <a:cs typeface="Times New Roman" pitchFamily="18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948872" y="2717801"/>
            <a:ext cx="3759200" cy="2163076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5" tIns="60953" rIns="121905" bIns="60953" rtlCol="0" anchor="ctr"/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on</a:t>
            </a:r>
            <a:endParaRPr lang="en-US" sz="8000" b="1" dirty="0">
              <a:solidFill>
                <a:srgbClr val="FF0000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6607078" y="2717801"/>
            <a:ext cx="3759200" cy="2163076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5" tIns="60953" rIns="121905" bIns="60953" rtlCol="0" anchor="ctr"/>
          <a:lstStyle/>
          <a:p>
            <a:pPr algn="ctr"/>
            <a:r>
              <a:rPr lang="en-US" sz="8000" b="1" dirty="0" err="1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ot</a:t>
            </a:r>
            <a:endParaRPr lang="en-US" sz="8000" b="1" dirty="0">
              <a:solidFill>
                <a:srgbClr val="FF0000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940405" y="2717801"/>
            <a:ext cx="3759200" cy="2163076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5" tIns="60953" rIns="121905" bIns="60953" rtlCol="0" anchor="ctr"/>
          <a:lstStyle/>
          <a:p>
            <a:pPr algn="ctr"/>
            <a:r>
              <a:rPr lang="en-US" sz="8000" b="1" dirty="0" err="1">
                <a:solidFill>
                  <a:srgbClr val="FF0000"/>
                </a:solidFill>
                <a:latin typeface="UTM Avo"/>
                <a:cs typeface="Times New Roman" pitchFamily="18" charset="0"/>
              </a:rPr>
              <a:t>ôn</a:t>
            </a:r>
            <a:endParaRPr lang="en-US" sz="8000" b="1" dirty="0">
              <a:solidFill>
                <a:srgbClr val="FF0000"/>
              </a:solidFill>
              <a:latin typeface="UTM Avo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6607078" y="2717801"/>
            <a:ext cx="3759200" cy="2163076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5" tIns="60953" rIns="121905" bIns="60953" rtlCol="0" anchor="ctr"/>
          <a:lstStyle/>
          <a:p>
            <a:pPr algn="ctr"/>
            <a:r>
              <a:rPr lang="en-US" sz="8000" b="1" dirty="0" err="1">
                <a:solidFill>
                  <a:srgbClr val="FF0000"/>
                </a:solidFill>
                <a:latin typeface="UTM Avo"/>
                <a:cs typeface="Times New Roman" pitchFamily="18" charset="0"/>
              </a:rPr>
              <a:t>ôt</a:t>
            </a:r>
            <a:endParaRPr lang="en-US" sz="8000" b="1" dirty="0">
              <a:solidFill>
                <a:srgbClr val="FF0000"/>
              </a:solidFill>
              <a:latin typeface="UTM Avo"/>
            </a:endParaRPr>
          </a:p>
        </p:txBody>
      </p:sp>
    </p:spTree>
    <p:extLst>
      <p:ext uri="{BB962C8B-B14F-4D97-AF65-F5344CB8AC3E}">
        <p14:creationId xmlns:p14="http://schemas.microsoft.com/office/powerpoint/2010/main" val="34224041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7"/>
          <p:cNvGrpSpPr/>
          <p:nvPr/>
        </p:nvGrpSpPr>
        <p:grpSpPr>
          <a:xfrm>
            <a:off x="1715128" y="4290210"/>
            <a:ext cx="2665324" cy="1648640"/>
            <a:chOff x="857283" y="3766424"/>
            <a:chExt cx="1844586" cy="1312527"/>
          </a:xfrm>
        </p:grpSpPr>
        <p:sp>
          <p:nvSpPr>
            <p:cNvPr id="11" name="Rectangle 10"/>
            <p:cNvSpPr/>
            <p:nvPr/>
          </p:nvSpPr>
          <p:spPr>
            <a:xfrm>
              <a:off x="857284" y="3766424"/>
              <a:ext cx="1844585" cy="618689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en-US" sz="48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UTM Avo" panose="02040603050506020204"/>
                </a:rPr>
                <a:t>th</a:t>
              </a:r>
              <a:r>
                <a:rPr lang="en-US" sz="4800" b="1" dirty="0" err="1">
                  <a:solidFill>
                    <a:srgbClr val="CC0000"/>
                  </a:solidFill>
                  <a:latin typeface="UTM Avo" panose="02040603050506020204"/>
                </a:rPr>
                <a:t>ôn</a:t>
              </a:r>
              <a:endParaRPr lang="en-US" sz="4800" b="1" dirty="0">
                <a:solidFill>
                  <a:srgbClr val="CC0000"/>
                </a:solidFill>
                <a:latin typeface="UTM Avo" panose="02040603050506020204"/>
                <a:cs typeface="Times New Roman" pitchFamily="18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57283" y="4393151"/>
              <a:ext cx="957157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en-US" sz="48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UTM Avo" panose="02040603050506020204"/>
                </a:rPr>
                <a:t>th</a:t>
              </a:r>
              <a:endParaRPr lang="en-US" sz="4800" b="1" dirty="0">
                <a:solidFill>
                  <a:srgbClr val="1F497D"/>
                </a:solidFill>
                <a:latin typeface="UTM Avo" panose="02040603050506020204"/>
                <a:cs typeface="Times New Roman" pitchFamily="18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814441" y="4385113"/>
              <a:ext cx="887428" cy="685800"/>
            </a:xfrm>
            <a:prstGeom prst="rect">
              <a:avLst/>
            </a:prstGeom>
            <a:solidFill>
              <a:srgbClr val="FF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en-US" sz="4800" b="1" dirty="0" err="1">
                  <a:solidFill>
                    <a:srgbClr val="CC0000"/>
                  </a:solidFill>
                  <a:latin typeface="UTM Avo" panose="02040603050506020204"/>
                </a:rPr>
                <a:t>ôn</a:t>
              </a:r>
              <a:endParaRPr lang="en-US" sz="4800" b="1" dirty="0">
                <a:solidFill>
                  <a:srgbClr val="CC0000"/>
                </a:solidFill>
                <a:latin typeface="UTM Avo" panose="02040603050506020204"/>
                <a:cs typeface="Times New Roman" pitchFamily="18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194550" y="3292155"/>
            <a:ext cx="4142325" cy="861760"/>
          </a:xfrm>
          <a:prstGeom prst="rect">
            <a:avLst/>
          </a:prstGeom>
          <a:noFill/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n-US" sz="4800" b="1" dirty="0" err="1">
                <a:latin typeface="UTM Avo" panose="02040603050506020204"/>
              </a:rPr>
              <a:t>thôn</a:t>
            </a:r>
            <a:r>
              <a:rPr lang="en-US" sz="4800" b="1" dirty="0">
                <a:latin typeface="UTM Avo" panose="02040603050506020204"/>
              </a:rPr>
              <a:t> </a:t>
            </a:r>
            <a:r>
              <a:rPr lang="en-US" sz="4800" b="1" dirty="0" err="1">
                <a:latin typeface="UTM Avo" panose="02040603050506020204"/>
              </a:rPr>
              <a:t>xóm</a:t>
            </a:r>
            <a:endParaRPr lang="en-US" sz="4800" b="1" dirty="0">
              <a:latin typeface="UTM Avo" panose="02040603050506020204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03993" y="3292131"/>
            <a:ext cx="1376350" cy="861760"/>
          </a:xfrm>
          <a:prstGeom prst="rect">
            <a:avLst/>
          </a:prstGeom>
          <a:noFill/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UTM Avo" panose="02040603050506020204"/>
              </a:rPr>
              <a:t>ôn</a:t>
            </a:r>
            <a:endParaRPr lang="en-US" sz="4800" b="1" dirty="0">
              <a:solidFill>
                <a:srgbClr val="FF0000"/>
              </a:solidFill>
              <a:latin typeface="UTM Avo" panose="02040603050506020204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30683" y="6052603"/>
            <a:ext cx="6070060" cy="6826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4600" dirty="0" err="1">
                <a:solidFill>
                  <a:schemeClr val="tx1"/>
                </a:solidFill>
                <a:latin typeface="UTM Avo" panose="02040603050506020204" pitchFamily="18" charset="0"/>
              </a:rPr>
              <a:t>thờ</a:t>
            </a:r>
            <a:r>
              <a:rPr lang="en-US" sz="4600" dirty="0">
                <a:solidFill>
                  <a:schemeClr val="tx1"/>
                </a:solidFill>
                <a:latin typeface="UTM Avo" panose="02040603050506020204" pitchFamily="18" charset="0"/>
              </a:rPr>
              <a:t> - </a:t>
            </a:r>
            <a:r>
              <a:rPr lang="en-US" sz="4600" dirty="0" err="1">
                <a:solidFill>
                  <a:schemeClr val="tx1"/>
                </a:solidFill>
                <a:latin typeface="UTM Avo" panose="02040603050506020204" pitchFamily="18" charset="0"/>
              </a:rPr>
              <a:t>ôn</a:t>
            </a:r>
            <a:r>
              <a:rPr lang="en-US" sz="4600" dirty="0">
                <a:solidFill>
                  <a:schemeClr val="tx1"/>
                </a:solidFill>
                <a:latin typeface="UTM Avo" panose="02040603050506020204" pitchFamily="18" charset="0"/>
              </a:rPr>
              <a:t> - </a:t>
            </a:r>
            <a:r>
              <a:rPr lang="en-US" sz="4600" dirty="0" err="1">
                <a:solidFill>
                  <a:schemeClr val="tx1"/>
                </a:solidFill>
                <a:latin typeface="UTM Avo" panose="02040603050506020204" pitchFamily="18" charset="0"/>
              </a:rPr>
              <a:t>thôn</a:t>
            </a:r>
            <a:endParaRPr lang="en-US" sz="46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66898" y="457485"/>
            <a:ext cx="41682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Khám</a:t>
            </a:r>
            <a:r>
              <a:rPr lang="en-US" sz="36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phá</a:t>
            </a:r>
            <a:endParaRPr lang="en-US" sz="3600" b="1" dirty="0">
              <a:solidFill>
                <a:srgbClr val="0070C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7747319" y="3251067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09"/>
            <a:r>
              <a:rPr lang="en-US" sz="4800" b="1" dirty="0" err="1">
                <a:solidFill>
                  <a:srgbClr val="FF0000"/>
                </a:solidFill>
                <a:latin typeface="UTM Avo" panose="02040603050506020204"/>
              </a:rPr>
              <a:t>ôn</a:t>
            </a:r>
            <a:endParaRPr lang="en-US" sz="4800" b="1" dirty="0">
              <a:solidFill>
                <a:srgbClr val="FF0000"/>
              </a:solidFill>
              <a:latin typeface="UTM Avo" panose="02040603050506020204"/>
              <a:cs typeface="Times New Roman" pitchFamily="18" charset="0"/>
            </a:endParaRPr>
          </a:p>
        </p:txBody>
      </p:sp>
      <p:grpSp>
        <p:nvGrpSpPr>
          <p:cNvPr id="31" name="Group 7"/>
          <p:cNvGrpSpPr/>
          <p:nvPr/>
        </p:nvGrpSpPr>
        <p:grpSpPr>
          <a:xfrm>
            <a:off x="7595757" y="4243014"/>
            <a:ext cx="2665324" cy="1648639"/>
            <a:chOff x="857283" y="3766424"/>
            <a:chExt cx="1844586" cy="1312526"/>
          </a:xfrm>
        </p:grpSpPr>
        <p:sp>
          <p:nvSpPr>
            <p:cNvPr id="32" name="Rectangle 31"/>
            <p:cNvSpPr/>
            <p:nvPr/>
          </p:nvSpPr>
          <p:spPr>
            <a:xfrm>
              <a:off x="857284" y="3766424"/>
              <a:ext cx="1844585" cy="618689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en-US" sz="4800" b="1" dirty="0" err="1">
                  <a:solidFill>
                    <a:srgbClr val="C00000"/>
                  </a:solidFill>
                  <a:latin typeface="UTM Avo" panose="02040603050506020204"/>
                </a:rPr>
                <a:t>ôn</a:t>
              </a:r>
              <a:endParaRPr lang="en-US" sz="4800" b="1" dirty="0">
                <a:solidFill>
                  <a:srgbClr val="C00000"/>
                </a:solidFill>
                <a:latin typeface="UTM Avo" panose="02040603050506020204"/>
                <a:cs typeface="Times New Roman" pitchFamily="18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857283" y="4393150"/>
              <a:ext cx="957157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en-US" sz="4800" b="1" dirty="0">
                  <a:solidFill>
                    <a:srgbClr val="000066"/>
                  </a:solidFill>
                  <a:latin typeface="UTM Avo" panose="02040603050506020204"/>
                </a:rPr>
                <a:t>ô</a:t>
              </a:r>
              <a:endParaRPr lang="en-US" sz="4800" b="1" dirty="0">
                <a:solidFill>
                  <a:srgbClr val="000066"/>
                </a:solidFill>
                <a:latin typeface="UTM Avo" panose="02040603050506020204"/>
                <a:cs typeface="Times New Roman" pitchFamily="18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814441" y="4385113"/>
              <a:ext cx="887428" cy="685800"/>
            </a:xfrm>
            <a:prstGeom prst="rect">
              <a:avLst/>
            </a:prstGeom>
            <a:solidFill>
              <a:srgbClr val="FF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en-US" sz="4800" b="1" dirty="0">
                  <a:solidFill>
                    <a:srgbClr val="660066"/>
                  </a:solidFill>
                  <a:latin typeface="UTM Avo" panose="02040603050506020204"/>
                </a:rPr>
                <a:t>n</a:t>
              </a:r>
              <a:endParaRPr lang="en-US" sz="4800" b="1" dirty="0">
                <a:solidFill>
                  <a:srgbClr val="660066"/>
                </a:solidFill>
                <a:latin typeface="UTM Avo" panose="02040603050506020204"/>
                <a:cs typeface="Times New Roman" pitchFamily="18" charset="0"/>
              </a:endParaRPr>
            </a:p>
          </p:txBody>
        </p:sp>
      </p:grpSp>
      <p:sp>
        <p:nvSpPr>
          <p:cNvPr id="35" name="Rectangle 34"/>
          <p:cNvSpPr/>
          <p:nvPr/>
        </p:nvSpPr>
        <p:spPr>
          <a:xfrm>
            <a:off x="6300743" y="6052603"/>
            <a:ext cx="5063943" cy="6826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4600" dirty="0">
                <a:solidFill>
                  <a:schemeClr val="tx1"/>
                </a:solidFill>
                <a:latin typeface="UTM Avo" panose="02040603050506020204" pitchFamily="18" charset="0"/>
              </a:rPr>
              <a:t>ô - n - </a:t>
            </a:r>
            <a:r>
              <a:rPr lang="en-US" sz="4600" dirty="0" err="1">
                <a:solidFill>
                  <a:schemeClr val="tx1"/>
                </a:solidFill>
                <a:latin typeface="UTM Avo" panose="02040603050506020204" pitchFamily="18" charset="0"/>
              </a:rPr>
              <a:t>ôn</a:t>
            </a:r>
            <a:endParaRPr lang="en-US" sz="46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379" y="1154455"/>
            <a:ext cx="4548728" cy="2080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78243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 animBg="1"/>
      <p:bldP spid="23" grpId="0"/>
      <p:bldP spid="3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7"/>
          <p:cNvGrpSpPr/>
          <p:nvPr/>
        </p:nvGrpSpPr>
        <p:grpSpPr>
          <a:xfrm>
            <a:off x="2139371" y="4195818"/>
            <a:ext cx="2665324" cy="1648640"/>
            <a:chOff x="857283" y="3766424"/>
            <a:chExt cx="1844586" cy="1312527"/>
          </a:xfrm>
        </p:grpSpPr>
        <p:sp>
          <p:nvSpPr>
            <p:cNvPr id="11" name="Rectangle 10"/>
            <p:cNvSpPr/>
            <p:nvPr/>
          </p:nvSpPr>
          <p:spPr>
            <a:xfrm>
              <a:off x="857284" y="3766424"/>
              <a:ext cx="1844585" cy="618689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en-US" sz="48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UTM Avo" panose="02040603050506020204"/>
                </a:rPr>
                <a:t>c</a:t>
              </a:r>
              <a:r>
                <a:rPr lang="en-US" sz="4800" b="1" dirty="0" err="1">
                  <a:solidFill>
                    <a:srgbClr val="C00000"/>
                  </a:solidFill>
                  <a:latin typeface="UTM Avo" panose="02040603050506020204"/>
                </a:rPr>
                <a:t>ộ</a:t>
              </a:r>
              <a:r>
                <a:rPr lang="en-US" sz="4800" b="1" dirty="0" err="1">
                  <a:solidFill>
                    <a:srgbClr val="CC0000"/>
                  </a:solidFill>
                  <a:latin typeface="UTM Avo" panose="02040603050506020204"/>
                </a:rPr>
                <a:t>t</a:t>
              </a:r>
              <a:endParaRPr lang="en-US" sz="4800" b="1" dirty="0">
                <a:solidFill>
                  <a:srgbClr val="CC0000"/>
                </a:solidFill>
                <a:latin typeface="UTM Avo" panose="02040603050506020204"/>
                <a:cs typeface="Times New Roman" pitchFamily="18" charset="0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57283" y="4393151"/>
              <a:ext cx="957157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en-US" sz="48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UTM Avo" panose="02040603050506020204"/>
                </a:rPr>
                <a:t>c</a:t>
              </a:r>
              <a:endParaRPr lang="en-US" sz="4800" b="1" dirty="0">
                <a:solidFill>
                  <a:srgbClr val="1F497D"/>
                </a:solidFill>
                <a:latin typeface="UTM Avo" panose="02040603050506020204"/>
                <a:cs typeface="Times New Roman" pitchFamily="18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814441" y="4385113"/>
              <a:ext cx="887428" cy="685800"/>
            </a:xfrm>
            <a:prstGeom prst="rect">
              <a:avLst/>
            </a:prstGeom>
            <a:solidFill>
              <a:srgbClr val="FF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en-US" sz="4800" b="1" dirty="0" err="1">
                  <a:solidFill>
                    <a:srgbClr val="C00000"/>
                  </a:solidFill>
                  <a:latin typeface="UTM Avo" panose="02040603050506020204"/>
                </a:rPr>
                <a:t>ộ</a:t>
              </a:r>
              <a:r>
                <a:rPr lang="en-US" sz="4800" b="1" dirty="0" err="1">
                  <a:solidFill>
                    <a:srgbClr val="CC0000"/>
                  </a:solidFill>
                  <a:latin typeface="UTM Avo" panose="02040603050506020204"/>
                </a:rPr>
                <a:t>t</a:t>
              </a:r>
              <a:endParaRPr lang="en-US" sz="4800" b="1" dirty="0">
                <a:solidFill>
                  <a:srgbClr val="CC0000"/>
                </a:solidFill>
                <a:latin typeface="UTM Avo" panose="02040603050506020204"/>
                <a:cs typeface="Times New Roman" pitchFamily="18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1400872" y="3124366"/>
            <a:ext cx="4142325" cy="861760"/>
          </a:xfrm>
          <a:prstGeom prst="rect">
            <a:avLst/>
          </a:prstGeom>
          <a:noFill/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n-US" sz="4800" b="1" dirty="0" err="1">
                <a:latin typeface="UTM Avo" panose="02040603050506020204"/>
              </a:rPr>
              <a:t>cột</a:t>
            </a:r>
            <a:r>
              <a:rPr lang="en-US" sz="4800" b="1" dirty="0">
                <a:latin typeface="UTM Avo" panose="02040603050506020204"/>
              </a:rPr>
              <a:t> </a:t>
            </a:r>
            <a:r>
              <a:rPr lang="en-US" sz="4800" b="1" dirty="0" err="1">
                <a:latin typeface="UTM Avo" panose="02040603050506020204"/>
              </a:rPr>
              <a:t>cờ</a:t>
            </a:r>
            <a:endParaRPr lang="en-US" sz="4800" b="1" dirty="0">
              <a:latin typeface="UTM Avo" panose="02040603050506020204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58042" y="3114163"/>
            <a:ext cx="1423956" cy="861760"/>
          </a:xfrm>
          <a:prstGeom prst="rect">
            <a:avLst/>
          </a:prstGeom>
          <a:noFill/>
        </p:spPr>
        <p:txBody>
          <a:bodyPr wrap="square" lIns="121905" tIns="60953" rIns="121905" bIns="60953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UTM Avo" panose="02040603050506020204"/>
              </a:rPr>
              <a:t>ôt</a:t>
            </a:r>
            <a:endParaRPr lang="en-US" sz="4800" b="1" dirty="0">
              <a:solidFill>
                <a:srgbClr val="FF0000"/>
              </a:solidFill>
              <a:latin typeface="UTM Avo" panose="02040603050506020204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30683" y="6052603"/>
            <a:ext cx="6070060" cy="6826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cờ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-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ôt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–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côt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–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nặng</a:t>
            </a:r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 –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cột</a:t>
            </a:r>
            <a:endParaRPr lang="en-US" sz="36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747319" y="3126900"/>
            <a:ext cx="236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09"/>
            <a:r>
              <a:rPr lang="en-US" sz="4800" b="1" dirty="0" err="1">
                <a:solidFill>
                  <a:srgbClr val="FF0000"/>
                </a:solidFill>
                <a:latin typeface="UTM Avo" panose="02040603050506020204"/>
              </a:rPr>
              <a:t>ôt</a:t>
            </a:r>
            <a:endParaRPr lang="en-US" sz="4800" b="1" dirty="0">
              <a:solidFill>
                <a:srgbClr val="FF0000"/>
              </a:solidFill>
              <a:latin typeface="UTM Avo" panose="02040603050506020204"/>
              <a:cs typeface="Times New Roman" pitchFamily="18" charset="0"/>
            </a:endParaRPr>
          </a:p>
        </p:txBody>
      </p:sp>
      <p:grpSp>
        <p:nvGrpSpPr>
          <p:cNvPr id="31" name="Group 7"/>
          <p:cNvGrpSpPr/>
          <p:nvPr/>
        </p:nvGrpSpPr>
        <p:grpSpPr>
          <a:xfrm>
            <a:off x="7595757" y="4243014"/>
            <a:ext cx="2665324" cy="1648639"/>
            <a:chOff x="857283" y="3766424"/>
            <a:chExt cx="1844586" cy="1312526"/>
          </a:xfrm>
        </p:grpSpPr>
        <p:sp>
          <p:nvSpPr>
            <p:cNvPr id="32" name="Rectangle 31"/>
            <p:cNvSpPr/>
            <p:nvPr/>
          </p:nvSpPr>
          <p:spPr>
            <a:xfrm>
              <a:off x="857284" y="3766424"/>
              <a:ext cx="1844585" cy="618689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en-US" sz="4800" b="1" dirty="0" err="1">
                  <a:solidFill>
                    <a:srgbClr val="CC0000"/>
                  </a:solidFill>
                  <a:latin typeface="UTM Avo" panose="02040603050506020204"/>
                </a:rPr>
                <a:t>ôt</a:t>
              </a:r>
              <a:endParaRPr lang="en-US" sz="4800" b="1" dirty="0">
                <a:solidFill>
                  <a:srgbClr val="CC0000"/>
                </a:solidFill>
                <a:latin typeface="UTM Avo" panose="02040603050506020204"/>
                <a:cs typeface="Times New Roman" pitchFamily="18" charset="0"/>
              </a:endParaRP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857283" y="4393150"/>
              <a:ext cx="957157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en-US" sz="4800" b="1" dirty="0">
                  <a:solidFill>
                    <a:srgbClr val="000066"/>
                  </a:solidFill>
                  <a:latin typeface="UTM Avo" panose="02040603050506020204"/>
                </a:rPr>
                <a:t>ô</a:t>
              </a:r>
              <a:endParaRPr lang="en-US" sz="4800" b="1" dirty="0">
                <a:solidFill>
                  <a:srgbClr val="000066"/>
                </a:solidFill>
                <a:latin typeface="UTM Avo" panose="02040603050506020204"/>
                <a:cs typeface="Times New Roman" pitchFamily="18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814441" y="4385113"/>
              <a:ext cx="887428" cy="685800"/>
            </a:xfrm>
            <a:prstGeom prst="rect">
              <a:avLst/>
            </a:prstGeom>
            <a:solidFill>
              <a:srgbClr val="FF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r>
                <a:rPr lang="en-US" sz="4800" b="1" dirty="0">
                  <a:solidFill>
                    <a:srgbClr val="660066"/>
                  </a:solidFill>
                  <a:latin typeface="UTM Avo" panose="02040603050506020204"/>
                  <a:cs typeface="Times New Roman" pitchFamily="18" charset="0"/>
                </a:rPr>
                <a:t>t</a:t>
              </a:r>
            </a:p>
          </p:txBody>
        </p:sp>
      </p:grpSp>
      <p:sp>
        <p:nvSpPr>
          <p:cNvPr id="35" name="Rectangle 34"/>
          <p:cNvSpPr/>
          <p:nvPr/>
        </p:nvSpPr>
        <p:spPr>
          <a:xfrm>
            <a:off x="6446824" y="5976026"/>
            <a:ext cx="5063943" cy="6826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UTM Avo" panose="02040603050506020204" pitchFamily="18" charset="0"/>
              </a:rPr>
              <a:t>ô - t - </a:t>
            </a:r>
            <a:r>
              <a:rPr lang="en-US" sz="3600" dirty="0" err="1">
                <a:solidFill>
                  <a:schemeClr val="tx1"/>
                </a:solidFill>
                <a:latin typeface="UTM Avo" panose="02040603050506020204" pitchFamily="18" charset="0"/>
              </a:rPr>
              <a:t>ôt</a:t>
            </a:r>
            <a:endParaRPr lang="en-US" sz="3600" dirty="0">
              <a:solidFill>
                <a:schemeClr val="tx1"/>
              </a:solidFill>
              <a:latin typeface="UTM Avo" panose="02040603050506020204" pitchFamily="18" charset="0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202" y="710996"/>
            <a:ext cx="4671595" cy="2351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2395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 animBg="1"/>
      <p:bldP spid="23" grpId="0"/>
      <p:bldP spid="3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/>
          <p:cNvSpPr txBox="1"/>
          <p:nvPr/>
        </p:nvSpPr>
        <p:spPr>
          <a:xfrm>
            <a:off x="1808386" y="1889301"/>
            <a:ext cx="2362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6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ôn</a:t>
            </a:r>
            <a:endParaRPr lang="en-US" sz="6600" b="1" dirty="0">
              <a:solidFill>
                <a:srgbClr val="FF0000"/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958433" y="1882109"/>
            <a:ext cx="2514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6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ôt</a:t>
            </a:r>
            <a:endParaRPr lang="en-US" sz="6600" b="1" dirty="0">
              <a:solidFill>
                <a:srgbClr val="FF0000"/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595826" y="5016205"/>
            <a:ext cx="32398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66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0066"/>
                </a:solidFill>
                <a:latin typeface="UTM Avo" panose="02040603050506020204" pitchFamily="18" charset="0"/>
                <a:cs typeface="Times New Roman" pitchFamily="18" charset="0"/>
              </a:rPr>
              <a:t>c</a:t>
            </a:r>
            <a:r>
              <a:rPr lang="en-US" sz="6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ôt</a:t>
            </a:r>
            <a:r>
              <a:rPr lang="en-US" sz="6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0066"/>
                </a:solidFill>
                <a:latin typeface="UTM Avo" panose="02040603050506020204" pitchFamily="18" charset="0"/>
                <a:cs typeface="Times New Roman" pitchFamily="18" charset="0"/>
              </a:rPr>
              <a:t>cờ</a:t>
            </a:r>
            <a:endParaRPr lang="en-US" sz="6600" b="1" dirty="0">
              <a:solidFill>
                <a:srgbClr val="000066"/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0075" y="5046506"/>
            <a:ext cx="45964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6600" b="1" dirty="0">
                <a:solidFill>
                  <a:srgbClr val="1F497D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0066"/>
                </a:solidFill>
                <a:latin typeface="UTM Avo" panose="02040603050506020204" pitchFamily="18" charset="0"/>
                <a:cs typeface="Times New Roman" pitchFamily="18" charset="0"/>
              </a:rPr>
              <a:t>th</a:t>
            </a:r>
            <a:r>
              <a:rPr lang="en-US" sz="66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ôn</a:t>
            </a:r>
            <a:r>
              <a:rPr lang="en-US" sz="66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000066"/>
                </a:solidFill>
                <a:latin typeface="UTM Avo" panose="02040603050506020204" pitchFamily="18" charset="0"/>
                <a:cs typeface="Times New Roman" pitchFamily="18" charset="0"/>
              </a:rPr>
              <a:t>xóm</a:t>
            </a:r>
            <a:endParaRPr lang="en-US" sz="6600" b="1" dirty="0">
              <a:solidFill>
                <a:srgbClr val="000066"/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06115" y="201902"/>
            <a:ext cx="57797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54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Tiếng</a:t>
            </a:r>
            <a:r>
              <a:rPr lang="en-US" sz="54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itchFamily="18" charset="0"/>
              </a:rPr>
              <a:t>Việt</a:t>
            </a:r>
            <a:endParaRPr lang="en-US" sz="5400" b="1" dirty="0">
              <a:solidFill>
                <a:srgbClr val="0070C0"/>
              </a:solidFill>
              <a:latin typeface="UTM Avo" panose="02040603050506020204" pitchFamily="18" charset="0"/>
              <a:cs typeface="Times New Roman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5400" b="1" dirty="0" err="1">
                <a:solidFill>
                  <a:srgbClr val="800080"/>
                </a:solidFill>
                <a:latin typeface="UTM Avo" panose="02040603050506020204" pitchFamily="18" charset="0"/>
                <a:cs typeface="Times New Roman" pitchFamily="18" charset="0"/>
              </a:rPr>
              <a:t>Bài</a:t>
            </a:r>
            <a:r>
              <a:rPr lang="en-US" sz="5400" b="1" dirty="0">
                <a:solidFill>
                  <a:srgbClr val="800080"/>
                </a:solidFill>
                <a:latin typeface="UTM Avo" panose="02040603050506020204" pitchFamily="18" charset="0"/>
                <a:cs typeface="Times New Roman" pitchFamily="18" charset="0"/>
              </a:rPr>
              <a:t> 70: </a:t>
            </a:r>
            <a:r>
              <a:rPr lang="en-US" sz="5400" b="1" dirty="0" err="1">
                <a:solidFill>
                  <a:srgbClr val="800080"/>
                </a:solidFill>
                <a:latin typeface="UTM Avo" panose="02040603050506020204" pitchFamily="18" charset="0"/>
                <a:cs typeface="Times New Roman" pitchFamily="18" charset="0"/>
              </a:rPr>
              <a:t>ôn</a:t>
            </a:r>
            <a:r>
              <a:rPr lang="en-US" sz="5400" b="1" dirty="0">
                <a:solidFill>
                  <a:srgbClr val="800080"/>
                </a:solidFill>
                <a:latin typeface="UTM Avo" panose="02040603050506020204" pitchFamily="18" charset="0"/>
                <a:cs typeface="Times New Roman" pitchFamily="18" charset="0"/>
              </a:rPr>
              <a:t> - </a:t>
            </a:r>
            <a:r>
              <a:rPr lang="en-US" sz="5400" b="1" dirty="0" err="1">
                <a:solidFill>
                  <a:srgbClr val="800080"/>
                </a:solidFill>
                <a:latin typeface="UTM Avo" panose="02040603050506020204" pitchFamily="18" charset="0"/>
                <a:cs typeface="Times New Roman" pitchFamily="18" charset="0"/>
              </a:rPr>
              <a:t>ôt</a:t>
            </a:r>
            <a:endParaRPr lang="en-US" sz="5400" b="1" dirty="0">
              <a:solidFill>
                <a:srgbClr val="800080"/>
              </a:solidFill>
              <a:latin typeface="UTM Avo" panose="02040603050506020204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510882" y="5209549"/>
            <a:ext cx="45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7200" dirty="0">
                <a:solidFill>
                  <a:srgbClr val="1F497D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en-US" sz="7200" dirty="0">
              <a:solidFill>
                <a:srgbClr val="1F497D"/>
              </a:solidFill>
              <a:latin typeface="UTM Avo" panose="02040603050506020204" pitchFamily="18" charset="0"/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935" y="2997296"/>
            <a:ext cx="4671595" cy="2027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22" y="2965682"/>
            <a:ext cx="4548728" cy="2080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521973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6" grpId="0"/>
      <p:bldP spid="28" grpId="0"/>
      <p:bldP spid="13" grpId="0"/>
      <p:bldP spid="10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319" y="686789"/>
            <a:ext cx="8633361" cy="5707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461783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529" y="452159"/>
            <a:ext cx="11776364" cy="6312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7" name="图片 3096" descr="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406" y="452159"/>
            <a:ext cx="6357937" cy="629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3" name="图片 3092" descr="PPT素材-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450" y="2446338"/>
            <a:ext cx="4651375" cy="441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2401888" y="2244725"/>
            <a:ext cx="5006975" cy="2092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dirty="0">
                <a:latin typeface="UTM Avo"/>
                <a:ea typeface="SimSun" panose="02010600030101010101" pitchFamily="2" charset="-122"/>
              </a:rPr>
              <a:t>So </a:t>
            </a:r>
            <a:r>
              <a:rPr lang="en-US" altLang="en-US" sz="3600" dirty="0" err="1">
                <a:latin typeface="UTM Avo"/>
                <a:ea typeface="SimSun" panose="02010600030101010101" pitchFamily="2" charset="-122"/>
              </a:rPr>
              <a:t>sánh</a:t>
            </a:r>
            <a:r>
              <a:rPr lang="en-US" altLang="en-US" sz="3600" dirty="0">
                <a:latin typeface="UTM Avo"/>
                <a:ea typeface="SimSun" panose="02010600030101010101" pitchFamily="2" charset="-122"/>
              </a:rPr>
              <a:t> </a:t>
            </a:r>
            <a:r>
              <a:rPr lang="en-US" altLang="en-US" sz="3600" dirty="0" err="1">
                <a:latin typeface="UTM Avo"/>
                <a:ea typeface="SimSun" panose="02010600030101010101" pitchFamily="2" charset="-122"/>
              </a:rPr>
              <a:t>điểm</a:t>
            </a:r>
            <a:r>
              <a:rPr lang="en-US" altLang="en-US" sz="3600" dirty="0">
                <a:latin typeface="UTM Avo"/>
                <a:ea typeface="SimSun" panose="02010600030101010101" pitchFamily="2" charset="-122"/>
              </a:rPr>
              <a:t> </a:t>
            </a:r>
            <a:r>
              <a:rPr lang="en-US" altLang="en-US" sz="3600" dirty="0" err="1">
                <a:latin typeface="UTM Avo"/>
                <a:ea typeface="SimSun" panose="02010600030101010101" pitchFamily="2" charset="-122"/>
              </a:rPr>
              <a:t>giống</a:t>
            </a:r>
            <a:r>
              <a:rPr lang="en-US" altLang="en-US" sz="3600" dirty="0">
                <a:latin typeface="UTM Avo"/>
                <a:ea typeface="SimSun" panose="02010600030101010101" pitchFamily="2" charset="-122"/>
              </a:rPr>
              <a:t> 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3600" dirty="0" err="1">
                <a:latin typeface="UTM Avo"/>
                <a:ea typeface="SimSun" panose="02010600030101010101" pitchFamily="2" charset="-122"/>
              </a:rPr>
              <a:t>và</a:t>
            </a:r>
            <a:r>
              <a:rPr lang="en-US" altLang="en-US" sz="3600" dirty="0">
                <a:latin typeface="UTM Avo"/>
                <a:ea typeface="SimSun" panose="02010600030101010101" pitchFamily="2" charset="-122"/>
              </a:rPr>
              <a:t> </a:t>
            </a:r>
            <a:r>
              <a:rPr lang="en-US" altLang="en-US" sz="3600" dirty="0" err="1">
                <a:latin typeface="UTM Avo"/>
                <a:ea typeface="SimSun" panose="02010600030101010101" pitchFamily="2" charset="-122"/>
              </a:rPr>
              <a:t>khác</a:t>
            </a:r>
            <a:r>
              <a:rPr lang="en-US" altLang="en-US" sz="3600" dirty="0">
                <a:latin typeface="UTM Avo"/>
                <a:ea typeface="SimSun" panose="02010600030101010101" pitchFamily="2" charset="-122"/>
              </a:rPr>
              <a:t> </a:t>
            </a:r>
            <a:r>
              <a:rPr lang="en-US" altLang="en-US" sz="3600" dirty="0" err="1">
                <a:latin typeface="UTM Avo"/>
                <a:ea typeface="SimSun" panose="02010600030101010101" pitchFamily="2" charset="-122"/>
              </a:rPr>
              <a:t>nhau</a:t>
            </a:r>
            <a:r>
              <a:rPr lang="en-US" altLang="en-US" sz="3600" dirty="0">
                <a:latin typeface="UTM Avo"/>
                <a:ea typeface="SimSun" panose="02010600030101010101" pitchFamily="2" charset="-122"/>
              </a:rPr>
              <a:t> </a:t>
            </a:r>
            <a:r>
              <a:rPr lang="en-US" altLang="en-US" sz="3600" dirty="0" err="1">
                <a:latin typeface="UTM Avo"/>
                <a:ea typeface="SimSun" panose="02010600030101010101" pitchFamily="2" charset="-122"/>
              </a:rPr>
              <a:t>của</a:t>
            </a:r>
            <a:r>
              <a:rPr lang="en-US" altLang="en-US" sz="3600" dirty="0">
                <a:latin typeface="UTM Avo"/>
                <a:ea typeface="SimSun" panose="02010600030101010101" pitchFamily="2" charset="-122"/>
              </a:rPr>
              <a:t> </a:t>
            </a:r>
            <a:r>
              <a:rPr lang="en-US" altLang="en-US" sz="3600" dirty="0" err="1">
                <a:latin typeface="UTM Avo"/>
                <a:ea typeface="SimSun" panose="02010600030101010101" pitchFamily="2" charset="-122"/>
              </a:rPr>
              <a:t>vần</a:t>
            </a:r>
            <a:r>
              <a:rPr lang="en-US" altLang="en-US" sz="3600" dirty="0">
                <a:latin typeface="UTM Avo"/>
                <a:ea typeface="SimSun" panose="02010600030101010101" pitchFamily="2" charset="-122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UTM Avo"/>
                <a:ea typeface="SimSun" panose="02010600030101010101" pitchFamily="2" charset="-122"/>
              </a:rPr>
              <a:t>ôn</a:t>
            </a:r>
            <a:r>
              <a:rPr lang="en-US" altLang="en-US" sz="3600" dirty="0">
                <a:latin typeface="UTM Avo"/>
                <a:ea typeface="SimSun" panose="02010600030101010101" pitchFamily="2" charset="-122"/>
              </a:rPr>
              <a:t> </a:t>
            </a:r>
            <a:r>
              <a:rPr lang="en-US" altLang="en-US" sz="3600" dirty="0" err="1">
                <a:latin typeface="UTM Avo"/>
                <a:ea typeface="SimSun" panose="02010600030101010101" pitchFamily="2" charset="-122"/>
              </a:rPr>
              <a:t>và</a:t>
            </a:r>
            <a:r>
              <a:rPr lang="en-US" altLang="en-US" sz="3600" dirty="0">
                <a:latin typeface="UTM Avo"/>
                <a:ea typeface="SimSun" panose="02010600030101010101" pitchFamily="2" charset="-122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UTM Avo"/>
                <a:ea typeface="SimSun" panose="02010600030101010101" pitchFamily="2" charset="-122"/>
              </a:rPr>
              <a:t>ôt</a:t>
            </a:r>
            <a:r>
              <a:rPr lang="en-US" altLang="en-US" sz="3600" dirty="0">
                <a:latin typeface="UTM Avo"/>
                <a:ea typeface="SimSun" panose="02010600030101010101" pitchFamily="2" charset="-122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946961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03177" y="1222012"/>
            <a:ext cx="1855694" cy="1200321"/>
          </a:xfrm>
          <a:prstGeom prst="rect">
            <a:avLst/>
          </a:prstGeom>
          <a:solidFill>
            <a:srgbClr val="CCFFCC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31" tIns="45716" rIns="91431" bIns="45716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7200" dirty="0" err="1">
                <a:solidFill>
                  <a:srgbClr val="FF0000"/>
                </a:solidFill>
                <a:latin typeface="UTM Avo"/>
                <a:ea typeface="SimSun" panose="02010600030101010101" pitchFamily="2" charset="-122"/>
              </a:rPr>
              <a:t>ôn</a:t>
            </a:r>
            <a:endParaRPr lang="en-US" sz="7200" dirty="0">
              <a:solidFill>
                <a:srgbClr val="FF0000"/>
              </a:solidFill>
              <a:latin typeface="UTM Avo"/>
              <a:ea typeface="SimSun" panose="02010600030101010101" pitchFamily="2" charset="-122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657754" y="4022884"/>
            <a:ext cx="941294" cy="871300"/>
          </a:xfrm>
          <a:prstGeom prst="roundRect">
            <a:avLst>
              <a:gd name="adj" fmla="val 21914"/>
            </a:avLst>
          </a:prstGeom>
          <a:solidFill>
            <a:srgbClr val="FFFF66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6000" b="1" dirty="0">
                <a:solidFill>
                  <a:srgbClr val="FF0000"/>
                </a:solidFill>
                <a:latin typeface="UTM Avo"/>
                <a:ea typeface="SimSun" panose="02010600030101010101" pitchFamily="2" charset="-122"/>
              </a:rPr>
              <a:t>ô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083014" y="3032363"/>
            <a:ext cx="914400" cy="8713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5400" b="1" dirty="0">
                <a:solidFill>
                  <a:srgbClr val="FFFFFF"/>
                </a:solidFill>
                <a:latin typeface="UTM Avo"/>
              </a:rPr>
              <a:t>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40214" y="1222012"/>
            <a:ext cx="1855694" cy="1200321"/>
          </a:xfrm>
          <a:prstGeom prst="rect">
            <a:avLst/>
          </a:prstGeom>
          <a:solidFill>
            <a:srgbClr val="CCFFCC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lIns="91431" tIns="45716" rIns="91431" bIns="45716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7200" dirty="0" err="1">
                <a:solidFill>
                  <a:srgbClr val="FF0000"/>
                </a:solidFill>
                <a:latin typeface="UTM Avo"/>
                <a:ea typeface="SimSun" panose="02010600030101010101" pitchFamily="2" charset="-122"/>
              </a:rPr>
              <a:t>ôt</a:t>
            </a:r>
            <a:endParaRPr lang="en-US" sz="7200" dirty="0">
              <a:solidFill>
                <a:srgbClr val="FF0000"/>
              </a:solidFill>
              <a:latin typeface="UTM Avo"/>
              <a:ea typeface="SimSun" panose="02010600030101010101" pitchFamily="2" charset="-122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083014" y="4866298"/>
            <a:ext cx="914401" cy="8713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5400" b="1" dirty="0">
                <a:solidFill>
                  <a:srgbClr val="FFFFFF"/>
                </a:solidFill>
                <a:latin typeface="UTM Avo"/>
              </a:rPr>
              <a:t>t</a:t>
            </a:r>
          </a:p>
        </p:txBody>
      </p:sp>
      <p:sp>
        <p:nvSpPr>
          <p:cNvPr id="181265" name="Line 17"/>
          <p:cNvSpPr>
            <a:spLocks noChangeShapeType="1"/>
          </p:cNvSpPr>
          <p:nvPr/>
        </p:nvSpPr>
        <p:spPr bwMode="auto">
          <a:xfrm flipV="1">
            <a:off x="5599048" y="3473031"/>
            <a:ext cx="1495620" cy="79343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1266" name="Line 18"/>
          <p:cNvSpPr>
            <a:spLocks noChangeShapeType="1"/>
          </p:cNvSpPr>
          <p:nvPr/>
        </p:nvSpPr>
        <p:spPr bwMode="auto">
          <a:xfrm>
            <a:off x="5599048" y="4665300"/>
            <a:ext cx="1495620" cy="630599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1554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812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1812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HOC10 TEMPLATE (1)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774</TotalTime>
  <Words>301</Words>
  <Application>Microsoft Office PowerPoint</Application>
  <PresentationFormat>Widescreen</PresentationFormat>
  <Paragraphs>93</Paragraphs>
  <Slides>21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.VnAvant</vt:lpstr>
      <vt:lpstr>Times New Roman</vt:lpstr>
      <vt:lpstr>UTM Avo</vt:lpstr>
      <vt:lpstr>Calibri</vt:lpstr>
      <vt:lpstr>Arial</vt:lpstr>
      <vt:lpstr>zihun35hao-jindianyahei</vt:lpstr>
      <vt:lpstr>HOC10 TEMPLATE (1)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Tập đọc</vt:lpstr>
      <vt:lpstr>PowerPoint Presentation</vt:lpstr>
      <vt:lpstr>Luyện đọc câu</vt:lpstr>
      <vt:lpstr>Tìm hiểu bài</vt:lpstr>
      <vt:lpstr>Hoc10 chúc các em học tốt!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TRO GIANG</dc:creator>
  <cp:lastModifiedBy>Administrator</cp:lastModifiedBy>
  <cp:revision>104</cp:revision>
  <dcterms:created xsi:type="dcterms:W3CDTF">2018-10-07T02:14:13Z</dcterms:created>
  <dcterms:modified xsi:type="dcterms:W3CDTF">2022-01-21T03:11:48Z</dcterms:modified>
</cp:coreProperties>
</file>