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4" r:id="rId2"/>
  </p:sldMasterIdLst>
  <p:notesMasterIdLst>
    <p:notesMasterId r:id="rId22"/>
  </p:notesMasterIdLst>
  <p:sldIdLst>
    <p:sldId id="290" r:id="rId3"/>
    <p:sldId id="474" r:id="rId4"/>
    <p:sldId id="519" r:id="rId5"/>
    <p:sldId id="523" r:id="rId6"/>
    <p:sldId id="525" r:id="rId7"/>
    <p:sldId id="513" r:id="rId8"/>
    <p:sldId id="527" r:id="rId9"/>
    <p:sldId id="528" r:id="rId10"/>
    <p:sldId id="343" r:id="rId11"/>
    <p:sldId id="344" r:id="rId12"/>
    <p:sldId id="345" r:id="rId13"/>
    <p:sldId id="259" r:id="rId14"/>
    <p:sldId id="260" r:id="rId15"/>
    <p:sldId id="346" r:id="rId16"/>
    <p:sldId id="347" r:id="rId17"/>
    <p:sldId id="351" r:id="rId18"/>
    <p:sldId id="526" r:id="rId19"/>
    <p:sldId id="256" r:id="rId20"/>
    <p:sldId id="529" r:id="rId21"/>
  </p:sldIdLst>
  <p:sldSz cx="12192000" cy="6858000"/>
  <p:notesSz cx="6858000" cy="9144000"/>
  <p:embeddedFontLst>
    <p:embeddedFont>
      <p:font typeface="Cambria Math" panose="02040503050406030204" pitchFamily="18" charset="0"/>
      <p:regular r:id="rId23"/>
    </p:embeddedFont>
    <p:embeddedFont>
      <p:font typeface="UTM Avo" panose="02040603050506020204" pitchFamily="18" charset="0"/>
      <p:regular r:id="rId24"/>
      <p:bold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5BB5"/>
    <a:srgbClr val="F46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66E6A-E9FE-4948-A122-04E69CE0EE6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15743-FF96-4D96-9044-0E1A41202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1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53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139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504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7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7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4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015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3C36B-09BA-47CA-B71A-23810FA326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784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539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6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2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64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10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190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057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211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31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8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0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21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8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3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7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1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31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01DFDE-903E-4748-932A-CE4C368D104C}"/>
              </a:ext>
            </a:extLst>
          </p:cNvPr>
          <p:cNvSpPr/>
          <p:nvPr userDrawn="1"/>
        </p:nvSpPr>
        <p:spPr>
          <a:xfrm>
            <a:off x="11187990" y="0"/>
            <a:ext cx="1116624" cy="141556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25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58351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61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40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3623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855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657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4336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837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5824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410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832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03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9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07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101DFDE-903E-4748-932A-CE4C368D104C}"/>
              </a:ext>
            </a:extLst>
          </p:cNvPr>
          <p:cNvSpPr/>
          <p:nvPr userDrawn="1"/>
        </p:nvSpPr>
        <p:spPr>
          <a:xfrm>
            <a:off x="10935370" y="247255"/>
            <a:ext cx="1116624" cy="141556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0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64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7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5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61" r:id="rId22"/>
    <p:sldLayoutId id="2147483662" r:id="rId23"/>
    <p:sldLayoutId id="2147483665" r:id="rId24"/>
    <p:sldLayoutId id="2147483667" r:id="rId25"/>
    <p:sldLayoutId id="2147483671" r:id="rId26"/>
    <p:sldLayoutId id="2147483693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8483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2.gif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5.png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28" Type="http://schemas.microsoft.com/office/2007/relationships/hdphoto" Target="../media/hdphoto12.wdp"/><Relationship Id="rId10" Type="http://schemas.openxmlformats.org/officeDocument/2006/relationships/image" Target="../media/image49.png"/><Relationship Id="rId19" Type="http://schemas.openxmlformats.org/officeDocument/2006/relationships/slide" Target="slide11.xml"/><Relationship Id="rId31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43.gif"/><Relationship Id="rId27" Type="http://schemas.openxmlformats.org/officeDocument/2006/relationships/image" Target="../media/image48.png"/><Relationship Id="rId30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2.png"/><Relationship Id="rId18" Type="http://schemas.microsoft.com/office/2007/relationships/hdphoto" Target="../media/hdphoto7.wdp"/><Relationship Id="rId26" Type="http://schemas.microsoft.com/office/2007/relationships/hdphoto" Target="../media/hdphoto12.wdp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42.gif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6.png"/><Relationship Id="rId1" Type="http://schemas.openxmlformats.org/officeDocument/2006/relationships/tags" Target="../tags/tag3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11.wdp"/><Relationship Id="rId32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47.png"/><Relationship Id="rId28" Type="http://schemas.microsoft.com/office/2007/relationships/hdphoto" Target="../media/hdphoto9.wdp"/><Relationship Id="rId10" Type="http://schemas.openxmlformats.org/officeDocument/2006/relationships/image" Target="../media/image51.png"/><Relationship Id="rId19" Type="http://schemas.openxmlformats.org/officeDocument/2006/relationships/slide" Target="slide12.xml"/><Relationship Id="rId31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43.gif"/><Relationship Id="rId27" Type="http://schemas.openxmlformats.org/officeDocument/2006/relationships/image" Target="../media/image45.png"/><Relationship Id="rId30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4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42.gif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5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28" Type="http://schemas.microsoft.com/office/2007/relationships/hdphoto" Target="../media/hdphoto12.wdp"/><Relationship Id="rId10" Type="http://schemas.openxmlformats.org/officeDocument/2006/relationships/image" Target="../media/image53.png"/><Relationship Id="rId19" Type="http://schemas.openxmlformats.org/officeDocument/2006/relationships/slide" Target="slide13.xml"/><Relationship Id="rId31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43.gif"/><Relationship Id="rId27" Type="http://schemas.openxmlformats.org/officeDocument/2006/relationships/image" Target="../media/image48.png"/><Relationship Id="rId30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6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2.gif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5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28" Type="http://schemas.microsoft.com/office/2007/relationships/hdphoto" Target="../media/hdphoto12.wdp"/><Relationship Id="rId10" Type="http://schemas.openxmlformats.org/officeDocument/2006/relationships/image" Target="../media/image55.png"/><Relationship Id="rId19" Type="http://schemas.openxmlformats.org/officeDocument/2006/relationships/slide" Target="slide14.xml"/><Relationship Id="rId31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43.gif"/><Relationship Id="rId27" Type="http://schemas.openxmlformats.org/officeDocument/2006/relationships/image" Target="../media/image48.png"/><Relationship Id="rId30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42.gif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5.png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28" Type="http://schemas.microsoft.com/office/2007/relationships/hdphoto" Target="../media/hdphoto12.wdp"/><Relationship Id="rId10" Type="http://schemas.openxmlformats.org/officeDocument/2006/relationships/image" Target="../media/image57.png"/><Relationship Id="rId19" Type="http://schemas.openxmlformats.org/officeDocument/2006/relationships/slide" Target="slide15.xml"/><Relationship Id="rId31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43.gif"/><Relationship Id="rId27" Type="http://schemas.openxmlformats.org/officeDocument/2006/relationships/image" Target="../media/image48.png"/><Relationship Id="rId30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42.gif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5.png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0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28" Type="http://schemas.microsoft.com/office/2007/relationships/hdphoto" Target="../media/hdphoto12.wdp"/><Relationship Id="rId10" Type="http://schemas.openxmlformats.org/officeDocument/2006/relationships/image" Target="../media/image59.png"/><Relationship Id="rId19" Type="http://schemas.openxmlformats.org/officeDocument/2006/relationships/slide" Target="slide16.xml"/><Relationship Id="rId31" Type="http://schemas.openxmlformats.org/officeDocument/2006/relationships/image" Target="../media/image46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43.gif"/><Relationship Id="rId27" Type="http://schemas.openxmlformats.org/officeDocument/2006/relationships/image" Target="../media/image48.png"/><Relationship Id="rId30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1.wd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4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6" Type="http://schemas.openxmlformats.org/officeDocument/2006/relationships/audio" Target="../media/audio3.wav"/><Relationship Id="rId1" Type="http://schemas.openxmlformats.org/officeDocument/2006/relationships/tags" Target="../tags/tag8.xml"/><Relationship Id="rId6" Type="http://schemas.microsoft.com/office/2007/relationships/hdphoto" Target="../media/hdphoto5.wdp"/><Relationship Id="rId11" Type="http://schemas.openxmlformats.org/officeDocument/2006/relationships/slide" Target="slide17.xml"/><Relationship Id="rId5" Type="http://schemas.openxmlformats.org/officeDocument/2006/relationships/image" Target="../media/image34.png"/><Relationship Id="rId15" Type="http://schemas.openxmlformats.org/officeDocument/2006/relationships/image" Target="../media/image64.png"/><Relationship Id="rId10" Type="http://schemas.microsoft.com/office/2007/relationships/hdphoto" Target="../media/hdphoto4.wdp"/><Relationship Id="rId4" Type="http://schemas.openxmlformats.org/officeDocument/2006/relationships/audio" Target="../media/audio3.wav"/><Relationship Id="rId9" Type="http://schemas.openxmlformats.org/officeDocument/2006/relationships/image" Target="../media/image61.png"/><Relationship Id="rId14" Type="http://schemas.openxmlformats.org/officeDocument/2006/relationships/image" Target="../media/image63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11" Type="http://schemas.openxmlformats.org/officeDocument/2006/relationships/image" Target="../media/image16.png"/><Relationship Id="rId10" Type="http://schemas.openxmlformats.org/officeDocument/2006/relationships/hyperlink" Target="https://www.youtube.com/watch?v=jj20z0FuMQE" TargetMode="Externa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10" Type="http://schemas.openxmlformats.org/officeDocument/2006/relationships/hyperlink" Target="https://youtu.be/wOPKHHre2Gk" TargetMode="Externa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microsoft.com/office/2007/relationships/hdphoto" Target="../media/hdphoto3.wdp"/><Relationship Id="rId4" Type="http://schemas.openxmlformats.org/officeDocument/2006/relationships/image" Target="../media/image29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slide" Target="slide9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microsoft.com/office/2007/relationships/hdphoto" Target="../media/hdphoto7.wdp"/><Relationship Id="rId26" Type="http://schemas.microsoft.com/office/2007/relationships/hdphoto" Target="../media/hdphoto9.wdp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2.gif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5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29" Type="http://schemas.openxmlformats.org/officeDocument/2006/relationships/image" Target="../media/image47.png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11" Type="http://schemas.microsoft.com/office/2007/relationships/hdphoto" Target="../media/hdphoto4.wdp"/><Relationship Id="rId24" Type="http://schemas.microsoft.com/office/2007/relationships/hdphoto" Target="../media/hdphoto8.wdp"/><Relationship Id="rId32" Type="http://schemas.microsoft.com/office/2007/relationships/hdphoto" Target="../media/hdphoto12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28" Type="http://schemas.microsoft.com/office/2007/relationships/hdphoto" Target="../media/hdphoto10.wdp"/><Relationship Id="rId10" Type="http://schemas.openxmlformats.org/officeDocument/2006/relationships/image" Target="../media/image35.png"/><Relationship Id="rId19" Type="http://schemas.openxmlformats.org/officeDocument/2006/relationships/slide" Target="slide10.xml"/><Relationship Id="rId31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43.gif"/><Relationship Id="rId27" Type="http://schemas.openxmlformats.org/officeDocument/2006/relationships/image" Target="../media/image46.png"/><Relationship Id="rId30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98764" y="309787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41603" y="1344366"/>
            <a:ext cx="8592160" cy="30471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20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20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-113" y="484908"/>
            <a:ext cx="12157833" cy="397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556" r="100000">
                        <a14:foregroundMark x1="45000" y1="2645" x2="33333" y2="7769"/>
                        <a14:foregroundMark x1="38611" y1="2149" x2="29167" y2="7273"/>
                        <a14:foregroundMark x1="35000" y1="20000" x2="34444" y2="24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61" t="-48766" r="661" b="48766"/>
          <a:stretch/>
        </p:blipFill>
        <p:spPr bwMode="auto">
          <a:xfrm>
            <a:off x="5612028" y="645026"/>
            <a:ext cx="869796" cy="14617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4279" y="4372341"/>
            <a:ext cx="1212342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34295" y="4459452"/>
            <a:ext cx="11991450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1667" y1="2645" x2="35000" y2="8264"/>
                        <a14:foregroundMark x1="38056" y1="1653" x2="30000" y2="6446"/>
                        <a14:foregroundMark x1="35556" y1="19669" x2="33889" y2="21818"/>
                        <a14:foregroundMark x1="50000" y1="21818" x2="50000" y2="14050"/>
                        <a14:foregroundMark x1="49167" y1="95868" x2="61667" y2="84132"/>
                        <a14:foregroundMark x1="13333" y1="91405" x2="21944" y2="8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3578" y="3242858"/>
            <a:ext cx="1240562" cy="208483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400402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6070922" y="3132085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8669" y="1842127"/>
            <a:ext cx="6914905" cy="43708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901641" y="492094"/>
            <a:ext cx="5206738" cy="940653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 + 3 + 1 = …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24 Pergamino horizontal"/>
          <p:cNvSpPr/>
          <p:nvPr/>
        </p:nvSpPr>
        <p:spPr>
          <a:xfrm>
            <a:off x="5100911" y="6108018"/>
            <a:ext cx="2880320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99202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8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9" name="18 Image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754" y="5849432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999656" y="6108018"/>
            <a:ext cx="201622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6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820565" y="1682307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844608" y="1587934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709628" y="1254019"/>
            <a:ext cx="1173128" cy="92232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73980" y="6168867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004264" y="6168397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927648" y="6041861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3124" y="533659"/>
            <a:ext cx="12009661" cy="6239033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11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82052" y="484909"/>
            <a:ext cx="12109948" cy="470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9722" y1="3140" x2="52778" y2="7107"/>
                        <a14:foregroundMark x1="48056" y1="93719" x2="65000" y2="89752"/>
                        <a14:foregroundMark x1="36944" y1="17355" x2="31667" y2="26942"/>
                        <a14:foregroundMark x1="50833" y1="14215" x2="49722" y2="266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11" b="44909"/>
          <a:stretch/>
        </p:blipFill>
        <p:spPr bwMode="auto">
          <a:xfrm rot="21412955">
            <a:off x="5346676" y="1005635"/>
            <a:ext cx="1129818" cy="1070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82051" y="4372341"/>
            <a:ext cx="1202776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281300" y="4459452"/>
            <a:ext cx="11504989" cy="1677618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008" l="0" r="100000">
                        <a14:foregroundMark x1="43056" y1="17355" x2="44167" y2="38512"/>
                        <a14:foregroundMark x1="45000" y1="1818" x2="31111" y2="4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9959" y="3555415"/>
            <a:ext cx="1024046" cy="172096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37948" y="3078984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22" y="1296423"/>
            <a:ext cx="7402126" cy="46788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6513137" y="455858"/>
            <a:ext cx="4504329" cy="940653"/>
          </a:xfrm>
          <a:prstGeom prst="doubleWave">
            <a:avLst>
              <a:gd name="adj1" fmla="val 6250"/>
              <a:gd name="adj2" fmla="val 60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 7 = 3 + ….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4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6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9" name="18 Image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786" y="5955516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10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479174" y="1168279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06342" y="1093306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42618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25819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09222" y="5975238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82050" y="484910"/>
            <a:ext cx="12109950" cy="637309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487144" y="933626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706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1349 1.85185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508729"/>
            <a:ext cx="12192000" cy="395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333">
                        <a14:foregroundMark x1="39444" y1="1983" x2="48611" y2="7934"/>
                        <a14:foregroundMark x1="50278" y1="13884" x2="48056" y2="25289"/>
                        <a14:foregroundMark x1="34722" y1="15868" x2="32778" y2="2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25" b="46870"/>
          <a:stretch/>
        </p:blipFill>
        <p:spPr bwMode="auto">
          <a:xfrm>
            <a:off x="5379378" y="936974"/>
            <a:ext cx="1289006" cy="12029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0" y="4372341"/>
            <a:ext cx="12192000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778" y1="3636" x2="48889" y2="4132"/>
                        <a14:foregroundMark x1="35833" y1="18182" x2="34722" y2="24298"/>
                        <a14:foregroundMark x1="58056" y1="15702" x2="48889" y2="18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728" y="3539389"/>
            <a:ext cx="1130554" cy="189995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4286" y="3094908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855" y="1295445"/>
            <a:ext cx="7403123" cy="46794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5009897" y="412782"/>
            <a:ext cx="4447719" cy="940653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 + 8 ….. 5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24 Pergamino horizontal"/>
          <p:cNvSpPr/>
          <p:nvPr/>
        </p:nvSpPr>
        <p:spPr>
          <a:xfrm>
            <a:off x="5467676" y="6038584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&lt;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046942" y="6038584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=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9" name="18 Image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575" y="589698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2947396" y="6038584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&gt;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4273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327006" y="88885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27702" y="936422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824192" y="6108019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25819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2820456" y="5978523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0" y="508728"/>
            <a:ext cx="12192000" cy="634927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6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55275" y="485811"/>
            <a:ext cx="12040474" cy="394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167" r="100000">
                        <a14:foregroundMark x1="39167" y1="3306" x2="46944" y2="3471"/>
                        <a14:foregroundMark x1="48611" y1="16364" x2="48056" y2="23636"/>
                        <a14:foregroundMark x1="36389" y1="16033" x2="33056" y2="23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286" b="45788"/>
          <a:stretch/>
        </p:blipFill>
        <p:spPr bwMode="auto">
          <a:xfrm>
            <a:off x="5472631" y="979199"/>
            <a:ext cx="1095759" cy="985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52640" y="4404518"/>
            <a:ext cx="12040474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3333" y1="23802" x2="36389" y2="15207"/>
                        <a14:foregroundMark x1="55000" y1="13223" x2="47778" y2="24463"/>
                        <a14:foregroundMark x1="40556" y1="2810" x2="47778" y2="8926"/>
                        <a14:foregroundMark x1="41389" y1="3471" x2="26944" y2="7769"/>
                        <a14:foregroundMark x1="51944" y1="95372" x2="64444" y2="89256"/>
                        <a14:foregroundMark x1="14444" y1="90413" x2="34167" y2="82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129" y="3337051"/>
            <a:ext cx="1118844" cy="188027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0219" y="3099307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17694" y="1543979"/>
            <a:ext cx="7023587" cy="44395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5578765" y="537989"/>
            <a:ext cx="3405984" cy="940653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= … + 3</a:t>
            </a:r>
          </a:p>
        </p:txBody>
      </p:sp>
      <p:sp>
        <p:nvSpPr>
          <p:cNvPr id="15" name="14 Pergamino horizontal"/>
          <p:cNvSpPr/>
          <p:nvPr/>
        </p:nvSpPr>
        <p:spPr>
          <a:xfrm>
            <a:off x="5362898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2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1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9" name="18 Image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08" y="5869473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8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736576" y="141948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632262" y="1160270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604620" y="1218498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42618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42375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389388" y="5951013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55275" y="517988"/>
            <a:ext cx="12081450" cy="634001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840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99362"/>
            <a:ext cx="12192000" cy="3943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1667" y1="11901" x2="30556" y2="24959"/>
                        <a14:foregroundMark x1="51667" y1="15372" x2="51389" y2="20992"/>
                        <a14:foregroundMark x1="37222" y1="3802" x2="51111" y2="6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617" b="41530"/>
          <a:stretch/>
        </p:blipFill>
        <p:spPr bwMode="auto">
          <a:xfrm>
            <a:off x="5477444" y="1226570"/>
            <a:ext cx="980940" cy="9126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" y="4372341"/>
            <a:ext cx="12191999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2222" y1="2314" x2="34167" y2="12562"/>
                        <a14:foregroundMark x1="51389" y1="94215" x2="58611" y2="88760"/>
                        <a14:foregroundMark x1="15833" y1="90579" x2="28056" y2="80992"/>
                        <a14:foregroundMark x1="50278" y1="18017" x2="49444" y2="22314"/>
                        <a14:foregroundMark x1="33056" y1="18017" x2="31111" y2="24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1881" y="3431085"/>
            <a:ext cx="1097920" cy="184511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53869" y="3076776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0540" y="1289240"/>
            <a:ext cx="7486659" cy="4732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5042497" y="499362"/>
            <a:ext cx="3940995" cy="940653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 – 1 – 4 = ….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24 Pergamino horizontal"/>
          <p:cNvSpPr/>
          <p:nvPr/>
        </p:nvSpPr>
        <p:spPr>
          <a:xfrm>
            <a:off x="5606756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5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8186022" y="6108018"/>
            <a:ext cx="2086442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7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7" name="26 Image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401" y="5936274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14 Pergamino horizontal"/>
          <p:cNvSpPr/>
          <p:nvPr/>
        </p:nvSpPr>
        <p:spPr>
          <a:xfrm>
            <a:off x="3086476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3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50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82503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27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28 Grupo"/>
          <p:cNvGrpSpPr/>
          <p:nvPr/>
        </p:nvGrpSpPr>
        <p:grpSpPr>
          <a:xfrm>
            <a:off x="3306342" y="831282"/>
            <a:ext cx="1133475" cy="509486"/>
            <a:chOff x="7095095" y="1022843"/>
            <a:chExt cx="1133475" cy="509486"/>
          </a:xfrm>
        </p:grpSpPr>
        <p:pic>
          <p:nvPicPr>
            <p:cNvPr id="30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1" name="30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16505" y="1127514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097856" y="6094018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556655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3086476" y="6017814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40 Rectángulo"/>
          <p:cNvSpPr/>
          <p:nvPr/>
        </p:nvSpPr>
        <p:spPr>
          <a:xfrm>
            <a:off x="67526" y="499362"/>
            <a:ext cx="12056947" cy="6358637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14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-23123" y="537248"/>
            <a:ext cx="12192000" cy="395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0000" y1="3306" x2="53333" y2="5950"/>
                        <a14:foregroundMark x1="37500" y1="17851" x2="34722" y2="21488"/>
                        <a14:foregroundMark x1="53333" y1="16860" x2="49167" y2="21818"/>
                        <a14:foregroundMark x1="51389" y1="94050" x2="61667" y2="87934"/>
                        <a14:foregroundMark x1="16111" y1="90083" x2="37500" y2="84132"/>
                        <a14:foregroundMark x1="11389" y1="89091" x2="27500" y2="87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28" b="45180"/>
          <a:stretch/>
        </p:blipFill>
        <p:spPr bwMode="auto">
          <a:xfrm>
            <a:off x="5394731" y="1033235"/>
            <a:ext cx="1009899" cy="9943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" y="4372341"/>
            <a:ext cx="12191996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056" y1="2810" x2="33611" y2="6446"/>
                        <a14:foregroundMark x1="33056" y1="22810" x2="43611" y2="11240"/>
                        <a14:foregroundMark x1="50556" y1="17190" x2="49722" y2="25950"/>
                        <a14:foregroundMark x1="51111" y1="96033" x2="66667" y2="86281"/>
                        <a14:foregroundMark x1="12778" y1="90413" x2="25556" y2="8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3724" y="3539390"/>
            <a:ext cx="1071992" cy="180154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255369" y="3097227"/>
            <a:ext cx="698500" cy="229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944226" y="3106570"/>
            <a:ext cx="69850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9078" y="1292987"/>
            <a:ext cx="7450296" cy="47092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5458961" y="482717"/>
            <a:ext cx="3630866" cy="940653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 + 7 = …..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5677644" y="6108018"/>
            <a:ext cx="2146548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10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8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9" name="18 Image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56" y="5950801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3359696" y="6108018"/>
            <a:ext cx="2161646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241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6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44" y="3539390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541256" y="1022843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294085" y="831282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544811" y="995183"/>
            <a:ext cx="1251668" cy="98407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3235702" y="6137072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945253" y="6109078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5641257" y="5954516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39 Rectángulo"/>
          <p:cNvSpPr/>
          <p:nvPr/>
        </p:nvSpPr>
        <p:spPr>
          <a:xfrm>
            <a:off x="23123" y="506270"/>
            <a:ext cx="12145754" cy="6351730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20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1349 2.59259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36970" y="393373"/>
            <a:ext cx="12118060" cy="406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6970" y="4372342"/>
            <a:ext cx="12016485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1 Llamada ovalada"/>
          <p:cNvSpPr/>
          <p:nvPr/>
        </p:nvSpPr>
        <p:spPr>
          <a:xfrm>
            <a:off x="5305811" y="715902"/>
            <a:ext cx="2989843" cy="1354317"/>
          </a:xfrm>
          <a:prstGeom prst="wedgeEllipseCallout">
            <a:avLst>
              <a:gd name="adj1" fmla="val 33511"/>
              <a:gd name="adj2" fmla="val 60312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Chúc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mừng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đã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cứu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được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công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chúa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280"/>
          <a:stretch/>
        </p:blipFill>
        <p:spPr bwMode="auto">
          <a:xfrm>
            <a:off x="1991545" y="2924712"/>
            <a:ext cx="1972987" cy="1872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88" b="100000" l="833" r="100000">
                        <a14:foregroundMark x1="36667" y1="3306" x2="49722" y2="3306"/>
                        <a14:foregroundMark x1="37222" y1="4793" x2="33333" y2="10413"/>
                        <a14:foregroundMark x1="35278" y1="4463" x2="26667" y2="8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881961" y="2039886"/>
            <a:ext cx="2419483" cy="406607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6970" y="476502"/>
            <a:ext cx="12016485" cy="6267671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2 Botón de acción: Personalizar">
            <a:hlinkClick r:id="rId11" action="ppaction://hlinksldjump"/>
          </p:cNvPr>
          <p:cNvSpPr/>
          <p:nvPr/>
        </p:nvSpPr>
        <p:spPr>
          <a:xfrm>
            <a:off x="8222163" y="5907080"/>
            <a:ext cx="1691094" cy="733277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Kết</a:t>
            </a:r>
            <a:r>
              <a:rPr kumimoji="0" lang="es-ES_tradnl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s-ES_trad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thúc</a:t>
            </a:r>
            <a:endParaRPr kumimoji="0" lang="es-E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6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1933" y="2087618"/>
            <a:ext cx="2989843" cy="40641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://www.gifmania.com.es/amor/Corazones_Latiendo/a_herz03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72" y="2092791"/>
            <a:ext cx="923925" cy="4857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69466"/>
            <a:ext cx="996538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97174" y="393371"/>
            <a:ext cx="931794" cy="102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6970" y="5822153"/>
            <a:ext cx="996538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photoshoppngframesimagesquotes.files.wordpress.com/2012/07/a738a-cornerborder16.png"/>
          <p:cNvPicPr>
            <a:picLocks noChangeAspect="1" noChangeArrowheads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1169869" y="5781335"/>
            <a:ext cx="1011729" cy="102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fanfare.wav"/>
          </p:stSnd>
        </p:sndAc>
      </p:transition>
    </mc:Choice>
    <mc:Fallback xmlns="">
      <p:transition spd="slow">
        <p:split orient="vert"/>
        <p:sndAc>
          <p:stSnd>
            <p:snd r:embed="rId16" name="fanfar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97079" y="640514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743032" y="299131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073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222"/>
            <a:ext cx="12192001" cy="6456218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F893456D-8186-4FF5-9744-425421366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DA97D205-3B6C-4535-B6E9-2F03213D8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246" y="84732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Sun 3">
            <a:extLst>
              <a:ext uri="{FF2B5EF4-FFF2-40B4-BE49-F238E27FC236}">
                <a16:creationId xmlns:a16="http://schemas.microsoft.com/office/drawing/2014/main" id="{333768E5-F748-46D5-9C50-F5B40BD1B504}"/>
              </a:ext>
            </a:extLst>
          </p:cNvPr>
          <p:cNvSpPr/>
          <p:nvPr/>
        </p:nvSpPr>
        <p:spPr>
          <a:xfrm>
            <a:off x="1154512" y="69849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432F8F0-0971-486B-BF01-6EE396ADDD9C}"/>
              </a:ext>
            </a:extLst>
          </p:cNvPr>
          <p:cNvSpPr/>
          <p:nvPr/>
        </p:nvSpPr>
        <p:spPr>
          <a:xfrm>
            <a:off x="905132" y="89371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C10EC1F-5956-4A58-8E21-4ED30252ED16}"/>
              </a:ext>
            </a:extLst>
          </p:cNvPr>
          <p:cNvSpPr/>
          <p:nvPr/>
        </p:nvSpPr>
        <p:spPr>
          <a:xfrm>
            <a:off x="1941905" y="2615375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3 + 1 + 2 = </a:t>
            </a: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4 + 3 + 1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E90E483-F377-47DA-81EE-8712114AB978}"/>
              </a:ext>
            </a:extLst>
          </p:cNvPr>
          <p:cNvSpPr/>
          <p:nvPr/>
        </p:nvSpPr>
        <p:spPr>
          <a:xfrm>
            <a:off x="7434665" y="2583181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5 - 2 - 2 =</a:t>
            </a:r>
          </a:p>
          <a:p>
            <a:pPr marL="0" marR="0" lvl="0" indent="0" algn="l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8 - 1 - 3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5" name="Ngoặc móc Phải 14">
            <a:extLst>
              <a:ext uri="{FF2B5EF4-FFF2-40B4-BE49-F238E27FC236}">
                <a16:creationId xmlns:a16="http://schemas.microsoft.com/office/drawing/2014/main" id="{7B2DD869-7E47-4A32-90B6-805F4285CBDD}"/>
              </a:ext>
            </a:extLst>
          </p:cNvPr>
          <p:cNvSpPr/>
          <p:nvPr/>
        </p:nvSpPr>
        <p:spPr>
          <a:xfrm rot="5400000">
            <a:off x="2353970" y="2561798"/>
            <a:ext cx="301935" cy="76043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61DD810-789F-437B-93BA-5E05CB098C88}"/>
              </a:ext>
            </a:extLst>
          </p:cNvPr>
          <p:cNvSpPr/>
          <p:nvPr/>
        </p:nvSpPr>
        <p:spPr>
          <a:xfrm>
            <a:off x="2243431" y="30929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FAD5920-2C4B-4655-8721-AD8CCB518A5B}"/>
              </a:ext>
            </a:extLst>
          </p:cNvPr>
          <p:cNvSpPr/>
          <p:nvPr/>
        </p:nvSpPr>
        <p:spPr>
          <a:xfrm>
            <a:off x="4055773" y="224574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Ngoặc móc Phải 17">
            <a:extLst>
              <a:ext uri="{FF2B5EF4-FFF2-40B4-BE49-F238E27FC236}">
                <a16:creationId xmlns:a16="http://schemas.microsoft.com/office/drawing/2014/main" id="{53ABA685-A7D5-484F-A414-83F038BF3C9C}"/>
              </a:ext>
            </a:extLst>
          </p:cNvPr>
          <p:cNvSpPr/>
          <p:nvPr/>
        </p:nvSpPr>
        <p:spPr>
          <a:xfrm rot="5400000">
            <a:off x="2353972" y="4076530"/>
            <a:ext cx="301933" cy="6480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96650B39-B441-4B03-ADFE-BB3E4462B441}"/>
              </a:ext>
            </a:extLst>
          </p:cNvPr>
          <p:cNvSpPr/>
          <p:nvPr/>
        </p:nvSpPr>
        <p:spPr>
          <a:xfrm>
            <a:off x="2243431" y="455832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2D17719B-E98A-41EC-A491-2D8EDC30B2E5}"/>
              </a:ext>
            </a:extLst>
          </p:cNvPr>
          <p:cNvSpPr/>
          <p:nvPr/>
        </p:nvSpPr>
        <p:spPr>
          <a:xfrm>
            <a:off x="4016016" y="3707345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21" name="Ngoặc móc Phải 20">
            <a:extLst>
              <a:ext uri="{FF2B5EF4-FFF2-40B4-BE49-F238E27FC236}">
                <a16:creationId xmlns:a16="http://schemas.microsoft.com/office/drawing/2014/main" id="{534060CC-E81E-4077-9558-D074EDA15292}"/>
              </a:ext>
            </a:extLst>
          </p:cNvPr>
          <p:cNvSpPr/>
          <p:nvPr/>
        </p:nvSpPr>
        <p:spPr>
          <a:xfrm rot="5400000">
            <a:off x="7816509" y="2535803"/>
            <a:ext cx="301935" cy="709118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A90EAE47-C5CE-4064-A8E1-0F3AAB823D9A}"/>
              </a:ext>
            </a:extLst>
          </p:cNvPr>
          <p:cNvSpPr/>
          <p:nvPr/>
        </p:nvSpPr>
        <p:spPr>
          <a:xfrm>
            <a:off x="7702659" y="304595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45B903AF-23AF-4D43-A218-00ABE96501D0}"/>
              </a:ext>
            </a:extLst>
          </p:cNvPr>
          <p:cNvSpPr/>
          <p:nvPr/>
        </p:nvSpPr>
        <p:spPr>
          <a:xfrm>
            <a:off x="9308801" y="222376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4" name="Ngoặc móc Phải 23">
            <a:extLst>
              <a:ext uri="{FF2B5EF4-FFF2-40B4-BE49-F238E27FC236}">
                <a16:creationId xmlns:a16="http://schemas.microsoft.com/office/drawing/2014/main" id="{F2CCC7CC-B91D-47F6-B509-48F978D5FBE9}"/>
              </a:ext>
            </a:extLst>
          </p:cNvPr>
          <p:cNvSpPr/>
          <p:nvPr/>
        </p:nvSpPr>
        <p:spPr>
          <a:xfrm rot="5400000">
            <a:off x="7844081" y="4073542"/>
            <a:ext cx="301933" cy="653976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3BBB044-1050-4E03-BBE8-01CEEF4DF8E3}"/>
              </a:ext>
            </a:extLst>
          </p:cNvPr>
          <p:cNvSpPr/>
          <p:nvPr/>
        </p:nvSpPr>
        <p:spPr>
          <a:xfrm>
            <a:off x="7767227" y="455149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A45C4625-E63B-4C27-98AD-859918C972B4}"/>
              </a:ext>
            </a:extLst>
          </p:cNvPr>
          <p:cNvSpPr/>
          <p:nvPr/>
        </p:nvSpPr>
        <p:spPr>
          <a:xfrm>
            <a:off x="9320272" y="365788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97326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A4141A5-E50F-4BF4-83CC-B6CFF1FD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id="{715A236E-999A-46B6-95B1-69C3DF7BB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38416DE-D4CC-4805-A2B6-EBAA2E5D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246" y="84732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id="{A006A51F-007C-4BC6-A82C-08B83B12CFE7}"/>
              </a:ext>
            </a:extLst>
          </p:cNvPr>
          <p:cNvSpPr/>
          <p:nvPr/>
        </p:nvSpPr>
        <p:spPr>
          <a:xfrm>
            <a:off x="1154512" y="69849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077611A-778D-4AA0-BEDB-777B664B8E03}"/>
              </a:ext>
            </a:extLst>
          </p:cNvPr>
          <p:cNvSpPr/>
          <p:nvPr/>
        </p:nvSpPr>
        <p:spPr>
          <a:xfrm>
            <a:off x="891277" y="89371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CD3C4274-CD06-4E7B-A772-F2002D3DA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013" y="1749209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7CA3FAB6-2365-834A-B732-8C9F74CC6210}"/>
              </a:ext>
            </a:extLst>
          </p:cNvPr>
          <p:cNvSpPr/>
          <p:nvPr/>
        </p:nvSpPr>
        <p:spPr>
          <a:xfrm>
            <a:off x="6759993" y="5648751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3318EF7-81BF-E801-9823-EDDF4531A49E}"/>
              </a:ext>
            </a:extLst>
          </p:cNvPr>
          <p:cNvSpPr/>
          <p:nvPr/>
        </p:nvSpPr>
        <p:spPr>
          <a:xfrm>
            <a:off x="4710806" y="5697606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211BE683-DFFE-E48A-FC93-E9955213C775}"/>
              </a:ext>
            </a:extLst>
          </p:cNvPr>
          <p:cNvSpPr/>
          <p:nvPr/>
        </p:nvSpPr>
        <p:spPr>
          <a:xfrm>
            <a:off x="4816317" y="5482881"/>
            <a:ext cx="309690" cy="585636"/>
          </a:xfrm>
          <a:prstGeom prst="roundRect">
            <a:avLst/>
          </a:prstGeom>
          <a:solidFill>
            <a:srgbClr val="FFFFFF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946F7E5C-2003-1DDD-A229-821B13701FAB}"/>
              </a:ext>
            </a:extLst>
          </p:cNvPr>
          <p:cNvSpPr/>
          <p:nvPr/>
        </p:nvSpPr>
        <p:spPr>
          <a:xfrm>
            <a:off x="6163086" y="5474680"/>
            <a:ext cx="30803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489C5069-A07E-4C57-5A9F-71E929CEFA5C}"/>
              </a:ext>
            </a:extLst>
          </p:cNvPr>
          <p:cNvSpPr/>
          <p:nvPr/>
        </p:nvSpPr>
        <p:spPr>
          <a:xfrm>
            <a:off x="7559556" y="5491635"/>
            <a:ext cx="30205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F59866E-D09A-3ACA-F83E-37BF3AFCEE6F}"/>
              </a:ext>
            </a:extLst>
          </p:cNvPr>
          <p:cNvSpPr/>
          <p:nvPr/>
        </p:nvSpPr>
        <p:spPr>
          <a:xfrm>
            <a:off x="6156036" y="5474680"/>
            <a:ext cx="429648" cy="614362"/>
          </a:xfrm>
          <a:prstGeom prst="roundRect">
            <a:avLst/>
          </a:prstGeom>
          <a:solidFill>
            <a:srgbClr val="FFFFFF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4B6CCF25-5F61-5728-5628-DC8202A25265}"/>
              </a:ext>
            </a:extLst>
          </p:cNvPr>
          <p:cNvSpPr/>
          <p:nvPr/>
        </p:nvSpPr>
        <p:spPr>
          <a:xfrm>
            <a:off x="7370378" y="5486567"/>
            <a:ext cx="778724" cy="614362"/>
          </a:xfrm>
          <a:prstGeom prst="roundRect">
            <a:avLst/>
          </a:prstGeom>
          <a:solidFill>
            <a:srgbClr val="FFFFFF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D432EA-E027-A7B1-CA00-AE1DDD569208}"/>
                  </a:ext>
                </a:extLst>
              </p:cNvPr>
              <p:cNvSpPr txBox="1"/>
              <p:nvPr/>
            </p:nvSpPr>
            <p:spPr>
              <a:xfrm>
                <a:off x="4128898" y="5401897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4D432EA-E027-A7B1-CA00-AE1DDD569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898" y="5401897"/>
                <a:ext cx="45944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A5A427-7986-884E-8686-CAD65E210A87}"/>
                  </a:ext>
                </a:extLst>
              </p:cNvPr>
              <p:cNvSpPr txBox="1"/>
              <p:nvPr/>
            </p:nvSpPr>
            <p:spPr>
              <a:xfrm>
                <a:off x="3682214" y="5395036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A5A427-7986-884E-8686-CAD65E210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14" y="5395036"/>
                <a:ext cx="45944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0926A54-E9EE-E4A7-CA93-1C24356725A4}"/>
              </a:ext>
            </a:extLst>
          </p:cNvPr>
          <p:cNvSpPr/>
          <p:nvPr/>
        </p:nvSpPr>
        <p:spPr>
          <a:xfrm>
            <a:off x="4720896" y="5481544"/>
            <a:ext cx="621189" cy="628240"/>
          </a:xfrm>
          <a:prstGeom prst="roundRect">
            <a:avLst/>
          </a:prstGeom>
          <a:noFill/>
          <a:ln w="19050">
            <a:solidFill>
              <a:srgbClr val="F35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FCD485-D128-732A-0445-A8F39AEB2865}"/>
                  </a:ext>
                </a:extLst>
              </p:cNvPr>
              <p:cNvSpPr txBox="1"/>
              <p:nvPr/>
            </p:nvSpPr>
            <p:spPr>
              <a:xfrm>
                <a:off x="5432737" y="5395036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FCD485-D128-732A-0445-A8F39AEB2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737" y="5395036"/>
                <a:ext cx="45944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3F1459D-BAA1-47B0-AC2A-0F8D12156F08}"/>
              </a:ext>
            </a:extLst>
          </p:cNvPr>
          <p:cNvSpPr/>
          <p:nvPr/>
        </p:nvSpPr>
        <p:spPr>
          <a:xfrm>
            <a:off x="6084311" y="5474680"/>
            <a:ext cx="626808" cy="628242"/>
          </a:xfrm>
          <a:prstGeom prst="roundRect">
            <a:avLst/>
          </a:prstGeom>
          <a:noFill/>
          <a:ln w="19050">
            <a:solidFill>
              <a:srgbClr val="F35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D4831B8-2881-0834-47D2-B9A6DFE6DF0D}"/>
              </a:ext>
            </a:extLst>
          </p:cNvPr>
          <p:cNvSpPr/>
          <p:nvPr/>
        </p:nvSpPr>
        <p:spPr>
          <a:xfrm>
            <a:off x="7388314" y="5481542"/>
            <a:ext cx="760788" cy="628242"/>
          </a:xfrm>
          <a:prstGeom prst="roundRect">
            <a:avLst/>
          </a:prstGeom>
          <a:noFill/>
          <a:ln w="19050">
            <a:solidFill>
              <a:srgbClr val="F35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C58F37-2308-1980-2391-DC0B922416E9}"/>
                  </a:ext>
                </a:extLst>
              </p:cNvPr>
              <p:cNvSpPr txBox="1"/>
              <p:nvPr/>
            </p:nvSpPr>
            <p:spPr>
              <a:xfrm>
                <a:off x="6777846" y="5369385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C58F37-2308-1980-2391-DC0B922416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46" y="5369385"/>
                <a:ext cx="45944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9F39A38A-7088-9CD9-16E6-78B0C5E0C96E}"/>
              </a:ext>
            </a:extLst>
          </p:cNvPr>
          <p:cNvSpPr/>
          <p:nvPr/>
        </p:nvSpPr>
        <p:spPr>
          <a:xfrm>
            <a:off x="4816317" y="5491634"/>
            <a:ext cx="468044" cy="585637"/>
          </a:xfrm>
          <a:prstGeom prst="roundRect">
            <a:avLst/>
          </a:prstGeom>
          <a:solidFill>
            <a:srgbClr val="FFFFFF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0"/>
            <a:extLst>
              <a:ext uri="{FF2B5EF4-FFF2-40B4-BE49-F238E27FC236}">
                <a16:creationId xmlns:a16="http://schemas.microsoft.com/office/drawing/2014/main" id="{BFFF007D-2D8D-E8BF-97A6-59442C1C57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3464" y="1631946"/>
            <a:ext cx="7693819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4" grpId="0" animBg="1"/>
      <p:bldP spid="4" grpId="1" animBg="1"/>
      <p:bldP spid="10" grpId="0"/>
      <p:bldP spid="10" grpId="1"/>
      <p:bldP spid="12" grpId="0"/>
      <p:bldP spid="12" grpId="1"/>
      <p:bldP spid="14" grpId="0" animBg="1"/>
      <p:bldP spid="1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A4141A5-E50F-4BF4-83CC-B6CFF1FD3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90" y="401782"/>
            <a:ext cx="12192001" cy="645621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id="{715A236E-999A-46B6-95B1-69C3DF7BB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38416DE-D4CC-4805-A2B6-EBAA2E5D1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246" y="847320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Sun 3">
            <a:extLst>
              <a:ext uri="{FF2B5EF4-FFF2-40B4-BE49-F238E27FC236}">
                <a16:creationId xmlns:a16="http://schemas.microsoft.com/office/drawing/2014/main" id="{A006A51F-007C-4BC6-A82C-08B83B12CFE7}"/>
              </a:ext>
            </a:extLst>
          </p:cNvPr>
          <p:cNvSpPr/>
          <p:nvPr/>
        </p:nvSpPr>
        <p:spPr>
          <a:xfrm>
            <a:off x="1154512" y="69849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077611A-778D-4AA0-BEDB-777B664B8E03}"/>
              </a:ext>
            </a:extLst>
          </p:cNvPr>
          <p:cNvSpPr/>
          <p:nvPr/>
        </p:nvSpPr>
        <p:spPr>
          <a:xfrm>
            <a:off x="891277" y="893718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76F78E81-2C55-47DC-835E-D86ED199AEF8}"/>
              </a:ext>
            </a:extLst>
          </p:cNvPr>
          <p:cNvSpPr/>
          <p:nvPr/>
        </p:nvSpPr>
        <p:spPr>
          <a:xfrm>
            <a:off x="6759993" y="5648751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46F00D2-EF4E-45EE-BA51-FBBC5145BFC3}"/>
              </a:ext>
            </a:extLst>
          </p:cNvPr>
          <p:cNvSpPr/>
          <p:nvPr/>
        </p:nvSpPr>
        <p:spPr>
          <a:xfrm>
            <a:off x="4710806" y="5697606"/>
            <a:ext cx="1539568" cy="53917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78D1A827-130C-4FA8-A5F9-4B8D1803DD15}"/>
              </a:ext>
            </a:extLst>
          </p:cNvPr>
          <p:cNvSpPr/>
          <p:nvPr/>
        </p:nvSpPr>
        <p:spPr>
          <a:xfrm>
            <a:off x="4816317" y="5482881"/>
            <a:ext cx="309690" cy="585636"/>
          </a:xfrm>
          <a:prstGeom prst="roundRect">
            <a:avLst/>
          </a:prstGeom>
          <a:solidFill>
            <a:srgbClr val="FFFFFF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E6D9DCE0-4339-4904-987D-D7EE12780311}"/>
              </a:ext>
            </a:extLst>
          </p:cNvPr>
          <p:cNvSpPr/>
          <p:nvPr/>
        </p:nvSpPr>
        <p:spPr>
          <a:xfrm>
            <a:off x="6163086" y="5474680"/>
            <a:ext cx="30803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7BD65DDD-74BA-4BB5-A17F-7639FD3EBD26}"/>
              </a:ext>
            </a:extLst>
          </p:cNvPr>
          <p:cNvSpPr/>
          <p:nvPr/>
        </p:nvSpPr>
        <p:spPr>
          <a:xfrm>
            <a:off x="7461581" y="5495983"/>
            <a:ext cx="30205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03EF54B-0FE0-47C6-A544-EDEBF832E862}"/>
              </a:ext>
            </a:extLst>
          </p:cNvPr>
          <p:cNvSpPr/>
          <p:nvPr/>
        </p:nvSpPr>
        <p:spPr>
          <a:xfrm>
            <a:off x="6138106" y="5474680"/>
            <a:ext cx="429648" cy="614362"/>
          </a:xfrm>
          <a:prstGeom prst="roundRect">
            <a:avLst/>
          </a:prstGeom>
          <a:solidFill>
            <a:srgbClr val="FFFFFF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19966E2E-4A38-467C-9478-36CA96C979F1}"/>
              </a:ext>
            </a:extLst>
          </p:cNvPr>
          <p:cNvSpPr/>
          <p:nvPr/>
        </p:nvSpPr>
        <p:spPr>
          <a:xfrm>
            <a:off x="7469064" y="5468518"/>
            <a:ext cx="468044" cy="614362"/>
          </a:xfrm>
          <a:prstGeom prst="roundRect">
            <a:avLst/>
          </a:prstGeom>
          <a:solidFill>
            <a:srgbClr val="FFFFFF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6BC41B91-D637-4F40-B613-202E57D0F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84" y="1720965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8BD949-66FD-06E2-CB25-C9E19373647A}"/>
                  </a:ext>
                </a:extLst>
              </p:cNvPr>
              <p:cNvSpPr txBox="1"/>
              <p:nvPr/>
            </p:nvSpPr>
            <p:spPr>
              <a:xfrm>
                <a:off x="4128898" y="5401897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8BD949-66FD-06E2-CB25-C9E193736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8898" y="5401897"/>
                <a:ext cx="45944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534522-E3B3-2F20-611A-F349D5230ED1}"/>
                  </a:ext>
                </a:extLst>
              </p:cNvPr>
              <p:cNvSpPr txBox="1"/>
              <p:nvPr/>
            </p:nvSpPr>
            <p:spPr>
              <a:xfrm>
                <a:off x="3682214" y="5395036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i="0" dirty="0" smtClean="0">
                          <a:solidFill>
                            <a:schemeClr val="tx1"/>
                          </a:solidFill>
                          <a:cs typeface="Times New Roman" panose="02020603050405020304" pitchFamily="18" charset="0"/>
                        </a:rPr>
                        <m:t>9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8534522-E3B3-2F20-611A-F349D5230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14" y="5395036"/>
                <a:ext cx="45944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0F0BBE-91BE-42B1-C887-DB7669B69F8B}"/>
              </a:ext>
            </a:extLst>
          </p:cNvPr>
          <p:cNvSpPr/>
          <p:nvPr/>
        </p:nvSpPr>
        <p:spPr>
          <a:xfrm>
            <a:off x="4720896" y="5481544"/>
            <a:ext cx="621189" cy="628240"/>
          </a:xfrm>
          <a:prstGeom prst="roundRect">
            <a:avLst/>
          </a:prstGeom>
          <a:noFill/>
          <a:ln w="19050">
            <a:solidFill>
              <a:srgbClr val="F35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692821-6962-5763-3B2F-0A156D95F567}"/>
                  </a:ext>
                </a:extLst>
              </p:cNvPr>
              <p:cNvSpPr txBox="1"/>
              <p:nvPr/>
            </p:nvSpPr>
            <p:spPr>
              <a:xfrm>
                <a:off x="5357978" y="5395036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692821-6962-5763-3B2F-0A156D95F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978" y="5395036"/>
                <a:ext cx="459441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F97328-00E7-C2A7-AA74-1A60D5CF6EAB}"/>
              </a:ext>
            </a:extLst>
          </p:cNvPr>
          <p:cNvSpPr/>
          <p:nvPr/>
        </p:nvSpPr>
        <p:spPr>
          <a:xfrm>
            <a:off x="6084311" y="5474680"/>
            <a:ext cx="626808" cy="628242"/>
          </a:xfrm>
          <a:prstGeom prst="roundRect">
            <a:avLst/>
          </a:prstGeom>
          <a:noFill/>
          <a:ln w="19050">
            <a:solidFill>
              <a:srgbClr val="F35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8416E0-362F-BCD0-487B-6CC91B6DB43C}"/>
              </a:ext>
            </a:extLst>
          </p:cNvPr>
          <p:cNvSpPr/>
          <p:nvPr/>
        </p:nvSpPr>
        <p:spPr>
          <a:xfrm>
            <a:off x="7388314" y="5481542"/>
            <a:ext cx="621189" cy="628242"/>
          </a:xfrm>
          <a:prstGeom prst="roundRect">
            <a:avLst/>
          </a:prstGeom>
          <a:noFill/>
          <a:ln w="19050">
            <a:solidFill>
              <a:srgbClr val="F35B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8A5E57-7EB7-B175-7697-0D3F3EE2CDB0}"/>
                  </a:ext>
                </a:extLst>
              </p:cNvPr>
              <p:cNvSpPr txBox="1"/>
              <p:nvPr/>
            </p:nvSpPr>
            <p:spPr>
              <a:xfrm>
                <a:off x="6777846" y="5369385"/>
                <a:ext cx="45944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38A5E57-7EB7-B175-7697-0D3F3EE2C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846" y="5369385"/>
                <a:ext cx="45944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37AFF33F-67C5-4CEE-85C1-62E192AE5CC3}"/>
              </a:ext>
            </a:extLst>
          </p:cNvPr>
          <p:cNvSpPr/>
          <p:nvPr/>
        </p:nvSpPr>
        <p:spPr>
          <a:xfrm>
            <a:off x="4816317" y="5491634"/>
            <a:ext cx="468044" cy="585637"/>
          </a:xfrm>
          <a:prstGeom prst="roundRect">
            <a:avLst/>
          </a:prstGeom>
          <a:solidFill>
            <a:srgbClr val="FFFFFF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hlinkClick r:id="rId10"/>
            <a:extLst>
              <a:ext uri="{FF2B5EF4-FFF2-40B4-BE49-F238E27FC236}">
                <a16:creationId xmlns:a16="http://schemas.microsoft.com/office/drawing/2014/main" id="{E5D17AC7-A445-C819-B3E9-59AE9A527E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8816" y="1929587"/>
            <a:ext cx="7523116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2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 animBg="1"/>
      <p:bldP spid="25" grpId="1" animBg="1"/>
      <p:bldP spid="26" grpId="0"/>
      <p:bldP spid="26" grpId="1"/>
      <p:bldP spid="27" grpId="0"/>
      <p:bldP spid="27" grpId="1"/>
      <p:bldP spid="28" grpId="0" animBg="1"/>
      <p:bldP spid="29" grpId="0" animBg="1"/>
      <p:bldP spid="31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694453" y="3918558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52371" y="3886202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4312117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893296" y="1049699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2062288" y="1337652"/>
            <a:ext cx="945385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6F65A60F-8610-42CE-8061-C8D48FF787A1}"/>
              </a:ext>
            </a:extLst>
          </p:cNvPr>
          <p:cNvSpPr/>
          <p:nvPr/>
        </p:nvSpPr>
        <p:spPr>
          <a:xfrm>
            <a:off x="5237152" y="3510792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9133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grpSp>
        <p:nvGrpSpPr>
          <p:cNvPr id="6" name="1 Grupo">
            <a:extLst>
              <a:ext uri="{FF2B5EF4-FFF2-40B4-BE49-F238E27FC236}">
                <a16:creationId xmlns:a16="http://schemas.microsoft.com/office/drawing/2014/main" id="{DD254D91-5372-484F-9812-787CCE08B0EC}"/>
              </a:ext>
            </a:extLst>
          </p:cNvPr>
          <p:cNvGrpSpPr/>
          <p:nvPr/>
        </p:nvGrpSpPr>
        <p:grpSpPr>
          <a:xfrm>
            <a:off x="3575721" y="287299"/>
            <a:ext cx="5475431" cy="2115247"/>
            <a:chOff x="1835696" y="-18288"/>
            <a:chExt cx="5475431" cy="2115247"/>
          </a:xfrm>
        </p:grpSpPr>
        <p:pic>
          <p:nvPicPr>
            <p:cNvPr id="7" name="Picture 4" descr="http://static.freepik.com/foto-gratis/de-fondo-de-cuero-fino-pergamino-antiguo-psd_54-10079.jpg">
              <a:extLst>
                <a:ext uri="{FF2B5EF4-FFF2-40B4-BE49-F238E27FC236}">
                  <a16:creationId xmlns:a16="http://schemas.microsoft.com/office/drawing/2014/main" id="{9C41EC0F-D89B-4829-987C-A5CC8BCE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7246" t="6513" r="5378" b="3934"/>
            <a:stretch/>
          </p:blipFill>
          <p:spPr bwMode="auto">
            <a:xfrm>
              <a:off x="1835696" y="-18288"/>
              <a:ext cx="5475431" cy="2115247"/>
            </a:xfrm>
            <a:prstGeom prst="rect">
              <a:avLst/>
            </a:prstGeom>
            <a:noFill/>
            <a:effectLst>
              <a:outerShdw blurRad="114300" dist="88900" dir="2700000" algn="tl" rotWithShape="0">
                <a:prstClr val="black">
                  <a:alpha val="51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21 CuadroTexto">
              <a:extLst>
                <a:ext uri="{FF2B5EF4-FFF2-40B4-BE49-F238E27FC236}">
                  <a16:creationId xmlns:a16="http://schemas.microsoft.com/office/drawing/2014/main" id="{FC69282A-7022-483E-BB6F-2AE9134C82AF}"/>
                </a:ext>
              </a:extLst>
            </p:cNvPr>
            <p:cNvSpPr txBox="1"/>
            <p:nvPr/>
          </p:nvSpPr>
          <p:spPr>
            <a:xfrm>
              <a:off x="2520477" y="441327"/>
              <a:ext cx="410586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000" b="1" i="0" u="none" strike="noStrike" kern="1200" cap="none" spc="0" normalizeH="0" baseline="0" noProof="0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GIẢI CỨU CÔNG CHÚA</a:t>
              </a:r>
              <a:endParaRPr kumimoji="0" lang="es-ES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pic>
        <p:nvPicPr>
          <p:cNvPr id="9" name="Picture 4" descr="http://www.looppoppen.nl/Beeld_MikedeRidder_cgi.png">
            <a:extLst>
              <a:ext uri="{FF2B5EF4-FFF2-40B4-BE49-F238E27FC236}">
                <a16:creationId xmlns:a16="http://schemas.microsoft.com/office/drawing/2014/main" id="{BA3EC2C6-5BFC-4A3E-9405-F8A710B98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7768160" y="2402546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40 Imagen">
            <a:hlinkClick r:id="rId6" action="ppaction://hlinksldjump"/>
            <a:extLst>
              <a:ext uri="{FF2B5EF4-FFF2-40B4-BE49-F238E27FC236}">
                <a16:creationId xmlns:a16="http://schemas.microsoft.com/office/drawing/2014/main" id="{0EF46857-1222-49A4-B457-185589DABD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60" y="5805265"/>
            <a:ext cx="1580237" cy="79140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A8813B6-159E-4B4A-BBC2-1ADA7232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3333" y1="21818" x2="40833" y2="17190"/>
                        <a14:foregroundMark x1="46389" y1="20826" x2="53333" y2="16694"/>
                        <a14:foregroundMark x1="36111" y1="3967" x2="44167" y2="5124"/>
                        <a14:foregroundMark x1="38889" y1="2645" x2="48333" y2="5289"/>
                        <a14:foregroundMark x1="41667" y1="2314" x2="48333" y2="4298"/>
                        <a14:foregroundMark x1="31944" y1="6777" x2="40278" y2="4463"/>
                        <a14:foregroundMark x1="50000" y1="91901" x2="62222" y2="91240"/>
                        <a14:foregroundMark x1="47778" y1="96529" x2="59444" y2="89587"/>
                        <a14:foregroundMark x1="12222" y1="88760" x2="26389" y2="91901"/>
                        <a14:foregroundMark x1="31944" y1="5289" x2="39722" y2="3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6749" y="1970109"/>
            <a:ext cx="2639027" cy="443503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92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56EE46A-AFAF-4AE3-AE47-2B250AE99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038"/>
            <a:ext cx="12192000" cy="6444962"/>
          </a:xfrm>
          <a:prstGeom prst="rect">
            <a:avLst/>
          </a:prstGeom>
        </p:spPr>
      </p:pic>
      <p:sp>
        <p:nvSpPr>
          <p:cNvPr id="3" name="15 Llamada rectangular redondeada">
            <a:extLst>
              <a:ext uri="{FF2B5EF4-FFF2-40B4-BE49-F238E27FC236}">
                <a16:creationId xmlns:a16="http://schemas.microsoft.com/office/drawing/2014/main" id="{5E19DD39-66BC-4DA0-8F9C-999ED7D6F2B1}"/>
              </a:ext>
            </a:extLst>
          </p:cNvPr>
          <p:cNvSpPr/>
          <p:nvPr/>
        </p:nvSpPr>
        <p:spPr>
          <a:xfrm>
            <a:off x="3069636" y="648244"/>
            <a:ext cx="5024861" cy="1532334"/>
          </a:xfrm>
          <a:prstGeom prst="wedgeRoundRectCallout">
            <a:avLst>
              <a:gd name="adj1" fmla="val -37424"/>
              <a:gd name="adj2" fmla="val 107671"/>
              <a:gd name="adj3" fmla="val 16667"/>
            </a:avLst>
          </a:prstGeom>
          <a:solidFill>
            <a:srgbClr val="908FC7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6 Llamada rectangular redondeada">
            <a:extLst>
              <a:ext uri="{FF2B5EF4-FFF2-40B4-BE49-F238E27FC236}">
                <a16:creationId xmlns:a16="http://schemas.microsoft.com/office/drawing/2014/main" id="{4B658BDE-F919-46B8-BD26-2B514194D81C}"/>
              </a:ext>
            </a:extLst>
          </p:cNvPr>
          <p:cNvSpPr/>
          <p:nvPr/>
        </p:nvSpPr>
        <p:spPr>
          <a:xfrm>
            <a:off x="5465937" y="2415784"/>
            <a:ext cx="2628560" cy="1168539"/>
          </a:xfrm>
          <a:prstGeom prst="wedgeEllipseCallout">
            <a:avLst>
              <a:gd name="adj1" fmla="val 23341"/>
              <a:gd name="adj2" fmla="val 80386"/>
            </a:avLst>
          </a:prstGeom>
          <a:solidFill>
            <a:srgbClr val="2A4A8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sẵn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looppoppen.nl/Beeld_MikedeRidder_cgi.png">
            <a:extLst>
              <a:ext uri="{FF2B5EF4-FFF2-40B4-BE49-F238E27FC236}">
                <a16:creationId xmlns:a16="http://schemas.microsoft.com/office/drawing/2014/main" id="{BFE87C4B-1248-4AE4-AD04-EAA357DA7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276" r="98139">
                        <a14:backgroundMark x1="60068" y1="62450" x2="60068" y2="62450"/>
                        <a14:backgroundMark x1="48054" y1="13055" x2="49746" y2="10094"/>
                        <a14:backgroundMark x1="79188" y1="17227" x2="79188" y2="17227"/>
                        <a14:backgroundMark x1="82234" y1="22342" x2="82234" y2="22342"/>
                        <a14:backgroundMark x1="71235" y1="13459" x2="71235" y2="1345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91" r="3521" b="2176"/>
          <a:stretch/>
        </p:blipFill>
        <p:spPr bwMode="auto">
          <a:xfrm>
            <a:off x="6960096" y="2306724"/>
            <a:ext cx="2808312" cy="400259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6291BBC-7658-4A3C-9B81-33359F5EB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>
                        <a14:foregroundMark x1="38611" y1="1653" x2="44167" y2="8595"/>
                        <a14:foregroundMark x1="34722" y1="5455" x2="43333" y2="5950"/>
                        <a14:foregroundMark x1="32500" y1="5785" x2="34722" y2="8760"/>
                        <a14:foregroundMark x1="30833" y1="5950" x2="30833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892191" y="2204864"/>
            <a:ext cx="2575989" cy="43290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11 Imagen">
            <a:hlinkClick r:id="rId7" action="ppaction://hlinksldjump"/>
            <a:extLst>
              <a:ext uri="{FF2B5EF4-FFF2-40B4-BE49-F238E27FC236}">
                <a16:creationId xmlns:a16="http://schemas.microsoft.com/office/drawing/2014/main" id="{4963CEF1-5C93-4422-829C-7339651B9D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5803063"/>
            <a:ext cx="1584176" cy="7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c05.deviantart.net/fs71/i/2012/124/9/f/interlude_scene_01_background_by_nightcider-d4yhjx9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0" b="34547"/>
          <a:stretch/>
        </p:blipFill>
        <p:spPr bwMode="auto">
          <a:xfrm>
            <a:off x="0" y="481539"/>
            <a:ext cx="12191998" cy="397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6111" y1="5950" x2="45556" y2="3636"/>
                        <a14:foregroundMark x1="39722" y1="16529" x2="32500" y2="21818"/>
                        <a14:foregroundMark x1="47778" y1="18182" x2="48611" y2="23636"/>
                        <a14:foregroundMark x1="49167" y1="93388" x2="66111" y2="84959"/>
                        <a14:foregroundMark x1="13611" y1="87438" x2="13333" y2="92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3621" b="46996"/>
          <a:stretch/>
        </p:blipFill>
        <p:spPr bwMode="auto">
          <a:xfrm>
            <a:off x="5567683" y="1410900"/>
            <a:ext cx="847971" cy="87444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" y="4372341"/>
            <a:ext cx="12192001" cy="2485658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3 Forma libre"/>
          <p:cNvSpPr/>
          <p:nvPr/>
        </p:nvSpPr>
        <p:spPr>
          <a:xfrm>
            <a:off x="1729274" y="4459452"/>
            <a:ext cx="8687207" cy="1648567"/>
          </a:xfrm>
          <a:custGeom>
            <a:avLst/>
            <a:gdLst>
              <a:gd name="connsiteX0" fmla="*/ 1367646 w 8687207"/>
              <a:gd name="connsiteY0" fmla="*/ 0 h 1848673"/>
              <a:gd name="connsiteX1" fmla="*/ 480955 w 8687207"/>
              <a:gd name="connsiteY1" fmla="*/ 249382 h 1848673"/>
              <a:gd name="connsiteX2" fmla="*/ 51464 w 8687207"/>
              <a:gd name="connsiteY2" fmla="*/ 609600 h 1848673"/>
              <a:gd name="connsiteX3" fmla="*/ 120737 w 8687207"/>
              <a:gd name="connsiteY3" fmla="*/ 1191491 h 1848673"/>
              <a:gd name="connsiteX4" fmla="*/ 1062846 w 8687207"/>
              <a:gd name="connsiteY4" fmla="*/ 1676400 h 1848673"/>
              <a:gd name="connsiteX5" fmla="*/ 3307283 w 8687207"/>
              <a:gd name="connsiteY5" fmla="*/ 1842655 h 1848673"/>
              <a:gd name="connsiteX6" fmla="*/ 4942119 w 8687207"/>
              <a:gd name="connsiteY6" fmla="*/ 1814945 h 1848673"/>
              <a:gd name="connsiteX7" fmla="*/ 5468592 w 8687207"/>
              <a:gd name="connsiteY7" fmla="*/ 1801091 h 1848673"/>
              <a:gd name="connsiteX8" fmla="*/ 6466119 w 8687207"/>
              <a:gd name="connsiteY8" fmla="*/ 1801091 h 1848673"/>
              <a:gd name="connsiteX9" fmla="*/ 7394373 w 8687207"/>
              <a:gd name="connsiteY9" fmla="*/ 1773382 h 1848673"/>
              <a:gd name="connsiteX10" fmla="*/ 8156373 w 8687207"/>
              <a:gd name="connsiteY10" fmla="*/ 1593273 h 1848673"/>
              <a:gd name="connsiteX11" fmla="*/ 8627428 w 8687207"/>
              <a:gd name="connsiteY11" fmla="*/ 1094509 h 1848673"/>
              <a:gd name="connsiteX12" fmla="*/ 8641283 w 8687207"/>
              <a:gd name="connsiteY12" fmla="*/ 554182 h 1848673"/>
              <a:gd name="connsiteX13" fmla="*/ 8267210 w 8687207"/>
              <a:gd name="connsiteY13" fmla="*/ 346364 h 1848673"/>
              <a:gd name="connsiteX14" fmla="*/ 7920846 w 8687207"/>
              <a:gd name="connsiteY14" fmla="*/ 290945 h 1848673"/>
              <a:gd name="connsiteX15" fmla="*/ 7352810 w 8687207"/>
              <a:gd name="connsiteY15" fmla="*/ 207818 h 1848673"/>
              <a:gd name="connsiteX16" fmla="*/ 6729355 w 8687207"/>
              <a:gd name="connsiteY16" fmla="*/ 138545 h 1848673"/>
              <a:gd name="connsiteX17" fmla="*/ 1367646 w 8687207"/>
              <a:gd name="connsiteY17" fmla="*/ 0 h 184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8687207" h="1848673">
                <a:moveTo>
                  <a:pt x="1367646" y="0"/>
                </a:moveTo>
                <a:cubicBezTo>
                  <a:pt x="1033982" y="73891"/>
                  <a:pt x="700319" y="147782"/>
                  <a:pt x="480955" y="249382"/>
                </a:cubicBezTo>
                <a:cubicBezTo>
                  <a:pt x="261591" y="350982"/>
                  <a:pt x="111500" y="452582"/>
                  <a:pt x="51464" y="609600"/>
                </a:cubicBezTo>
                <a:cubicBezTo>
                  <a:pt x="-8572" y="766618"/>
                  <a:pt x="-47827" y="1013691"/>
                  <a:pt x="120737" y="1191491"/>
                </a:cubicBezTo>
                <a:cubicBezTo>
                  <a:pt x="289301" y="1369291"/>
                  <a:pt x="531755" y="1567873"/>
                  <a:pt x="1062846" y="1676400"/>
                </a:cubicBezTo>
                <a:cubicBezTo>
                  <a:pt x="1593937" y="1784927"/>
                  <a:pt x="2660738" y="1819564"/>
                  <a:pt x="3307283" y="1842655"/>
                </a:cubicBezTo>
                <a:cubicBezTo>
                  <a:pt x="3953829" y="1865746"/>
                  <a:pt x="4942119" y="1814945"/>
                  <a:pt x="4942119" y="1814945"/>
                </a:cubicBezTo>
                <a:lnTo>
                  <a:pt x="5468592" y="1801091"/>
                </a:lnTo>
                <a:lnTo>
                  <a:pt x="6466119" y="1801091"/>
                </a:lnTo>
                <a:cubicBezTo>
                  <a:pt x="6787082" y="1796473"/>
                  <a:pt x="7112664" y="1808018"/>
                  <a:pt x="7394373" y="1773382"/>
                </a:cubicBezTo>
                <a:cubicBezTo>
                  <a:pt x="7676082" y="1738746"/>
                  <a:pt x="7950864" y="1706418"/>
                  <a:pt x="8156373" y="1593273"/>
                </a:cubicBezTo>
                <a:cubicBezTo>
                  <a:pt x="8361882" y="1480128"/>
                  <a:pt x="8546610" y="1267691"/>
                  <a:pt x="8627428" y="1094509"/>
                </a:cubicBezTo>
                <a:cubicBezTo>
                  <a:pt x="8708246" y="921327"/>
                  <a:pt x="8701319" y="678873"/>
                  <a:pt x="8641283" y="554182"/>
                </a:cubicBezTo>
                <a:cubicBezTo>
                  <a:pt x="8581247" y="429491"/>
                  <a:pt x="8387283" y="390237"/>
                  <a:pt x="8267210" y="346364"/>
                </a:cubicBezTo>
                <a:cubicBezTo>
                  <a:pt x="8147137" y="302491"/>
                  <a:pt x="7920846" y="290945"/>
                  <a:pt x="7920846" y="290945"/>
                </a:cubicBezTo>
                <a:lnTo>
                  <a:pt x="7352810" y="207818"/>
                </a:lnTo>
                <a:cubicBezTo>
                  <a:pt x="7154228" y="182418"/>
                  <a:pt x="6729355" y="138545"/>
                  <a:pt x="6729355" y="138545"/>
                </a:cubicBezTo>
                <a:lnTo>
                  <a:pt x="1367646" y="0"/>
                </a:ln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304800" dist="190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65737" y="2841018"/>
            <a:ext cx="2376264" cy="2532751"/>
          </a:xfrm>
          <a:prstGeom prst="rect">
            <a:avLst/>
          </a:prstGeom>
          <a:gradFill flip="none" rotWithShape="1">
            <a:gsLst>
              <a:gs pos="15000">
                <a:srgbClr val="6C532E"/>
              </a:gs>
              <a:gs pos="100000">
                <a:srgbClr val="FAC87E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833" y1="92231" x2="75556" y2="92231"/>
                        <a14:foregroundMark x1="50833" y1="17851" x2="45278" y2="21983"/>
                        <a14:foregroundMark x1="37222" y1="15537" x2="35833" y2="21157"/>
                        <a14:foregroundMark x1="41111" y1="3967" x2="45278" y2="3967"/>
                        <a14:foregroundMark x1="11111" y1="88264" x2="23333" y2="93058"/>
                        <a14:foregroundMark x1="31111" y1="6942" x2="39444" y2="3802"/>
                        <a14:foregroundMark x1="48333" y1="97025" x2="57500" y2="8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6817" y="3186667"/>
            <a:ext cx="1165992" cy="19595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79" t="54505" r="49403" b="10035"/>
          <a:stretch/>
        </p:blipFill>
        <p:spPr bwMode="auto">
          <a:xfrm>
            <a:off x="5150044" y="2821302"/>
            <a:ext cx="760780" cy="228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hildrenssoftplaywalsden.co.uk/communities/2/004/012/613/582/images/4609089396_982x101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313" l="0" r="100000">
                        <a14:foregroundMark x1="14257" y1="21982" x2="13035" y2="35721"/>
                        <a14:foregroundMark x1="14257" y1="18940" x2="10998" y2="39450"/>
                        <a14:foregroundMark x1="12525" y1="35132" x2="19145" y2="38469"/>
                        <a14:foregroundMark x1="15071" y1="6379" x2="19145" y2="8538"/>
                        <a14:foregroundMark x1="86762" y1="3925" x2="90835" y2="6379"/>
                        <a14:foregroundMark x1="86253" y1="15898" x2="81059" y2="34838"/>
                        <a14:foregroundMark x1="84420" y1="32974" x2="92159" y2="31796"/>
                        <a14:foregroundMark x1="84929" y1="38175" x2="93381" y2="37291"/>
                        <a14:foregroundMark x1="49084" y1="53582" x2="47556" y2="54661"/>
                        <a14:foregroundMark x1="40631" y1="65260" x2="40631" y2="88027"/>
                        <a14:foregroundMark x1="40835" y1="87046" x2="40020" y2="90481"/>
                        <a14:backgroundMark x1="33605" y1="34249" x2="64358" y2="31501"/>
                        <a14:backgroundMark x1="45316" y1="55741" x2="38595" y2="63690"/>
                        <a14:backgroundMark x1="58147" y1="56919" x2="61914" y2="66143"/>
                        <a14:backgroundMark x1="40326" y1="54956" x2="45418" y2="55348"/>
                        <a14:backgroundMark x1="40530" y1="57311" x2="39104" y2="75270"/>
                        <a14:backgroundMark x1="39919" y1="75270" x2="38900" y2="90383"/>
                        <a14:backgroundMark x1="44908" y1="55152" x2="51935" y2="54073"/>
                        <a14:backgroundMark x1="52953" y1="54269" x2="57230" y2="57115"/>
                        <a14:backgroundMark x1="59267" y1="55348" x2="61711" y2="61040"/>
                        <a14:backgroundMark x1="58147" y1="56133" x2="63442" y2="55545"/>
                        <a14:backgroundMark x1="58961" y1="56330" x2="54684" y2="53680"/>
                        <a14:backgroundMark x1="57637" y1="54956" x2="60183" y2="55741"/>
                        <a14:backgroundMark x1="61711" y1="67321" x2="61711" y2="88518"/>
                        <a14:backgroundMark x1="41955" y1="55643" x2="43279" y2="53484"/>
                        <a14:backgroundMark x1="44501" y1="54367" x2="44094" y2="55545"/>
                        <a14:backgroundMark x1="57026" y1="53876" x2="58758" y2="5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97" t="54505" r="39986" b="10035"/>
          <a:stretch/>
        </p:blipFill>
        <p:spPr bwMode="auto">
          <a:xfrm>
            <a:off x="5895169" y="2796713"/>
            <a:ext cx="74919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4315" y="1820783"/>
            <a:ext cx="6301707" cy="39832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age.shutterstock.com/display_pic_with_logo/1043392/105761498/stock-photo-classroom-background-105761498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0127" b="94937" l="29111" r="70222">
                        <a14:foregroundMark x1="36222" y1="85570" x2="31111" y2="94684"/>
                        <a14:foregroundMark x1="59556" y1="84810" x2="63778" y2="93165"/>
                        <a14:foregroundMark x1="66222" y1="90886" x2="68444" y2="9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5" t="70514" r="30335" b="5183"/>
          <a:stretch/>
        </p:blipFill>
        <p:spPr bwMode="auto">
          <a:xfrm>
            <a:off x="4439817" y="5350222"/>
            <a:ext cx="2953201" cy="75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/>
          <p:cNvSpPr/>
          <p:nvPr/>
        </p:nvSpPr>
        <p:spPr>
          <a:xfrm>
            <a:off x="3813680" y="567703"/>
            <a:ext cx="4711118" cy="940653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4 + 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= 6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14 Pergamino horizontal"/>
          <p:cNvSpPr/>
          <p:nvPr/>
        </p:nvSpPr>
        <p:spPr>
          <a:xfrm>
            <a:off x="7955186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2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6" name="25 Pergamino horizontal"/>
          <p:cNvSpPr/>
          <p:nvPr/>
        </p:nvSpPr>
        <p:spPr>
          <a:xfrm>
            <a:off x="5375920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8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9" name="18 Imagen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867" y="5950802"/>
            <a:ext cx="833601" cy="790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24 Pergamino horizontal"/>
          <p:cNvSpPr/>
          <p:nvPr/>
        </p:nvSpPr>
        <p:spPr>
          <a:xfrm>
            <a:off x="2842618" y="6108018"/>
            <a:ext cx="2461294" cy="63335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innerShdw blurRad="114300">
              <a:srgbClr val="6C532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10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" descr="Hearts graphics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58" y="3506845"/>
            <a:ext cx="38100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21 Grupo"/>
          <p:cNvGrpSpPr/>
          <p:nvPr/>
        </p:nvGrpSpPr>
        <p:grpSpPr>
          <a:xfrm>
            <a:off x="8180347" y="1593378"/>
            <a:ext cx="1133475" cy="509486"/>
            <a:chOff x="7095095" y="1022843"/>
            <a:chExt cx="1133475" cy="509486"/>
          </a:xfrm>
        </p:grpSpPr>
        <p:pic>
          <p:nvPicPr>
            <p:cNvPr id="24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26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27 Grupo"/>
          <p:cNvGrpSpPr/>
          <p:nvPr/>
        </p:nvGrpSpPr>
        <p:grpSpPr>
          <a:xfrm>
            <a:off x="3630486" y="1542563"/>
            <a:ext cx="1133475" cy="509486"/>
            <a:chOff x="7095095" y="1022843"/>
            <a:chExt cx="1133475" cy="509486"/>
          </a:xfrm>
        </p:grpSpPr>
        <p:pic>
          <p:nvPicPr>
            <p:cNvPr id="29" name="Picture 2" descr="http://rameset.com/images/Medieval%20Flag%201.gif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095" y="1022843"/>
              <a:ext cx="1133475" cy="39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29 Conector recto"/>
            <p:cNvCxnSpPr/>
            <p:nvPr/>
          </p:nvCxnSpPr>
          <p:spPr>
            <a:xfrm>
              <a:off x="7115759" y="1022843"/>
              <a:ext cx="0" cy="50948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 descr="http://toonclips.com/215/55551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3488" l="0" r="100000">
                        <a14:foregroundMark x1="25373" y1="21395" x2="22388" y2="20930"/>
                        <a14:foregroundMark x1="31841" y1="19070" x2="29353" y2="21395"/>
                        <a14:foregroundMark x1="26866" y1="21860" x2="28856" y2="17209"/>
                        <a14:foregroundMark x1="35323" y1="17674" x2="34328" y2="19535"/>
                        <a14:foregroundMark x1="34328" y1="12093" x2="34328" y2="12093"/>
                        <a14:foregroundMark x1="15920" y1="7442" x2="26368" y2="7442"/>
                        <a14:foregroundMark x1="16418" y1="6977" x2="25373" y2="7442"/>
                        <a14:backgroundMark x1="33831" y1="80930" x2="33831" y2="8093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499"/>
          <a:stretch/>
        </p:blipFill>
        <p:spPr bwMode="auto">
          <a:xfrm>
            <a:off x="5461038" y="1379665"/>
            <a:ext cx="1133476" cy="8911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2819680" y="6122546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fscs.com.au/wp-content/uploads/2012/12/thumb-tick-cross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5363619" y="6137074"/>
            <a:ext cx="628050" cy="6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ipartbest.com/cliparts/dT8/Aor/dT8AorETe.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15"/>
          <a:stretch/>
        </p:blipFill>
        <p:spPr bwMode="auto">
          <a:xfrm>
            <a:off x="7914564" y="5979940"/>
            <a:ext cx="753302" cy="7090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totalswindon.com/images/content/News/2013/mike-the-knight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10698" y1="5000" x2="19070" y2="3667"/>
                        <a14:backgroundMark x1="21860" y1="17000" x2="21860" y2="17000"/>
                        <a14:backgroundMark x1="58605" y1="12667" x2="58605" y2="12667"/>
                        <a14:backgroundMark x1="65581" y1="17000" x2="65581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80" y="3725444"/>
            <a:ext cx="1735561" cy="242171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sireeeaglin.net/wp-content/uploads/2013/04/mike-the-knight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35641" y1="7083" x2="36966" y2="9896"/>
                        <a14:foregroundMark x1="42857" y1="11250" x2="38881" y2="16771"/>
                        <a14:backgroundMark x1="17968" y1="26979" x2="17968" y2="26979"/>
                        <a14:backgroundMark x1="14728" y1="30208" x2="14728" y2="30208"/>
                        <a14:backgroundMark x1="46097" y1="19063" x2="46097" y2="19063"/>
                        <a14:backgroundMark x1="53314" y1="19583" x2="53314" y2="1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3581392"/>
            <a:ext cx="1761079" cy="248989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110838" y="509114"/>
            <a:ext cx="12081162" cy="6376462"/>
          </a:xfrm>
          <a:prstGeom prst="rect">
            <a:avLst/>
          </a:prstGeom>
          <a:noFill/>
          <a:ln w="177800" cap="rnd" cmpd="tri">
            <a:solidFill>
              <a:schemeClr val="bg2">
                <a:lumMod val="75000"/>
              </a:schemeClr>
            </a:solidFill>
            <a:prstDash val="solid"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15087 -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52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er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44444E-6 L 0.1349 -4.44444E-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6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nf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BB29BE69-57AE-4544-8E43-16100912635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86BB97F-FA9A-452F-9A2E-9B391660291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DC595C4-9852-4D29-9FBB-A333738FBE4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2B7DFA8C-0EA3-4347-8A2E-6437F8BA826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E05AE580-6555-4394-939E-E2CF78830D7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BB3A809F-A8A0-4425-A3C5-B474DDA88DC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9F1140D-B758-45A0-8141-6A6FC2325B54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3F63BE6-4D61-4AED-A593-1B7AA7D0EF46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231</Words>
  <Application>Microsoft Office PowerPoint</Application>
  <PresentationFormat>Widescreen</PresentationFormat>
  <Paragraphs>89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UTM Avo</vt:lpstr>
      <vt:lpstr>Times New Roman</vt:lpstr>
      <vt:lpstr>Cambria Math</vt:lpstr>
      <vt:lpstr>Verdana</vt:lpstr>
      <vt:lpstr>Calibri</vt:lpstr>
      <vt:lpstr>Arial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Loan Nguyễn</cp:lastModifiedBy>
  <cp:revision>77</cp:revision>
  <dcterms:created xsi:type="dcterms:W3CDTF">2021-11-08T13:49:52Z</dcterms:created>
  <dcterms:modified xsi:type="dcterms:W3CDTF">2024-12-04T07:33:42Z</dcterms:modified>
</cp:coreProperties>
</file>