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5"/>
  </p:notesMasterIdLst>
  <p:sldIdLst>
    <p:sldId id="256" r:id="rId4"/>
    <p:sldId id="257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>
      <p:cViewPr>
        <p:scale>
          <a:sx n="45" d="100"/>
          <a:sy n="45" d="100"/>
        </p:scale>
        <p:origin x="-1268" y="-5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0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35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20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9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4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8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9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2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89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0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1261-7C1B-491D-908C-73B5A972E89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7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52" y="2910625"/>
            <a:ext cx="8963695" cy="305229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CHÀO MỪNG CÁC CON</a:t>
            </a:r>
          </a:p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ĐẾN VỚI TIẾT</a:t>
            </a:r>
            <a:r>
              <a:rPr lang="en-US" sz="4800" dirty="0" smtClean="0">
                <a:solidFill>
                  <a:srgbClr val="002060"/>
                </a:solidFill>
              </a:rPr>
              <a:t> TỰ NHIÊN XÃ HỘI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vở bài tậ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93" y="0"/>
            <a:ext cx="7357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med Heart - Thank You Card Template (Free | Thank you car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2206" r="7066" b="10168"/>
          <a:stretch/>
        </p:blipFill>
        <p:spPr bwMode="auto">
          <a:xfrm>
            <a:off x="2583542" y="79829"/>
            <a:ext cx="7522816" cy="67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 defTabSz="914309">
              <a:lnSpc>
                <a:spcPct val="150000"/>
              </a:lnSpc>
            </a:pP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Tự</a:t>
            </a:r>
            <a:r>
              <a:rPr lang="en-US" sz="3200" b="1" u="sng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nhiên</a:t>
            </a:r>
            <a:r>
              <a:rPr lang="en-US" sz="3200" b="1" u="sng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xã</a:t>
            </a:r>
            <a:r>
              <a:rPr lang="en-US" sz="3200" b="1" u="sng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hội</a:t>
            </a:r>
            <a:endParaRPr lang="en-US" sz="3200" b="1" u="sng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1727545"/>
            <a:ext cx="2733675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2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38425" y="1539215"/>
            <a:ext cx="835342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Ngôi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(T1)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152" y="449324"/>
            <a:ext cx="8353425" cy="116229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Khởi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y2mate.com - Bài hát Nhà Của Tôi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244" y="1611621"/>
            <a:ext cx="8820442" cy="4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96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2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nhà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nhà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63" y="0"/>
            <a:ext cx="7610622" cy="69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2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cac-mau-nha-vuon-de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95"/>
            <a:ext cx="5894363" cy="36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hinh-anh-nha-dep-n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62" y="1"/>
            <a:ext cx="62976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chung c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1"/>
            <a:ext cx="58943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nhà vườ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63" y="3657601"/>
            <a:ext cx="6297636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33</Words>
  <Application>Microsoft Office PowerPoint</Application>
  <PresentationFormat>Custom</PresentationFormat>
  <Paragraphs>7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60</cp:revision>
  <dcterms:created xsi:type="dcterms:W3CDTF">2020-08-03T08:33:18Z</dcterms:created>
  <dcterms:modified xsi:type="dcterms:W3CDTF">2020-09-30T11:27:59Z</dcterms:modified>
</cp:coreProperties>
</file>