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9" r:id="rId3"/>
    <p:sldId id="262" r:id="rId4"/>
    <p:sldId id="261" r:id="rId5"/>
    <p:sldId id="272" r:id="rId6"/>
    <p:sldId id="282" r:id="rId7"/>
    <p:sldId id="276" r:id="rId8"/>
    <p:sldId id="268" r:id="rId9"/>
    <p:sldId id="278" r:id="rId10"/>
    <p:sldId id="279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14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8FA7C-BF78-49E2-8B30-75F66DAF4764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8BF4F-539A-4D2D-85FF-7BFE95543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73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A587-2352-4D86-B9CD-7012F96DB50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9760-5F72-470E-B5F0-DD8E7134C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9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A587-2352-4D86-B9CD-7012F96DB50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9760-5F72-470E-B5F0-DD8E7134C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34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A587-2352-4D86-B9CD-7012F96DB50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9760-5F72-470E-B5F0-DD8E7134C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1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A587-2352-4D86-B9CD-7012F96DB50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9760-5F72-470E-B5F0-DD8E7134C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5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A587-2352-4D86-B9CD-7012F96DB50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9760-5F72-470E-B5F0-DD8E7134C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3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A587-2352-4D86-B9CD-7012F96DB50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9760-5F72-470E-B5F0-DD8E7134C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9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A587-2352-4D86-B9CD-7012F96DB50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9760-5F72-470E-B5F0-DD8E7134C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A587-2352-4D86-B9CD-7012F96DB50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9760-5F72-470E-B5F0-DD8E7134C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99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A587-2352-4D86-B9CD-7012F96DB50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9760-5F72-470E-B5F0-DD8E7134C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1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A587-2352-4D86-B9CD-7012F96DB50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9760-5F72-470E-B5F0-DD8E7134C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45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A587-2352-4D86-B9CD-7012F96DB50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9760-5F72-470E-B5F0-DD8E7134C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38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CA587-2352-4D86-B9CD-7012F96DB50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99760-5F72-470E-B5F0-DD8E7134C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34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7"/>
          <p:cNvSpPr>
            <a:spLocks noChangeArrowheads="1" noChangeShapeType="1" noTextEdit="1"/>
          </p:cNvSpPr>
          <p:nvPr/>
        </p:nvSpPr>
        <p:spPr bwMode="auto">
          <a:xfrm>
            <a:off x="609600" y="762000"/>
            <a:ext cx="11176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CHÀO MỪNG THẦY CÔ</a:t>
            </a:r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609600" y="2244834"/>
            <a:ext cx="11480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6000" b="1" dirty="0">
                <a:solidFill>
                  <a:srgbClr val="FF0000"/>
                </a:solidFill>
              </a:rPr>
              <a:t>VỀ DỰ GIỜ THĂM LỚP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3505199" y="3429000"/>
            <a:ext cx="52922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 smtClean="0">
                <a:solidFill>
                  <a:srgbClr val="FF3399"/>
                </a:solidFill>
              </a:rPr>
              <a:t>   MÔN</a:t>
            </a:r>
            <a:r>
              <a:rPr lang="en-US" sz="4000" dirty="0">
                <a:solidFill>
                  <a:srgbClr val="FF3399"/>
                </a:solidFill>
              </a:rPr>
              <a:t>: TIẾNG VIỆT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4840146" y="5370930"/>
            <a:ext cx="74349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smtClean="0">
                <a:solidFill>
                  <a:srgbClr val="FF0000"/>
                </a:solidFill>
              </a:rPr>
              <a:t>       </a:t>
            </a:r>
            <a:r>
              <a:rPr lang="vi-VN" sz="4000" dirty="0" smtClean="0">
                <a:solidFill>
                  <a:srgbClr val="FF0000"/>
                </a:solidFill>
              </a:rPr>
              <a:t>GV</a:t>
            </a:r>
            <a:r>
              <a:rPr lang="en-US" sz="4000" dirty="0" smtClean="0">
                <a:solidFill>
                  <a:srgbClr val="FF0000"/>
                </a:solidFill>
              </a:rPr>
              <a:t>: </a:t>
            </a:r>
            <a:r>
              <a:rPr lang="en-US" sz="4000" i="1" dirty="0" err="1" smtClean="0">
                <a:solidFill>
                  <a:srgbClr val="FF0000"/>
                </a:solidFill>
              </a:rPr>
              <a:t>Nguyễn</a:t>
            </a:r>
            <a:r>
              <a:rPr lang="en-US" sz="4000" i="1" dirty="0" smtClean="0">
                <a:solidFill>
                  <a:srgbClr val="FF0000"/>
                </a:solidFill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</a:rPr>
              <a:t>Thị</a:t>
            </a:r>
            <a:r>
              <a:rPr lang="en-US" sz="4000" i="1" dirty="0" smtClean="0">
                <a:solidFill>
                  <a:srgbClr val="FF0000"/>
                </a:solidFill>
              </a:rPr>
              <a:t> </a:t>
            </a:r>
            <a:r>
              <a:rPr lang="vi-VN" sz="4000" i="1" dirty="0" smtClean="0">
                <a:solidFill>
                  <a:srgbClr val="FF0000"/>
                </a:solidFill>
              </a:rPr>
              <a:t>Như Ý</a:t>
            </a:r>
            <a:endParaRPr lang="en-US" sz="4000" i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27050" y="4068340"/>
            <a:ext cx="4880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1</a:t>
            </a:r>
            <a:r>
              <a:rPr lang="vi-VN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03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33482" y="331694"/>
            <a:ext cx="60511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smtClean="0">
                <a:solidFill>
                  <a:srgbClr val="FF00FF"/>
                </a:solidFill>
                <a:latin typeface="UTM Avo" pitchFamily="18" charset="0"/>
              </a:rPr>
              <a:t>Nhà cô Nhã</a:t>
            </a:r>
            <a:endParaRPr lang="en-US" sz="6600">
              <a:solidFill>
                <a:srgbClr val="FF00FF"/>
              </a:solidFill>
              <a:latin typeface="UTM Avo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7848" y="1735530"/>
            <a:ext cx="1107141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smtClean="0">
                <a:latin typeface="UTM Avo" pitchFamily="18" charset="0"/>
              </a:rPr>
              <a:t>	Nhà cô Nhã ở bờ hồ. Hồ nhỏ, nhà nho nhỏ. Hồ có </a:t>
            </a:r>
            <a:r>
              <a:rPr lang="en-US" sz="5400">
                <a:latin typeface="UTM Avo" pitchFamily="18" charset="0"/>
              </a:rPr>
              <a:t>cá mè</a:t>
            </a:r>
            <a:r>
              <a:rPr lang="en-US" sz="5400" smtClean="0">
                <a:latin typeface="UTM Avo" pitchFamily="18" charset="0"/>
              </a:rPr>
              <a:t>, ba ba. Nhà có na, nho, khế.</a:t>
            </a:r>
            <a:endParaRPr lang="en-US" sz="5400">
              <a:latin typeface="UTM Avo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57838" y="3210269"/>
            <a:ext cx="13211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C00000"/>
                </a:solidFill>
                <a:latin typeface="UTM Avo" pitchFamily="18" charset="0"/>
              </a:rPr>
              <a:t>ba </a:t>
            </a:r>
          </a:p>
        </p:txBody>
      </p:sp>
      <p:sp>
        <p:nvSpPr>
          <p:cNvPr id="7" name="Rectangle 6"/>
          <p:cNvSpPr/>
          <p:nvPr/>
        </p:nvSpPr>
        <p:spPr>
          <a:xfrm>
            <a:off x="7875895" y="3243444"/>
            <a:ext cx="23968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C00000"/>
                </a:solidFill>
                <a:latin typeface="UTM Avo" pitchFamily="18" charset="0"/>
              </a:rPr>
              <a:t>cá mè</a:t>
            </a:r>
            <a:endParaRPr lang="en-US" sz="540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4903" y="4445600"/>
            <a:ext cx="13211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C00000"/>
                </a:solidFill>
                <a:latin typeface="UTM Avo" pitchFamily="18" charset="0"/>
              </a:rPr>
              <a:t>ba </a:t>
            </a:r>
          </a:p>
        </p:txBody>
      </p:sp>
    </p:spTree>
    <p:extLst>
      <p:ext uri="{BB962C8B-B14F-4D97-AF65-F5344CB8AC3E}">
        <p14:creationId xmlns:p14="http://schemas.microsoft.com/office/powerpoint/2010/main" val="200571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á mè – HÙNG PHÚC SEAFOO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4" b="27900"/>
          <a:stretch/>
        </p:blipFill>
        <p:spPr bwMode="auto">
          <a:xfrm>
            <a:off x="1457926" y="842682"/>
            <a:ext cx="975622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ịt ba ba tươi sống, đã làm sạch, nuôi an toà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06" y="0"/>
            <a:ext cx="10157012" cy="680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08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8956" cy="67376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9710" y="2906829"/>
            <a:ext cx="70071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8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8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8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8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68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3907" y="1020277"/>
            <a:ext cx="4591251" cy="2608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7671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79532" y="2324500"/>
            <a:ext cx="6434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7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7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endParaRPr lang="en-US" sz="7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106" y="457201"/>
            <a:ext cx="6684706" cy="49717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08995" y="4413094"/>
            <a:ext cx="101546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2647" y="4382492"/>
            <a:ext cx="67376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60805" y="1981904"/>
            <a:ext cx="4237523" cy="14176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8807">
              <a:defRPr/>
            </a:pPr>
            <a:r>
              <a:rPr lang="en-US" sz="1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0" dirty="0" err="1">
                <a:solidFill>
                  <a:srgbClr val="FF0000"/>
                </a:solidFill>
                <a:latin typeface="UTM Avo" pitchFamily="18" charset="0"/>
                <a:cs typeface="Arial" panose="020B0604020202020204" pitchFamily="34" charset="0"/>
              </a:rPr>
              <a:t>n</a:t>
            </a:r>
            <a:r>
              <a:rPr lang="en-US" sz="13000" dirty="0" err="1">
                <a:solidFill>
                  <a:schemeClr val="tx1"/>
                </a:solidFill>
                <a:latin typeface="UTM Avo" pitchFamily="18" charset="0"/>
                <a:cs typeface="Arial" panose="020B0604020202020204" pitchFamily="34" charset="0"/>
              </a:rPr>
              <a:t>ơ</a:t>
            </a:r>
            <a:endParaRPr lang="en-US" sz="13000" dirty="0">
              <a:solidFill>
                <a:schemeClr val="tx1"/>
              </a:solidFill>
              <a:latin typeface="UTM Avo" pitchFamily="18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60805" y="3416807"/>
            <a:ext cx="2160875" cy="14779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1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lvl="1"/>
            <a:r>
              <a:rPr lang="en-US" sz="1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0" dirty="0" smtClean="0">
                <a:solidFill>
                  <a:srgbClr val="FF0000"/>
                </a:solidFill>
                <a:latin typeface="UTM Avo" pitchFamily="18" charset="0"/>
                <a:cs typeface="Times New Roman" panose="02020603050405020304" pitchFamily="18" charset="0"/>
              </a:rPr>
              <a:t>n</a:t>
            </a:r>
            <a:endParaRPr lang="en-US" sz="13000" dirty="0">
              <a:solidFill>
                <a:srgbClr val="FF0000"/>
              </a:solidFill>
              <a:latin typeface="UTM Avo" pitchFamily="18" charset="0"/>
              <a:cs typeface="Times New Roman" panose="02020603050405020304" pitchFamily="18" charset="0"/>
            </a:endParaRPr>
          </a:p>
          <a:p>
            <a:endParaRPr lang="en-US" sz="1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21680" y="3416806"/>
            <a:ext cx="2076648" cy="14779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84404" lvl="1" defTabSz="968807">
              <a:defRPr/>
            </a:pPr>
            <a:r>
              <a:rPr lang="en-US" sz="13000" dirty="0">
                <a:solidFill>
                  <a:prstClr val="black"/>
                </a:solidFill>
                <a:latin typeface="UTM Avo" pitchFamily="18" charset="0"/>
                <a:cs typeface="Times New Roman" panose="02020603050405020304" pitchFamily="18" charset="0"/>
              </a:rPr>
              <a:t>ơ</a:t>
            </a:r>
          </a:p>
        </p:txBody>
      </p:sp>
    </p:spTree>
    <p:extLst>
      <p:ext uri="{BB962C8B-B14F-4D97-AF65-F5344CB8AC3E}">
        <p14:creationId xmlns:p14="http://schemas.microsoft.com/office/powerpoint/2010/main" val="120867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9" grpId="0" animBg="1"/>
      <p:bldP spid="20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6726" y="1231634"/>
            <a:ext cx="230909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3000" dirty="0" smtClean="0">
                <a:solidFill>
                  <a:srgbClr val="FF0000"/>
                </a:solidFill>
                <a:latin typeface="UTM Avo" pitchFamily="18" charset="0"/>
              </a:rPr>
              <a:t>n</a:t>
            </a:r>
            <a:endParaRPr lang="en-US" sz="230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9157" y="1009970"/>
            <a:ext cx="190299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0" dirty="0" smtClean="0">
                <a:solidFill>
                  <a:srgbClr val="FF0000"/>
                </a:solidFill>
                <a:latin typeface="UTM Avo" pitchFamily="18" charset="0"/>
              </a:rPr>
              <a:t>N</a:t>
            </a:r>
            <a:endParaRPr lang="en-US" sz="25000" dirty="0">
              <a:solidFill>
                <a:srgbClr val="FF000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38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7912" y="1846676"/>
            <a:ext cx="4735627" cy="14176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8807">
              <a:defRPr/>
            </a:pPr>
            <a:r>
              <a:rPr lang="en-US" sz="1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1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1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7912" y="3271223"/>
            <a:ext cx="2776888" cy="15159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84404" lvl="1" algn="ctr" defTabSz="968807">
              <a:defRPr/>
            </a:pPr>
            <a:r>
              <a:rPr lang="en-US" sz="13000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nh</a:t>
            </a:r>
            <a:endParaRPr lang="en-US" sz="13000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29709" y="3264338"/>
            <a:ext cx="1943830" cy="15228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84404" lvl="1" algn="ctr" defTabSz="968807">
              <a:defRPr/>
            </a:pPr>
            <a:r>
              <a:rPr lang="en-US" sz="13000" dirty="0">
                <a:solidFill>
                  <a:prstClr val="black"/>
                </a:solidFill>
                <a:latin typeface="UTM Avo" pitchFamily="18" charset="0"/>
                <a:cs typeface="Times New Roman" panose="02020603050405020304" pitchFamily="18" charset="0"/>
              </a:rPr>
              <a:t>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69" y="-173255"/>
            <a:ext cx="6031831" cy="545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6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3478" y="1317747"/>
            <a:ext cx="434544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3000" smtClean="0">
                <a:solidFill>
                  <a:srgbClr val="FF0000"/>
                </a:solidFill>
                <a:latin typeface="UTM Avo" pitchFamily="18" charset="0"/>
              </a:rPr>
              <a:t>nh</a:t>
            </a:r>
            <a:endParaRPr lang="en-US" sz="23000" dirty="0">
              <a:solidFill>
                <a:srgbClr val="FF000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48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1"/>
          <a:stretch/>
        </p:blipFill>
        <p:spPr bwMode="auto">
          <a:xfrm>
            <a:off x="2562394" y="1320800"/>
            <a:ext cx="6784806" cy="5042217"/>
          </a:xfrm>
          <a:prstGeom prst="roundRect">
            <a:avLst>
              <a:gd name="adj" fmla="val 2417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273" y="55679"/>
            <a:ext cx="108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 smtClean="0"/>
              <a:t>Trò chơi</a:t>
            </a:r>
            <a:r>
              <a:rPr lang="vi-VN" sz="9600" smtClean="0"/>
              <a:t>: </a:t>
            </a:r>
            <a:r>
              <a:rPr lang="vi-VN" sz="9600" smtClean="0"/>
              <a:t>Ghép chữ</a:t>
            </a:r>
            <a:endParaRPr lang="en-US" sz="9600" dirty="0"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08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20200926_0723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10100"/>
            <a:ext cx="2438400" cy="1578543"/>
          </a:xfrm>
          <a:prstGeom prst="rect">
            <a:avLst/>
          </a:prstGeom>
          <a:ln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6" name="Picture 7" descr="IMG_20200926_0722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360" y="730286"/>
            <a:ext cx="2971800" cy="1578543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IMG_20200926_0723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49" y="697183"/>
            <a:ext cx="2971800" cy="1578543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IMG_20200926_07234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8" y="4473219"/>
            <a:ext cx="2362200" cy="1537763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IMG_20200926_07240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420" y="4354025"/>
            <a:ext cx="2971800" cy="1537763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5" descr="IMG_20200926_0724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549" y="4415567"/>
            <a:ext cx="2705100" cy="1537763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2102192" y="2950630"/>
            <a:ext cx="2422358" cy="1530416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931191" y="2950630"/>
            <a:ext cx="2422358" cy="1530416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8555" y="2160488"/>
            <a:ext cx="19443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UTM Avo" pitchFamily="18" charset="0"/>
                <a:cs typeface="Arial" panose="020B0604020202020204" pitchFamily="34" charset="0"/>
              </a:rPr>
              <a:t>na</a:t>
            </a:r>
            <a:endParaRPr lang="en-US" sz="6000" dirty="0">
              <a:latin typeface="UTM Avo" pitchFamily="18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9010" y="2243611"/>
            <a:ext cx="23277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UTM Avo" pitchFamily="18" charset="0"/>
                <a:cs typeface="Arial" panose="020B0604020202020204" pitchFamily="34" charset="0"/>
              </a:rPr>
              <a:t>nhà</a:t>
            </a:r>
            <a:endParaRPr lang="en-US" sz="6000" dirty="0">
              <a:latin typeface="UTM Avo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56438" y="2215081"/>
            <a:ext cx="3311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UTM Avo" pitchFamily="18" charset="0"/>
                <a:cs typeface="Arial" panose="020B0604020202020204" pitchFamily="34" charset="0"/>
              </a:rPr>
              <a:t>nhổ</a:t>
            </a:r>
            <a:r>
              <a:rPr lang="en-US" sz="6000" dirty="0" smtClean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UTM Avo" pitchFamily="18" charset="0"/>
                <a:cs typeface="Arial" panose="020B0604020202020204" pitchFamily="34" charset="0"/>
              </a:rPr>
              <a:t>cỏ</a:t>
            </a:r>
            <a:endParaRPr lang="en-US" sz="6000" dirty="0">
              <a:latin typeface="UTM Avo" pitchFamily="18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6647" y="5842337"/>
            <a:ext cx="3311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UTM Avo" pitchFamily="18" charset="0"/>
                <a:cs typeface="Arial" panose="020B0604020202020204" pitchFamily="34" charset="0"/>
              </a:rPr>
              <a:t>nhị</a:t>
            </a:r>
            <a:endParaRPr lang="en-US" sz="6000" dirty="0">
              <a:latin typeface="UTM Avo" pitchFamily="18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81596" y="5809616"/>
            <a:ext cx="36242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UTM Avo" pitchFamily="18" charset="0"/>
                <a:cs typeface="Arial" panose="020B0604020202020204" pitchFamily="34" charset="0"/>
              </a:rPr>
              <a:t>ca </a:t>
            </a:r>
            <a:r>
              <a:rPr lang="en-US" sz="6000" dirty="0" err="1" smtClean="0">
                <a:latin typeface="UTM Avo" pitchFamily="18" charset="0"/>
                <a:cs typeface="Arial" panose="020B0604020202020204" pitchFamily="34" charset="0"/>
              </a:rPr>
              <a:t>nô</a:t>
            </a:r>
            <a:endParaRPr lang="en-US" sz="6000" dirty="0">
              <a:latin typeface="UTM Avo" pitchFamily="18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69728" y="5891788"/>
            <a:ext cx="12727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UTM Avo" pitchFamily="18" charset="0"/>
                <a:cs typeface="Arial" panose="020B0604020202020204" pitchFamily="34" charset="0"/>
              </a:rPr>
              <a:t>nỏ</a:t>
            </a:r>
            <a:endParaRPr lang="en-US" sz="6000" dirty="0">
              <a:latin typeface="UTM Avo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53" y="-88648"/>
            <a:ext cx="11357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UTM Avo" pitchFamily="18" charset="0"/>
                <a:cs typeface="Arial" panose="020B0604020202020204" pitchFamily="34" charset="0"/>
              </a:rPr>
              <a:t>2.Tiếng </a:t>
            </a:r>
            <a:r>
              <a:rPr lang="en-US" sz="3600" dirty="0" err="1" smtClean="0">
                <a:latin typeface="UTM Avo" pitchFamily="18" charset="0"/>
                <a:cs typeface="Arial" panose="020B0604020202020204" pitchFamily="34" charset="0"/>
              </a:rPr>
              <a:t>nào</a:t>
            </a:r>
            <a:r>
              <a:rPr lang="en-US" sz="3600" dirty="0" smtClean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UTM Avo" pitchFamily="18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UTM Avo" pitchFamily="18" charset="0"/>
                <a:cs typeface="Arial" panose="020B0604020202020204" pitchFamily="34" charset="0"/>
              </a:rPr>
              <a:t>âm</a:t>
            </a:r>
            <a:r>
              <a:rPr lang="en-US" sz="3600" dirty="0" smtClean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UTM Avo" pitchFamily="18" charset="0"/>
                <a:cs typeface="Arial" panose="020B0604020202020204" pitchFamily="34" charset="0"/>
              </a:rPr>
              <a:t>n</a:t>
            </a:r>
            <a:r>
              <a:rPr lang="en-US" sz="3600" dirty="0" smtClean="0">
                <a:latin typeface="UTM Avo" pitchFamily="18" charset="0"/>
                <a:cs typeface="Arial" panose="020B0604020202020204" pitchFamily="34" charset="0"/>
              </a:rPr>
              <a:t>? </a:t>
            </a:r>
            <a:r>
              <a:rPr lang="en-US" sz="3600" dirty="0" err="1" smtClean="0">
                <a:latin typeface="UTM Avo" pitchFamily="18" charset="0"/>
                <a:cs typeface="Arial" panose="020B0604020202020204" pitchFamily="34" charset="0"/>
              </a:rPr>
              <a:t>Tiếng</a:t>
            </a:r>
            <a:r>
              <a:rPr lang="en-US" sz="3600" dirty="0" smtClean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UTM Avo" pitchFamily="18" charset="0"/>
                <a:cs typeface="Arial" panose="020B0604020202020204" pitchFamily="34" charset="0"/>
              </a:rPr>
              <a:t>nào</a:t>
            </a:r>
            <a:r>
              <a:rPr lang="en-US" sz="3600" dirty="0" smtClean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UTM Avo" pitchFamily="18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UTM Avo" pitchFamily="18" charset="0"/>
                <a:cs typeface="Arial" panose="020B0604020202020204" pitchFamily="34" charset="0"/>
              </a:rPr>
              <a:t>âm</a:t>
            </a:r>
            <a:r>
              <a:rPr lang="en-US" sz="3600" dirty="0" smtClean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vo" pitchFamily="18" charset="0"/>
                <a:cs typeface="Arial" panose="020B0604020202020204" pitchFamily="34" charset="0"/>
              </a:rPr>
              <a:t>nh</a:t>
            </a:r>
            <a:r>
              <a:rPr lang="en-US" sz="3600" dirty="0" smtClean="0">
                <a:latin typeface="UTM Avo" pitchFamily="18" charset="0"/>
                <a:cs typeface="Arial" panose="020B0604020202020204" pitchFamily="34" charset="0"/>
              </a:rPr>
              <a:t>?</a:t>
            </a:r>
            <a:endParaRPr lang="en-US" sz="3600" dirty="0">
              <a:latin typeface="UTM Avo" pitchFamily="18" charset="0"/>
              <a:cs typeface="Arial" panose="020B0604020202020204" pitchFamily="34" charset="0"/>
            </a:endParaRPr>
          </a:p>
        </p:txBody>
      </p:sp>
      <p:sp>
        <p:nvSpPr>
          <p:cNvPr id="3" name="Minus 2"/>
          <p:cNvSpPr/>
          <p:nvPr/>
        </p:nvSpPr>
        <p:spPr>
          <a:xfrm>
            <a:off x="322729" y="3060105"/>
            <a:ext cx="1058849" cy="45719"/>
          </a:xfrm>
          <a:prstGeom prst="mathMinus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Minus 23"/>
          <p:cNvSpPr/>
          <p:nvPr/>
        </p:nvSpPr>
        <p:spPr>
          <a:xfrm>
            <a:off x="5664301" y="6703809"/>
            <a:ext cx="1058849" cy="45719"/>
          </a:xfrm>
          <a:prstGeom prst="mathMinus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Minus 24"/>
          <p:cNvSpPr/>
          <p:nvPr/>
        </p:nvSpPr>
        <p:spPr>
          <a:xfrm>
            <a:off x="10151385" y="6758493"/>
            <a:ext cx="1058849" cy="45719"/>
          </a:xfrm>
          <a:prstGeom prst="mathMinus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Minus 25"/>
          <p:cNvSpPr/>
          <p:nvPr/>
        </p:nvSpPr>
        <p:spPr>
          <a:xfrm>
            <a:off x="4625788" y="3128236"/>
            <a:ext cx="1844835" cy="45719"/>
          </a:xfrm>
          <a:prstGeom prst="mathMinus">
            <a:avLst/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Minus 26"/>
          <p:cNvSpPr/>
          <p:nvPr/>
        </p:nvSpPr>
        <p:spPr>
          <a:xfrm>
            <a:off x="8992147" y="3106270"/>
            <a:ext cx="1844835" cy="45719"/>
          </a:xfrm>
          <a:prstGeom prst="mathMinus">
            <a:avLst/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8" name="Minus 27"/>
          <p:cNvSpPr/>
          <p:nvPr/>
        </p:nvSpPr>
        <p:spPr>
          <a:xfrm flipV="1">
            <a:off x="258555" y="6720841"/>
            <a:ext cx="1629167" cy="45719"/>
          </a:xfrm>
          <a:prstGeom prst="mathMinus">
            <a:avLst/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08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" grpId="0"/>
      <p:bldP spid="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817" y="806822"/>
            <a:ext cx="8883289" cy="490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16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79</Words>
  <Application>Microsoft Office PowerPoint</Application>
  <PresentationFormat>Custom</PresentationFormat>
  <Paragraphs>32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Dienmaysonhoa</cp:lastModifiedBy>
  <cp:revision>60</cp:revision>
  <dcterms:created xsi:type="dcterms:W3CDTF">2021-10-09T03:37:13Z</dcterms:created>
  <dcterms:modified xsi:type="dcterms:W3CDTF">2024-10-03T13:59:14Z</dcterms:modified>
</cp:coreProperties>
</file>