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6" r:id="rId1"/>
    <p:sldMasterId id="2147483698" r:id="rId2"/>
  </p:sldMasterIdLst>
  <p:notesMasterIdLst>
    <p:notesMasterId r:id="rId21"/>
  </p:notesMasterIdLst>
  <p:sldIdLst>
    <p:sldId id="328" r:id="rId3"/>
    <p:sldId id="278" r:id="rId4"/>
    <p:sldId id="275" r:id="rId5"/>
    <p:sldId id="279" r:id="rId6"/>
    <p:sldId id="276" r:id="rId7"/>
    <p:sldId id="281" r:id="rId8"/>
    <p:sldId id="297" r:id="rId9"/>
    <p:sldId id="282" r:id="rId10"/>
    <p:sldId id="284" r:id="rId11"/>
    <p:sldId id="285" r:id="rId12"/>
    <p:sldId id="286" r:id="rId13"/>
    <p:sldId id="283" r:id="rId14"/>
    <p:sldId id="293" r:id="rId15"/>
    <p:sldId id="300" r:id="rId16"/>
    <p:sldId id="299" r:id="rId17"/>
    <p:sldId id="298" r:id="rId18"/>
    <p:sldId id="295" r:id="rId19"/>
    <p:sldId id="270" r:id="rId20"/>
  </p:sldIdLst>
  <p:sldSz cx="12192000" cy="6858000"/>
  <p:notesSz cx="6858000" cy="9144000"/>
  <p:embeddedFontLst>
    <p:embeddedFont>
      <p:font typeface="等线" panose="02010600030101010101" pitchFamily="2" charset="-122"/>
      <p:regular r:id="rId22"/>
      <p:bold r:id="rId23"/>
    </p:embeddedFont>
    <p:embeddedFont>
      <p:font typeface=".VnAristote" panose="020B0604020202020204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UTM Avo" panose="02040603050506020204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CC66FF"/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EAD9C-E7A8-4235-AD7E-5148BA0DFCD4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FBE6BD-F793-42C5-914E-3D5E3F7EC9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5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21B8EB-5EA2-4036-AB65-F139D010C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C2DF4F7-FEA9-44C8-A458-42C4734E4116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B86FF26-4EC7-4308-8778-0E2B287FB080}"/>
              </a:ext>
            </a:extLst>
          </p:cNvPr>
          <p:cNvSpPr/>
          <p:nvPr userDrawn="1"/>
        </p:nvSpPr>
        <p:spPr>
          <a:xfrm>
            <a:off x="11127036" y="12118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0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5A9F2A-1D0C-4758-9658-D1DC6A2467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B6694-B9A0-4E4A-B872-806A49DF4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21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7A27989-682E-4DB1-A3B7-578DA3365C07}"/>
              </a:ext>
            </a:extLst>
          </p:cNvPr>
          <p:cNvSpPr/>
          <p:nvPr userDrawn="1"/>
        </p:nvSpPr>
        <p:spPr>
          <a:xfrm>
            <a:off x="11127036" y="12118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07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84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436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334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1087772B-AA6D-44F5-94B0-A0A21B795E63}"/>
              </a:ext>
            </a:extLst>
          </p:cNvPr>
          <p:cNvSpPr/>
          <p:nvPr userDrawn="1"/>
        </p:nvSpPr>
        <p:spPr>
          <a:xfrm>
            <a:off x="10796530" y="27431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58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FC2FF3C-0E6B-4C2A-83A2-CAC2ADEB7979}"/>
              </a:ext>
            </a:extLst>
          </p:cNvPr>
          <p:cNvSpPr/>
          <p:nvPr userDrawn="1"/>
        </p:nvSpPr>
        <p:spPr>
          <a:xfrm>
            <a:off x="11127036" y="121186"/>
            <a:ext cx="1266940" cy="128897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5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05C4A2-E5CE-479A-AD53-41BE9EBE91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2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C3AF06-C58B-413F-97A5-1A90686698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6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7A331E-EF93-4292-9F6B-B42CDB5B6B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B3FD92-649C-4D71-A085-92E7A1C35B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45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92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B3493-47AA-49BB-9D1C-D1B3A3BAA5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8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59B27E-8110-40F6-B21D-42EF23DBC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191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D83F86-31C3-4086-9A2A-C7BDC23937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5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5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046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674707" y="1658131"/>
            <a:ext cx="11072262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Kể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Thần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gió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Mặt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trời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2E519C-C86E-48FD-B4DE-91F880BE4157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74556-1DAA-4CD6-BECA-4038BF058704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rcRect l="26584" t="31607" r="50584" b="39801"/>
          <a:stretch>
            <a:fillRect/>
          </a:stretch>
        </p:blipFill>
        <p:spPr>
          <a:xfrm>
            <a:off x="1368005" y="601866"/>
            <a:ext cx="9637823" cy="586243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03820" y="707574"/>
            <a:ext cx="641726" cy="73688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4772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/>
          <a:srcRect l="51036" t="31834" r="24979" b="38780"/>
          <a:stretch>
            <a:fillRect/>
          </a:stretch>
        </p:blipFill>
        <p:spPr>
          <a:xfrm>
            <a:off x="1011734" y="620467"/>
            <a:ext cx="10168532" cy="604703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472131" y="706021"/>
            <a:ext cx="598761" cy="670057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506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2079171"/>
            <a:ext cx="8031752" cy="3058242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698562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564752" y="2893804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2403496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l="51775" t="22813" r="24890" b="37518"/>
          <a:stretch>
            <a:fillRect/>
          </a:stretch>
        </p:blipFill>
        <p:spPr>
          <a:xfrm>
            <a:off x="6504121" y="553573"/>
            <a:ext cx="4682269" cy="30124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51776" t="31204" r="25302" b="30046"/>
          <a:stretch>
            <a:fillRect/>
          </a:stretch>
        </p:blipFill>
        <p:spPr>
          <a:xfrm>
            <a:off x="6504121" y="3627710"/>
            <a:ext cx="4682269" cy="3230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3"/>
          <a:srcRect l="25839" t="22137" r="50786" b="37724"/>
          <a:stretch>
            <a:fillRect/>
          </a:stretch>
        </p:blipFill>
        <p:spPr>
          <a:xfrm>
            <a:off x="989600" y="449984"/>
            <a:ext cx="4368081" cy="2994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rcRect l="26375" t="31473" r="50984" b="30352"/>
          <a:stretch>
            <a:fillRect/>
          </a:stretch>
        </p:blipFill>
        <p:spPr>
          <a:xfrm>
            <a:off x="989600" y="3627709"/>
            <a:ext cx="4368081" cy="323029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92030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457" y="1497017"/>
            <a:ext cx="8031752" cy="3284465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434658" y="19880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70029" y="2003707"/>
            <a:ext cx="7494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KỂ CHUYỆN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613047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Tập tin:Approve.svg – Wikipedia tiếng Việt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720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365" y="1295400"/>
            <a:ext cx="1614488" cy="107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9778" r="92000">
                        <a14:foregroundMark x1="72444" y1="39556" x2="92000" y2="35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5545" y="2962587"/>
            <a:ext cx="1452563" cy="1452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43" b="31883" l="52633" r="73699"/>
                    </a14:imgEffect>
                  </a14:imgLayer>
                </a14:imgProps>
              </a:ext>
            </a:extLst>
          </a:blip>
          <a:srcRect l="50000" r="23668" b="64575"/>
          <a:stretch/>
        </p:blipFill>
        <p:spPr>
          <a:xfrm>
            <a:off x="2371727" y="4617043"/>
            <a:ext cx="1600201" cy="16668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234480" y="1327096"/>
            <a:ext cx="33944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đúng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34480" y="3088705"/>
            <a:ext cx="54381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to,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rõ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ràng</a:t>
            </a:r>
            <a:endParaRPr lang="en-US" sz="7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34480" y="4850314"/>
            <a:ext cx="28073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7200" dirty="0" err="1">
                <a:solidFill>
                  <a:srgbClr val="FF0000"/>
                </a:solidFill>
                <a:latin typeface="UTM Avo" panose="02040603050506020204" pitchFamily="18" charset="0"/>
              </a:rPr>
              <a:t>Kể</a:t>
            </a:r>
            <a:r>
              <a:rPr lang="en-US" sz="7200" dirty="0">
                <a:solidFill>
                  <a:srgbClr val="FF0000"/>
                </a:solidFill>
                <a:latin typeface="UTM Avo" panose="02040603050506020204" pitchFamily="18" charset="0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156024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6395" t="23303" r="50607" b="47081"/>
          <a:stretch>
            <a:fillRect/>
          </a:stretch>
        </p:blipFill>
        <p:spPr>
          <a:xfrm>
            <a:off x="390751" y="492352"/>
            <a:ext cx="5014913" cy="2970213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rcRect l="51732" t="23543" r="25056" b="46921"/>
          <a:stretch>
            <a:fillRect/>
          </a:stretch>
        </p:blipFill>
        <p:spPr>
          <a:xfrm>
            <a:off x="6428014" y="492352"/>
            <a:ext cx="4760279" cy="289310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rcRect l="26584" t="31607" r="50584" b="39801"/>
          <a:stretch>
            <a:fillRect/>
          </a:stretch>
        </p:blipFill>
        <p:spPr>
          <a:xfrm>
            <a:off x="390751" y="3548743"/>
            <a:ext cx="5014285" cy="3068053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/>
          <a:srcRect l="51036" t="31834" r="24979" b="38780"/>
          <a:stretch>
            <a:fillRect/>
          </a:stretch>
        </p:blipFill>
        <p:spPr>
          <a:xfrm>
            <a:off x="6224937" y="3548743"/>
            <a:ext cx="4963356" cy="31610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78944" y="528694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459784" y="3573715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49415" y="3614056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6504607" y="527504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86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0A8EE3-20DC-CB40-BAA5-D15DCD0E8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4357" y="721615"/>
            <a:ext cx="13180714" cy="5414769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8AE8AD87-C1DA-4C74-B560-9C24A866D7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6763"/>
            <a:ext cx="3764084" cy="1860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4246" y="2749689"/>
            <a:ext cx="117035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trời</a:t>
            </a:r>
            <a:r>
              <a:rPr lang="vi-VN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5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2082615"/>
            <a:ext cx="8031752" cy="305479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240528" y="720796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17369" y="399319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30065" y="2921168"/>
            <a:ext cx="5360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766170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Ong Mat Troi  nhac thieu nhi hay nhất  ca nhac thieu nhi  Little Treehouse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2352"/>
            <a:ext cx="12191999" cy="642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888784"/>
            <a:ext cx="8031752" cy="3248629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02889" y="508175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2870" y="4566808"/>
            <a:ext cx="6392856" cy="2131310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743" y="4853604"/>
            <a:ext cx="1596737" cy="1852736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049" y="4678610"/>
            <a:ext cx="1520798" cy="202772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02787" y="2362610"/>
            <a:ext cx="73864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QUAN SÁT VÀ PHỎNG ĐOÁN </a:t>
            </a:r>
          </a:p>
        </p:txBody>
      </p:sp>
    </p:spTree>
    <p:extLst>
      <p:ext uri="{BB962C8B-B14F-4D97-AF65-F5344CB8AC3E}">
        <p14:creationId xmlns:p14="http://schemas.microsoft.com/office/powerpoint/2010/main" val="1887449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6395" t="23303" r="50607" b="47081"/>
          <a:stretch>
            <a:fillRect/>
          </a:stretch>
        </p:blipFill>
        <p:spPr>
          <a:xfrm>
            <a:off x="390751" y="440644"/>
            <a:ext cx="5014913" cy="2970213"/>
          </a:xfr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/>
          <a:srcRect l="51732" t="23543" r="25056" b="46921"/>
          <a:stretch>
            <a:fillRect/>
          </a:stretch>
        </p:blipFill>
        <p:spPr>
          <a:xfrm>
            <a:off x="6428014" y="492352"/>
            <a:ext cx="4760279" cy="289310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4"/>
          <a:srcRect l="26584" t="31607" r="50584" b="39801"/>
          <a:stretch>
            <a:fillRect/>
          </a:stretch>
        </p:blipFill>
        <p:spPr>
          <a:xfrm>
            <a:off x="390751" y="3548743"/>
            <a:ext cx="5014285" cy="3068053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4"/>
          <a:srcRect l="51036" t="31834" r="24979" b="38780"/>
          <a:stretch>
            <a:fillRect/>
          </a:stretch>
        </p:blipFill>
        <p:spPr>
          <a:xfrm>
            <a:off x="6237637" y="3548743"/>
            <a:ext cx="4963356" cy="316104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96647" y="482827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6459784" y="3573715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sp>
        <p:nvSpPr>
          <p:cNvPr id="16" name="Oval 15"/>
          <p:cNvSpPr/>
          <p:nvPr/>
        </p:nvSpPr>
        <p:spPr>
          <a:xfrm>
            <a:off x="449415" y="3614056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sp>
        <p:nvSpPr>
          <p:cNvPr id="17" name="Oval 16"/>
          <p:cNvSpPr/>
          <p:nvPr/>
        </p:nvSpPr>
        <p:spPr>
          <a:xfrm>
            <a:off x="6504607" y="527504"/>
            <a:ext cx="456414" cy="5296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2CB05791-0FE1-4ED7-B149-2A2E95EF9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689" y="1938123"/>
            <a:ext cx="8031752" cy="3199290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A01E6D5-6A60-4BE5-B33A-CE53F77BCB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4" r="25309" b="35008"/>
          <a:stretch/>
        </p:blipFill>
        <p:spPr>
          <a:xfrm>
            <a:off x="4343787" y="557514"/>
            <a:ext cx="3605349" cy="1380609"/>
          </a:xfrm>
          <a:prstGeom prst="rect">
            <a:avLst/>
          </a:prstGeom>
        </p:spPr>
      </p:pic>
      <p:sp>
        <p:nvSpPr>
          <p:cNvPr id="13" name="Freeform 34"/>
          <p:cNvSpPr>
            <a:spLocks/>
          </p:cNvSpPr>
          <p:nvPr/>
        </p:nvSpPr>
        <p:spPr bwMode="auto">
          <a:xfrm>
            <a:off x="9565" y="5473335"/>
            <a:ext cx="12192000" cy="1371601"/>
          </a:xfrm>
          <a:custGeom>
            <a:avLst/>
            <a:gdLst>
              <a:gd name="T0" fmla="*/ 5752 w 5752"/>
              <a:gd name="T1" fmla="*/ 970 h 970"/>
              <a:gd name="T2" fmla="*/ 0 w 5752"/>
              <a:gd name="T3" fmla="*/ 970 h 970"/>
              <a:gd name="T4" fmla="*/ 0 w 5752"/>
              <a:gd name="T5" fmla="*/ 293 h 970"/>
              <a:gd name="T6" fmla="*/ 0 w 5752"/>
              <a:gd name="T7" fmla="*/ 293 h 970"/>
              <a:gd name="T8" fmla="*/ 176 w 5752"/>
              <a:gd name="T9" fmla="*/ 247 h 970"/>
              <a:gd name="T10" fmla="*/ 365 w 5752"/>
              <a:gd name="T11" fmla="*/ 201 h 970"/>
              <a:gd name="T12" fmla="*/ 591 w 5752"/>
              <a:gd name="T13" fmla="*/ 147 h 970"/>
              <a:gd name="T14" fmla="*/ 713 w 5752"/>
              <a:gd name="T15" fmla="*/ 121 h 970"/>
              <a:gd name="T16" fmla="*/ 837 w 5752"/>
              <a:gd name="T17" fmla="*/ 93 h 970"/>
              <a:gd name="T18" fmla="*/ 961 w 5752"/>
              <a:gd name="T19" fmla="*/ 69 h 970"/>
              <a:gd name="T20" fmla="*/ 1078 w 5752"/>
              <a:gd name="T21" fmla="*/ 47 h 970"/>
              <a:gd name="T22" fmla="*/ 1192 w 5752"/>
              <a:gd name="T23" fmla="*/ 27 h 970"/>
              <a:gd name="T24" fmla="*/ 1296 w 5752"/>
              <a:gd name="T25" fmla="*/ 13 h 970"/>
              <a:gd name="T26" fmla="*/ 1390 w 5752"/>
              <a:gd name="T27" fmla="*/ 3 h 970"/>
              <a:gd name="T28" fmla="*/ 1430 w 5752"/>
              <a:gd name="T29" fmla="*/ 0 h 970"/>
              <a:gd name="T30" fmla="*/ 1468 w 5752"/>
              <a:gd name="T31" fmla="*/ 0 h 970"/>
              <a:gd name="T32" fmla="*/ 1468 w 5752"/>
              <a:gd name="T33" fmla="*/ 0 h 970"/>
              <a:gd name="T34" fmla="*/ 1538 w 5752"/>
              <a:gd name="T35" fmla="*/ 0 h 970"/>
              <a:gd name="T36" fmla="*/ 1612 w 5752"/>
              <a:gd name="T37" fmla="*/ 3 h 970"/>
              <a:gd name="T38" fmla="*/ 1686 w 5752"/>
              <a:gd name="T39" fmla="*/ 11 h 970"/>
              <a:gd name="T40" fmla="*/ 1764 w 5752"/>
              <a:gd name="T41" fmla="*/ 21 h 970"/>
              <a:gd name="T42" fmla="*/ 1845 w 5752"/>
              <a:gd name="T43" fmla="*/ 35 h 970"/>
              <a:gd name="T44" fmla="*/ 1927 w 5752"/>
              <a:gd name="T45" fmla="*/ 49 h 970"/>
              <a:gd name="T46" fmla="*/ 2011 w 5752"/>
              <a:gd name="T47" fmla="*/ 67 h 970"/>
              <a:gd name="T48" fmla="*/ 2097 w 5752"/>
              <a:gd name="T49" fmla="*/ 87 h 970"/>
              <a:gd name="T50" fmla="*/ 2185 w 5752"/>
              <a:gd name="T51" fmla="*/ 109 h 970"/>
              <a:gd name="T52" fmla="*/ 2275 w 5752"/>
              <a:gd name="T53" fmla="*/ 133 h 970"/>
              <a:gd name="T54" fmla="*/ 2457 w 5752"/>
              <a:gd name="T55" fmla="*/ 185 h 970"/>
              <a:gd name="T56" fmla="*/ 2640 w 5752"/>
              <a:gd name="T57" fmla="*/ 241 h 970"/>
              <a:gd name="T58" fmla="*/ 2826 w 5752"/>
              <a:gd name="T59" fmla="*/ 301 h 970"/>
              <a:gd name="T60" fmla="*/ 3196 w 5752"/>
              <a:gd name="T61" fmla="*/ 421 h 970"/>
              <a:gd name="T62" fmla="*/ 3377 w 5752"/>
              <a:gd name="T63" fmla="*/ 479 h 970"/>
              <a:gd name="T64" fmla="*/ 3553 w 5752"/>
              <a:gd name="T65" fmla="*/ 533 h 970"/>
              <a:gd name="T66" fmla="*/ 3723 w 5752"/>
              <a:gd name="T67" fmla="*/ 583 h 970"/>
              <a:gd name="T68" fmla="*/ 3805 w 5752"/>
              <a:gd name="T69" fmla="*/ 605 h 970"/>
              <a:gd name="T70" fmla="*/ 3885 w 5752"/>
              <a:gd name="T71" fmla="*/ 625 h 970"/>
              <a:gd name="T72" fmla="*/ 3960 w 5752"/>
              <a:gd name="T73" fmla="*/ 643 h 970"/>
              <a:gd name="T74" fmla="*/ 4036 w 5752"/>
              <a:gd name="T75" fmla="*/ 658 h 970"/>
              <a:gd name="T76" fmla="*/ 4108 w 5752"/>
              <a:gd name="T77" fmla="*/ 670 h 970"/>
              <a:gd name="T78" fmla="*/ 4176 w 5752"/>
              <a:gd name="T79" fmla="*/ 682 h 970"/>
              <a:gd name="T80" fmla="*/ 4176 w 5752"/>
              <a:gd name="T81" fmla="*/ 682 h 970"/>
              <a:gd name="T82" fmla="*/ 4252 w 5752"/>
              <a:gd name="T83" fmla="*/ 688 h 970"/>
              <a:gd name="T84" fmla="*/ 4346 w 5752"/>
              <a:gd name="T85" fmla="*/ 694 h 970"/>
              <a:gd name="T86" fmla="*/ 4454 w 5752"/>
              <a:gd name="T87" fmla="*/ 696 h 970"/>
              <a:gd name="T88" fmla="*/ 4572 w 5752"/>
              <a:gd name="T89" fmla="*/ 698 h 970"/>
              <a:gd name="T90" fmla="*/ 4699 w 5752"/>
              <a:gd name="T91" fmla="*/ 698 h 970"/>
              <a:gd name="T92" fmla="*/ 4831 w 5752"/>
              <a:gd name="T93" fmla="*/ 696 h 970"/>
              <a:gd name="T94" fmla="*/ 5097 w 5752"/>
              <a:gd name="T95" fmla="*/ 690 h 970"/>
              <a:gd name="T96" fmla="*/ 5347 w 5752"/>
              <a:gd name="T97" fmla="*/ 682 h 970"/>
              <a:gd name="T98" fmla="*/ 5556 w 5752"/>
              <a:gd name="T99" fmla="*/ 674 h 970"/>
              <a:gd name="T100" fmla="*/ 5752 w 5752"/>
              <a:gd name="T101" fmla="*/ 664 h 970"/>
              <a:gd name="T102" fmla="*/ 5752 w 5752"/>
              <a:gd name="T103" fmla="*/ 970 h 97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52" h="970">
                <a:moveTo>
                  <a:pt x="5752" y="970"/>
                </a:moveTo>
                <a:lnTo>
                  <a:pt x="0" y="970"/>
                </a:lnTo>
                <a:lnTo>
                  <a:pt x="0" y="293"/>
                </a:lnTo>
                <a:lnTo>
                  <a:pt x="176" y="247"/>
                </a:lnTo>
                <a:lnTo>
                  <a:pt x="365" y="201"/>
                </a:lnTo>
                <a:lnTo>
                  <a:pt x="591" y="147"/>
                </a:lnTo>
                <a:lnTo>
                  <a:pt x="713" y="121"/>
                </a:lnTo>
                <a:lnTo>
                  <a:pt x="837" y="93"/>
                </a:lnTo>
                <a:lnTo>
                  <a:pt x="961" y="69"/>
                </a:lnTo>
                <a:lnTo>
                  <a:pt x="1078" y="47"/>
                </a:lnTo>
                <a:lnTo>
                  <a:pt x="1192" y="27"/>
                </a:lnTo>
                <a:lnTo>
                  <a:pt x="1296" y="13"/>
                </a:lnTo>
                <a:lnTo>
                  <a:pt x="1390" y="3"/>
                </a:lnTo>
                <a:lnTo>
                  <a:pt x="1430" y="0"/>
                </a:lnTo>
                <a:lnTo>
                  <a:pt x="1468" y="0"/>
                </a:lnTo>
                <a:lnTo>
                  <a:pt x="1538" y="0"/>
                </a:lnTo>
                <a:lnTo>
                  <a:pt x="1612" y="3"/>
                </a:lnTo>
                <a:lnTo>
                  <a:pt x="1686" y="11"/>
                </a:lnTo>
                <a:lnTo>
                  <a:pt x="1764" y="21"/>
                </a:lnTo>
                <a:lnTo>
                  <a:pt x="1845" y="35"/>
                </a:lnTo>
                <a:lnTo>
                  <a:pt x="1927" y="49"/>
                </a:lnTo>
                <a:lnTo>
                  <a:pt x="2011" y="67"/>
                </a:lnTo>
                <a:lnTo>
                  <a:pt x="2097" y="87"/>
                </a:lnTo>
                <a:lnTo>
                  <a:pt x="2185" y="109"/>
                </a:lnTo>
                <a:lnTo>
                  <a:pt x="2275" y="133"/>
                </a:lnTo>
                <a:lnTo>
                  <a:pt x="2457" y="185"/>
                </a:lnTo>
                <a:lnTo>
                  <a:pt x="2640" y="241"/>
                </a:lnTo>
                <a:lnTo>
                  <a:pt x="2826" y="301"/>
                </a:lnTo>
                <a:lnTo>
                  <a:pt x="3196" y="421"/>
                </a:lnTo>
                <a:lnTo>
                  <a:pt x="3377" y="479"/>
                </a:lnTo>
                <a:lnTo>
                  <a:pt x="3553" y="533"/>
                </a:lnTo>
                <a:lnTo>
                  <a:pt x="3723" y="583"/>
                </a:lnTo>
                <a:lnTo>
                  <a:pt x="3805" y="605"/>
                </a:lnTo>
                <a:lnTo>
                  <a:pt x="3885" y="625"/>
                </a:lnTo>
                <a:lnTo>
                  <a:pt x="3960" y="643"/>
                </a:lnTo>
                <a:lnTo>
                  <a:pt x="4036" y="658"/>
                </a:lnTo>
                <a:lnTo>
                  <a:pt x="4108" y="670"/>
                </a:lnTo>
                <a:lnTo>
                  <a:pt x="4176" y="682"/>
                </a:lnTo>
                <a:lnTo>
                  <a:pt x="4252" y="688"/>
                </a:lnTo>
                <a:lnTo>
                  <a:pt x="4346" y="694"/>
                </a:lnTo>
                <a:lnTo>
                  <a:pt x="4454" y="696"/>
                </a:lnTo>
                <a:lnTo>
                  <a:pt x="4572" y="698"/>
                </a:lnTo>
                <a:lnTo>
                  <a:pt x="4699" y="698"/>
                </a:lnTo>
                <a:lnTo>
                  <a:pt x="4831" y="696"/>
                </a:lnTo>
                <a:lnTo>
                  <a:pt x="5097" y="690"/>
                </a:lnTo>
                <a:lnTo>
                  <a:pt x="5347" y="682"/>
                </a:lnTo>
                <a:lnTo>
                  <a:pt x="5556" y="674"/>
                </a:lnTo>
                <a:lnTo>
                  <a:pt x="5752" y="664"/>
                </a:lnTo>
                <a:lnTo>
                  <a:pt x="5752" y="970"/>
                </a:lnTo>
                <a:close/>
              </a:path>
            </a:pathLst>
          </a:custGeom>
          <a:gradFill rotWithShape="1">
            <a:gsLst>
              <a:gs pos="0">
                <a:srgbClr val="5C7802"/>
              </a:gs>
              <a:gs pos="50000">
                <a:srgbClr val="87AE08"/>
              </a:gs>
              <a:gs pos="100000">
                <a:srgbClr val="A2D00C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11"/>
          <p:cNvPicPr>
            <a:picLocks noChangeAspect="1"/>
          </p:cNvPicPr>
          <p:nvPr/>
        </p:nvPicPr>
        <p:blipFill rotWithShape="1">
          <a:blip r:embed="rId5"/>
          <a:srcRect l="66309" t="17606" r="1991"/>
          <a:stretch/>
        </p:blipFill>
        <p:spPr>
          <a:xfrm>
            <a:off x="8236499" y="336560"/>
            <a:ext cx="3943350" cy="4270474"/>
          </a:xfrm>
          <a:prstGeom prst="rect">
            <a:avLst/>
          </a:prstGeom>
        </p:spPr>
      </p:pic>
      <p:pic>
        <p:nvPicPr>
          <p:cNvPr id="15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81" y="1332334"/>
            <a:ext cx="2012512" cy="1295400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C836BA51-9ECA-4AA8-A03A-F112A18C5F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257" y="4127862"/>
            <a:ext cx="7494778" cy="2498679"/>
          </a:xfrm>
          <a:prstGeom prst="rect">
            <a:avLst/>
          </a:prstGeom>
        </p:spPr>
      </p:pic>
      <p:pic>
        <p:nvPicPr>
          <p:cNvPr id="17" name="图片 21">
            <a:extLst>
              <a:ext uri="{FF2B5EF4-FFF2-40B4-BE49-F238E27FC236}">
                <a16:creationId xmlns:a16="http://schemas.microsoft.com/office/drawing/2014/main" id="{7F4A62A8-0DDA-4981-841D-AE045B649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826" y="4462675"/>
            <a:ext cx="1871963" cy="2172088"/>
          </a:xfrm>
          <a:prstGeom prst="rect">
            <a:avLst/>
          </a:prstGeom>
        </p:spPr>
      </p:pic>
      <p:pic>
        <p:nvPicPr>
          <p:cNvPr id="18" name="图片 23">
            <a:extLst>
              <a:ext uri="{FF2B5EF4-FFF2-40B4-BE49-F238E27FC236}">
                <a16:creationId xmlns:a16="http://schemas.microsoft.com/office/drawing/2014/main" id="{29B8D025-8466-4181-8447-8082A46DD5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8222" y="4257519"/>
            <a:ext cx="1782934" cy="237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453248" y="2829992"/>
            <a:ext cx="73864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6F90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NGHE KỂ CHUYỆN</a:t>
            </a:r>
          </a:p>
        </p:txBody>
      </p:sp>
    </p:spTree>
    <p:extLst>
      <p:ext uri="{BB962C8B-B14F-4D97-AF65-F5344CB8AC3E}">
        <p14:creationId xmlns:p14="http://schemas.microsoft.com/office/powerpoint/2010/main" val="950652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-gio-va-mat-tr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45A472-36F9-46FE-BBB9-EECA7F524B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100" y="0"/>
            <a:ext cx="13589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77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26395" t="23303" r="50607" b="47081"/>
          <a:stretch>
            <a:fillRect/>
          </a:stretch>
        </p:blipFill>
        <p:spPr>
          <a:xfrm>
            <a:off x="1373981" y="733424"/>
            <a:ext cx="9799638" cy="5629275"/>
          </a:xfrm>
        </p:spPr>
      </p:pic>
      <p:sp>
        <p:nvSpPr>
          <p:cNvPr id="4" name="Oval 3"/>
          <p:cNvSpPr/>
          <p:nvPr/>
        </p:nvSpPr>
        <p:spPr>
          <a:xfrm>
            <a:off x="1518077" y="855453"/>
            <a:ext cx="674290" cy="6675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210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3"/>
          <a:srcRect l="51732" t="23543" r="25056" b="46921"/>
          <a:stretch>
            <a:fillRect/>
          </a:stretch>
        </p:blipFill>
        <p:spPr>
          <a:xfrm>
            <a:off x="1736972" y="557716"/>
            <a:ext cx="9448747" cy="600818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75337" y="629885"/>
            <a:ext cx="826142" cy="80012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504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Tiếng Việt 1</Template>
  <TotalTime>774</TotalTime>
  <Words>73</Words>
  <Application>Microsoft Office PowerPoint</Application>
  <PresentationFormat>Widescreen</PresentationFormat>
  <Paragraphs>27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Times New Roman</vt:lpstr>
      <vt:lpstr>.VnAristote</vt:lpstr>
      <vt:lpstr>Calibri Light</vt:lpstr>
      <vt:lpstr>UTM Avo</vt:lpstr>
      <vt:lpstr>Calibri</vt:lpstr>
      <vt:lpstr>Arial</vt:lpstr>
      <vt:lpstr>等线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71</cp:revision>
  <dcterms:created xsi:type="dcterms:W3CDTF">2021-11-01T08:16:43Z</dcterms:created>
  <dcterms:modified xsi:type="dcterms:W3CDTF">2022-01-21T03:13:37Z</dcterms:modified>
</cp:coreProperties>
</file>