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0"/>
  </p:notesMasterIdLst>
  <p:sldIdLst>
    <p:sldId id="257" r:id="rId2"/>
    <p:sldId id="283" r:id="rId3"/>
    <p:sldId id="284" r:id="rId4"/>
    <p:sldId id="285" r:id="rId5"/>
    <p:sldId id="267" r:id="rId6"/>
    <p:sldId id="3822" r:id="rId7"/>
    <p:sldId id="3823" r:id="rId8"/>
    <p:sldId id="3824" r:id="rId9"/>
    <p:sldId id="3825" r:id="rId10"/>
    <p:sldId id="268" r:id="rId11"/>
    <p:sldId id="3826" r:id="rId12"/>
    <p:sldId id="3827" r:id="rId13"/>
    <p:sldId id="3828" r:id="rId14"/>
    <p:sldId id="274" r:id="rId15"/>
    <p:sldId id="3829" r:id="rId16"/>
    <p:sldId id="3830" r:id="rId17"/>
    <p:sldId id="383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EA72A-6257-4029-9552-9A8BE117EAF1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AA6E2-69D5-4BC6-AA33-13F0C18E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1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2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6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8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7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1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9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4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0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2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2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7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5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8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4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186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7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9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00EAC7B-1689-3B39-331E-A43FB19C1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5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CF04A-EA13-018F-7100-F40CCD3CB6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42" y="114935"/>
            <a:ext cx="5944115" cy="2932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10500-6572-01A9-250C-43869D07B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2894" y="2427648"/>
            <a:ext cx="87607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D04F2-FBC0-EE24-A746-4ABDCC5D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842962"/>
            <a:ext cx="96202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B906F-FC89-E748-EB52-9D24A8F8DCFB}"/>
              </a:ext>
            </a:extLst>
          </p:cNvPr>
          <p:cNvSpPr txBox="1"/>
          <p:nvPr/>
        </p:nvSpPr>
        <p:spPr>
          <a:xfrm>
            <a:off x="1800225" y="952500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600075" y="20097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93 x 8 + 93 x 2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CC828-4C73-8DBF-8CBB-3C7350E66182}"/>
              </a:ext>
            </a:extLst>
          </p:cNvPr>
          <p:cNvSpPr txBox="1"/>
          <p:nvPr/>
        </p:nvSpPr>
        <p:spPr>
          <a:xfrm>
            <a:off x="6858000" y="19716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36 x 9 + 64 x 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EF77F-DC7C-16DD-CA86-EBD34A5AA5D0}"/>
              </a:ext>
            </a:extLst>
          </p:cNvPr>
          <p:cNvSpPr txBox="1"/>
          <p:nvPr/>
        </p:nvSpPr>
        <p:spPr>
          <a:xfrm>
            <a:off x="4267200" y="304800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57 x 8 – 57 x 7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93 x 8 + 93 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93 x 8 + 93 x 2 = 93 x (8 + 2)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 x 8 + 93 x 2 = 744 + 186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75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36 x 9 + 64 x 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(36 + 64)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x 9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324 + 576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64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57 x 8 – 57 x 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57 x (8 – 7)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456 – 399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1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CB6E2-2ED6-7CE2-1858-D43EAEE67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72" y="2725972"/>
            <a:ext cx="552345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43556-95BC-2AF0-6C35-78278AEB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809625"/>
            <a:ext cx="904875" cy="9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6424F-D0CE-FB03-4A5D-02D441090E6D}"/>
              </a:ext>
            </a:extLst>
          </p:cNvPr>
          <p:cNvSpPr txBox="1"/>
          <p:nvPr/>
        </p:nvSpPr>
        <p:spPr>
          <a:xfrm>
            <a:off x="1895474" y="89535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đã giúp bác Phú tính số viên gạch ốp tường bếp theo hai cách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263F-E350-7540-3367-0959FB51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223891"/>
            <a:ext cx="4243387" cy="33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0C034-663E-01F7-F29A-7A6D70DF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37" y="2095500"/>
            <a:ext cx="4391025" cy="116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5CD79-23A6-B431-7D8D-03A31C1E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3348037"/>
            <a:ext cx="4381500" cy="1171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2258A1-7B50-C363-B3B6-E6F4EA28BBF6}"/>
              </a:ext>
            </a:extLst>
          </p:cNvPr>
          <p:cNvSpPr txBox="1"/>
          <p:nvPr/>
        </p:nvSpPr>
        <p:spPr>
          <a:xfrm>
            <a:off x="628649" y="479107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thảo luận về hai cách tính trên.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1A14F-99FC-2452-70CC-18387CF6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819150"/>
            <a:ext cx="4391025" cy="116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Vậy biểu thức tính là (5 + 3) x 10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1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đếm mỗi hàng ngang có 4 viên gạch hoặc 6 viên gạch, có tất cả 8 hàng ngang như thế.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D61A9-C5B9-E6A5-2151-EA7F743C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890587"/>
            <a:ext cx="4381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7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300584" y="-369332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rPr>
              <a:t>https://youtube.com/watch?v=WZJAIkmT3Rg</a:t>
            </a:r>
          </a:p>
        </p:txBody>
      </p:sp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896ED-B327-6D84-A35B-0E64D7051B3B}"/>
              </a:ext>
            </a:extLst>
          </p:cNvPr>
          <p:cNvSpPr txBox="1"/>
          <p:nvPr/>
        </p:nvSpPr>
        <p:spPr>
          <a:xfrm>
            <a:off x="2714625" y="200977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x 4 + 5 x 3.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7A6E3-AA10-2109-562E-14C6B3703E2A}"/>
              </a:ext>
            </a:extLst>
          </p:cNvPr>
          <p:cNvSpPr txBox="1"/>
          <p:nvPr/>
        </p:nvSpPr>
        <p:spPr>
          <a:xfrm>
            <a:off x="1657351" y="30861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2E00-8C1E-AF64-55E0-E8154A4170A1}"/>
              </a:ext>
            </a:extLst>
          </p:cNvPr>
          <p:cNvSpPr txBox="1"/>
          <p:nvPr/>
        </p:nvSpPr>
        <p:spPr>
          <a:xfrm>
            <a:off x="4067176" y="31051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 x 7 =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63020-C3FB-665F-3459-0AAF96060372}"/>
              </a:ext>
            </a:extLst>
          </p:cNvPr>
          <p:cNvSpPr txBox="1"/>
          <p:nvPr/>
        </p:nvSpPr>
        <p:spPr>
          <a:xfrm>
            <a:off x="1628775" y="40386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+ 5 x 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E7EB4-8C3A-4CB6-2BA7-447D5209CBAD}"/>
              </a:ext>
            </a:extLst>
          </p:cNvPr>
          <p:cNvSpPr txBox="1"/>
          <p:nvPr/>
        </p:nvSpPr>
        <p:spPr>
          <a:xfrm>
            <a:off x="4419601" y="40576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+ 15 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C9BAA-98C3-DB83-702D-7F7B71EC7FDF}"/>
              </a:ext>
            </a:extLst>
          </p:cNvPr>
          <p:cNvSpPr txBox="1"/>
          <p:nvPr/>
        </p:nvSpPr>
        <p:spPr>
          <a:xfrm>
            <a:off x="8446428" y="327991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3455F4-AD53-113D-64FF-8517B840F6A1}"/>
              </a:ext>
            </a:extLst>
          </p:cNvPr>
          <p:cNvSpPr/>
          <p:nvPr/>
        </p:nvSpPr>
        <p:spPr>
          <a:xfrm>
            <a:off x="8029575" y="3105150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1" grpId="0"/>
      <p:bldP spid="12" grpId="0"/>
      <p:bldP spid="13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1ACB1-C97A-C562-027B-7CAFFFCD6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1886114"/>
            <a:ext cx="10791825" cy="2114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(5 + 7) = 4 x 5 + 4 x 7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20 + 28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48</a:t>
            </a:r>
          </a:p>
        </p:txBody>
      </p:sp>
    </p:spTree>
    <p:extLst>
      <p:ext uri="{BB962C8B-B14F-4D97-AF65-F5344CB8AC3E}">
        <p14:creationId xmlns:p14="http://schemas.microsoft.com/office/powerpoint/2010/main" val="2986066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846788" y="970213"/>
            <a:ext cx="1816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C0E7C-76C4-8597-279A-B75CDF5D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2" y="2038350"/>
            <a:ext cx="8829675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C6001-8164-D40B-0CD8-780693696E66}"/>
              </a:ext>
            </a:extLst>
          </p:cNvPr>
          <p:cNvSpPr txBox="1"/>
          <p:nvPr/>
        </p:nvSpPr>
        <p:spPr>
          <a:xfrm>
            <a:off x="1381125" y="31242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32 × 200 + 32 × 3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CC625-8A29-442C-7B04-6791A1F324D2}"/>
              </a:ext>
            </a:extLst>
          </p:cNvPr>
          <p:cNvSpPr txBox="1"/>
          <p:nvPr/>
        </p:nvSpPr>
        <p:spPr>
          <a:xfrm>
            <a:off x="1314450" y="38385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6 400 + 96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CFCF7-E43B-04B2-4985-A94E08197DBC}"/>
              </a:ext>
            </a:extLst>
          </p:cNvPr>
          <p:cNvSpPr txBox="1"/>
          <p:nvPr/>
        </p:nvSpPr>
        <p:spPr>
          <a:xfrm>
            <a:off x="1362075" y="45529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8DBD-F26E-EFD8-D1E7-3CE4F985CD9D}"/>
              </a:ext>
            </a:extLst>
          </p:cNvPr>
          <p:cNvSpPr txBox="1"/>
          <p:nvPr/>
        </p:nvSpPr>
        <p:spPr>
          <a:xfrm>
            <a:off x="7162800" y="31146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125 × 8 + 9 × 8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94809-A9AA-4598-6081-7DB57AB58CF0}"/>
              </a:ext>
            </a:extLst>
          </p:cNvPr>
          <p:cNvSpPr txBox="1"/>
          <p:nvPr/>
        </p:nvSpPr>
        <p:spPr>
          <a:xfrm>
            <a:off x="7096125" y="38290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1000 + 72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09261-77BB-B80A-E707-30A57A7CB882}"/>
              </a:ext>
            </a:extLst>
          </p:cNvPr>
          <p:cNvSpPr txBox="1"/>
          <p:nvPr/>
        </p:nvSpPr>
        <p:spPr>
          <a:xfrm>
            <a:off x="7143750" y="4543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1 072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9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F9EED-02D1-6C13-5002-B1A7BE1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781050"/>
            <a:ext cx="971550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B654F-F52A-E1BC-1F00-E5B8FBEA5339}"/>
              </a:ext>
            </a:extLst>
          </p:cNvPr>
          <p:cNvSpPr txBox="1"/>
          <p:nvPr/>
        </p:nvSpPr>
        <p:spPr>
          <a:xfrm>
            <a:off x="2057400" y="885825"/>
            <a:ext cx="88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3C6C1-569E-BFAF-3FCD-32D726FE20B3}"/>
              </a:ext>
            </a:extLst>
          </p:cNvPr>
          <p:cNvSpPr txBox="1"/>
          <p:nvPr/>
        </p:nvSpPr>
        <p:spPr>
          <a:xfrm>
            <a:off x="2819400" y="183832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x 7 – 6 x 5.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CA6DB-FB1F-7FA8-AD62-12633926756E}"/>
              </a:ext>
            </a:extLst>
          </p:cNvPr>
          <p:cNvSpPr txBox="1"/>
          <p:nvPr/>
        </p:nvSpPr>
        <p:spPr>
          <a:xfrm>
            <a:off x="1409701" y="30480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8E0B5-B62F-BEF6-2683-70EF6C13E87A}"/>
              </a:ext>
            </a:extLst>
          </p:cNvPr>
          <p:cNvSpPr txBox="1"/>
          <p:nvPr/>
        </p:nvSpPr>
        <p:spPr>
          <a:xfrm>
            <a:off x="3819526" y="30670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x 2 =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6B31E-9686-4CC3-2B16-156685D61A96}"/>
              </a:ext>
            </a:extLst>
          </p:cNvPr>
          <p:cNvSpPr txBox="1"/>
          <p:nvPr/>
        </p:nvSpPr>
        <p:spPr>
          <a:xfrm>
            <a:off x="1381125" y="40005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– 6 x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FD62-EDEA-8CE2-D828-F6D64404E8EF}"/>
              </a:ext>
            </a:extLst>
          </p:cNvPr>
          <p:cNvSpPr txBox="1"/>
          <p:nvPr/>
        </p:nvSpPr>
        <p:spPr>
          <a:xfrm>
            <a:off x="4171951" y="40195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42 - 30 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47FF8-811B-6F2F-C720-02FBD045ED73}"/>
              </a:ext>
            </a:extLst>
          </p:cNvPr>
          <p:cNvSpPr txBox="1"/>
          <p:nvPr/>
        </p:nvSpPr>
        <p:spPr>
          <a:xfrm>
            <a:off x="8189253" y="333706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64F5A738-955F-DAC7-877E-69114386C757}"/>
              </a:ext>
            </a:extLst>
          </p:cNvPr>
          <p:cNvSpPr/>
          <p:nvPr/>
        </p:nvSpPr>
        <p:spPr>
          <a:xfrm>
            <a:off x="7734300" y="3095625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3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(20 – 4) = 5 x 20 – 5 x 4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100 - 20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767FC-56F6-C911-B4A4-F9521A05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885825"/>
            <a:ext cx="97155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40F4F-3E46-7651-D2D8-820284F8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37524"/>
            <a:ext cx="10439400" cy="21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530</Words>
  <Application>Microsoft Office PowerPoint</Application>
  <PresentationFormat>Widescreen</PresentationFormat>
  <Paragraphs>73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等线</vt:lpstr>
      <vt:lpstr>Arial</vt:lpstr>
      <vt:lpstr>Calibri</vt:lpstr>
      <vt:lpstr>Cambria</vt:lpstr>
      <vt:lpstr>思源黑体 CN Light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2023-10-27T07:02:57Z</dcterms:created>
  <dcterms:modified xsi:type="dcterms:W3CDTF">2023-10-29T12:09:32Z</dcterms:modified>
  <cp:category>9Slide.vn</cp:category>
</cp:coreProperties>
</file>