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483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411" r:id="rId15"/>
    <p:sldId id="373" r:id="rId16"/>
    <p:sldId id="256" r:id="rId17"/>
    <p:sldId id="399" r:id="rId18"/>
    <p:sldId id="394" r:id="rId19"/>
    <p:sldId id="409" r:id="rId20"/>
    <p:sldId id="405" r:id="rId21"/>
    <p:sldId id="406" r:id="rId22"/>
    <p:sldId id="410" r:id="rId23"/>
    <p:sldId id="407" r:id="rId24"/>
    <p:sldId id="371" r:id="rId25"/>
    <p:sldId id="266" r:id="rId26"/>
    <p:sldId id="267" r:id="rId27"/>
    <p:sldId id="26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0.png"/><Relationship Id="rId5" Type="http://schemas.openxmlformats.org/officeDocument/2006/relationships/image" Target="../media/image35.sv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2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2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9.png"/><Relationship Id="rId3" Type="http://schemas.microsoft.com/office/2007/relationships/media" Target="../media/media6.mp3"/><Relationship Id="rId7" Type="http://schemas.openxmlformats.org/officeDocument/2006/relationships/image" Target="../media/image56.png"/><Relationship Id="rId12" Type="http://schemas.microsoft.com/office/2007/relationships/hdphoto" Target="../media/hdphoto20.wdp"/><Relationship Id="rId17" Type="http://schemas.openxmlformats.org/officeDocument/2006/relationships/image" Target="../media/image49.png"/><Relationship Id="rId2" Type="http://schemas.openxmlformats.org/officeDocument/2006/relationships/audio" Target="../media/media5.mp3"/><Relationship Id="rId16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0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7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9.png"/><Relationship Id="rId3" Type="http://schemas.microsoft.com/office/2007/relationships/media" Target="../media/media6.mp3"/><Relationship Id="rId7" Type="http://schemas.openxmlformats.org/officeDocument/2006/relationships/image" Target="../media/image56.png"/><Relationship Id="rId12" Type="http://schemas.microsoft.com/office/2007/relationships/hdphoto" Target="../media/hdphoto20.wdp"/><Relationship Id="rId17" Type="http://schemas.openxmlformats.org/officeDocument/2006/relationships/image" Target="../media/image49.png"/><Relationship Id="rId2" Type="http://schemas.openxmlformats.org/officeDocument/2006/relationships/audio" Target="../media/media5.mp3"/><Relationship Id="rId16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0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7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9.png"/><Relationship Id="rId3" Type="http://schemas.microsoft.com/office/2007/relationships/media" Target="../media/media6.mp3"/><Relationship Id="rId7" Type="http://schemas.openxmlformats.org/officeDocument/2006/relationships/image" Target="../media/image56.png"/><Relationship Id="rId12" Type="http://schemas.microsoft.com/office/2007/relationships/hdphoto" Target="../media/hdphoto20.wdp"/><Relationship Id="rId17" Type="http://schemas.openxmlformats.org/officeDocument/2006/relationships/image" Target="../media/image49.png"/><Relationship Id="rId2" Type="http://schemas.openxmlformats.org/officeDocument/2006/relationships/audio" Target="../media/media5.mp3"/><Relationship Id="rId16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0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7.png"/><Relationship Id="rId1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6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16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5.png"/><Relationship Id="rId24" Type="http://schemas.openxmlformats.org/officeDocument/2006/relationships/slide" Target="slide10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319463" y="1266826"/>
            <a:ext cx="5638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>
              <a:spcBef>
                <a:spcPct val="50000"/>
              </a:spcBef>
              <a:defRPr/>
            </a:pPr>
            <a:r>
              <a:rPr lang="en-US" altLang="en-US" sz="1966" b="1" dirty="0">
                <a:solidFill>
                  <a:srgbClr val="FF0066"/>
                </a:solidFill>
                <a:latin typeface="Times New Roman" pitchFamily="18" charset="0"/>
                <a:cs typeface="Arial" panose="020B0604020202020204" pitchFamily="34" charset="0"/>
              </a:rPr>
              <a:t>TRƯỜNG TIỂU HỌC </a:t>
            </a:r>
            <a:r>
              <a:rPr lang="vi-VN" altLang="en-US" sz="1966" b="1" dirty="0">
                <a:solidFill>
                  <a:srgbClr val="FF0066"/>
                </a:solidFill>
                <a:latin typeface="Times New Roman" pitchFamily="18" charset="0"/>
                <a:cs typeface="Arial" panose="020B0604020202020204" pitchFamily="34" charset="0"/>
              </a:rPr>
              <a:t>NGÔ ĐỨC KẾ</a:t>
            </a:r>
            <a:endParaRPr lang="en-US" altLang="en-US" sz="1966" b="1" dirty="0">
              <a:solidFill>
                <a:srgbClr val="FF0066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38351" y="3419475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4 </a:t>
            </a:r>
            <a:endParaRPr lang="vi-VN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89126" y="2316164"/>
            <a:ext cx="8551863" cy="10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defRPr/>
            </a:pPr>
            <a:r>
              <a:rPr lang="en-US" sz="303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CHÀO MỪNG QUÝ THẦY CÔ VỀ DỰ GIỜ THĂM LỚP 4G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62476" y="1673225"/>
            <a:ext cx="33623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440738" y="5060950"/>
            <a:ext cx="6524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animal-14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29776" y="4392613"/>
            <a:ext cx="6016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038351" y="4479926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247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BÙI THỊ SONG HƯƠNG</a:t>
            </a:r>
            <a:endParaRPr lang="en-US" sz="2247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8351" y="3957638"/>
            <a:ext cx="8253413" cy="5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lnSpc>
                <a:spcPct val="150000"/>
              </a:lnSpc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SỐ TRUNG BÌNH CỘNG</a:t>
            </a:r>
            <a:endParaRPr lang="vi-VN" sz="224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252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713</Words>
  <Application>Microsoft Office PowerPoint</Application>
  <PresentationFormat>Widescreen</PresentationFormat>
  <Paragraphs>100</Paragraphs>
  <Slides>25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SVNClementine</vt:lpstr>
      <vt:lpstr>Aharoni</vt:lpstr>
      <vt:lpstr>Arial</vt:lpstr>
      <vt:lpstr>Calibri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2023-12-05T03:34:05Z</dcterms:created>
  <dcterms:modified xsi:type="dcterms:W3CDTF">2024-12-10T09:19:17Z</dcterms:modified>
</cp:coreProperties>
</file>