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8" r:id="rId2"/>
    <p:sldMasterId id="2147483696" r:id="rId3"/>
    <p:sldMasterId id="2147483708" r:id="rId4"/>
  </p:sldMasterIdLst>
  <p:notesMasterIdLst>
    <p:notesMasterId r:id="rId19"/>
  </p:notesMasterIdLst>
  <p:sldIdLst>
    <p:sldId id="483" r:id="rId5"/>
    <p:sldId id="299" r:id="rId6"/>
    <p:sldId id="559" r:id="rId7"/>
    <p:sldId id="587" r:id="rId8"/>
    <p:sldId id="273" r:id="rId9"/>
    <p:sldId id="301" r:id="rId10"/>
    <p:sldId id="588" r:id="rId11"/>
    <p:sldId id="589" r:id="rId12"/>
    <p:sldId id="586" r:id="rId13"/>
    <p:sldId id="592" r:id="rId14"/>
    <p:sldId id="585" r:id="rId15"/>
    <p:sldId id="570" r:id="rId16"/>
    <p:sldId id="59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67"/>
      </p:cViewPr>
      <p:guideLst>
        <p:guide orient="horz" pos="212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9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9626" y="-2274936"/>
            <a:ext cx="6231966" cy="11439327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90147" y="-1362393"/>
            <a:ext cx="3020116" cy="3146513"/>
          </a:xfrm>
          <a:prstGeom prst="rect">
            <a:avLst/>
          </a:prstGeom>
        </p:spPr>
      </p:pic>
      <p:grpSp>
        <p:nvGrpSpPr>
          <p:cNvPr id="9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 userDrawn="1"/>
        </p:nvGrpSpPr>
        <p:grpSpPr>
          <a:xfrm>
            <a:off x="10657701" y="5434128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42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F6A4BB4-81DD-468B-8AAC-9EDFDE6A8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6484" y="13822"/>
            <a:ext cx="803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UTM Flavour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488668"/>
            <a:ext cx="803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UTM Flavou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15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3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4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4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3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48546-A696-4E34-8C5D-90B4B72D84FD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59760-DD23-45E8-919A-26DC6067C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257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936E0-8259-4F39-A559-43D4CBA42B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78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09A17-9DFA-4D8E-80EA-62EEEAC985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36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1DF46-9743-4BC6-9346-79F8E1812F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62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FABFA-A221-4C38-A593-3DFD50613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73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609D1-04DC-42CF-B993-C1E70B5935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49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D85E1-E789-44E5-BC15-265BA4569E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83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02712-C11F-4AC5-9A21-C6BD0EF502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4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583C5-C599-4CF1-9D8E-3823FACB8B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92941-E204-4957-A9FA-01B1E1DB12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87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4677E-55A7-47D8-B610-3892B6BD92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82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C755C-FDC9-4A30-97A0-3733B6682A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1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2" y="-2408766"/>
            <a:ext cx="1286358" cy="1029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794" y="9320868"/>
            <a:ext cx="1286358" cy="102903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6484" y="13822"/>
            <a:ext cx="803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UTM Flavour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488668"/>
            <a:ext cx="803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UTM Flavou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1413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655F93-FEF4-43A2-AD98-1DC7A4A4068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9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319463" y="1266826"/>
            <a:ext cx="5638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>
              <a:spcBef>
                <a:spcPct val="50000"/>
              </a:spcBef>
              <a:defRPr/>
            </a:pPr>
            <a:r>
              <a:rPr lang="en-US" altLang="en-US" sz="1966" b="1" dirty="0">
                <a:solidFill>
                  <a:srgbClr val="FF0066"/>
                </a:solidFill>
                <a:latin typeface="Times New Roman" pitchFamily="18" charset="0"/>
                <a:cs typeface="Arial" panose="020B0604020202020204" pitchFamily="34" charset="0"/>
              </a:rPr>
              <a:t>TRƯỜNG TIỂU HỌC </a:t>
            </a:r>
            <a:r>
              <a:rPr lang="vi-VN" altLang="en-US" sz="1966" b="1" dirty="0">
                <a:solidFill>
                  <a:srgbClr val="FF0066"/>
                </a:solidFill>
                <a:latin typeface="Times New Roman" pitchFamily="18" charset="0"/>
                <a:cs typeface="Arial" panose="020B0604020202020204" pitchFamily="34" charset="0"/>
              </a:rPr>
              <a:t>NGÔ ĐỨC KẾ</a:t>
            </a:r>
            <a:endParaRPr lang="en-US" altLang="en-US" sz="1966" b="1" dirty="0">
              <a:solidFill>
                <a:srgbClr val="FF0066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038351" y="3419475"/>
            <a:ext cx="8253413" cy="53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lnSpc>
                <a:spcPct val="150000"/>
              </a:lnSpc>
              <a:defRPr/>
            </a:pP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  4 </a:t>
            </a:r>
            <a:endParaRPr lang="vi-VN" sz="224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89126" y="2316164"/>
            <a:ext cx="8551863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defRPr/>
            </a:pPr>
            <a:r>
              <a:rPr lang="en-US" sz="303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CHÀO MỪNG QUÝ THẦY CÔ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562476" y="1673225"/>
            <a:ext cx="3362325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50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8440738" y="5060950"/>
            <a:ext cx="6524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animal-14[1]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29776" y="4392613"/>
            <a:ext cx="60166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038351" y="4726093"/>
            <a:ext cx="8253413" cy="53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lnSpc>
                <a:spcPct val="150000"/>
              </a:lnSpc>
              <a:defRPr/>
            </a:pPr>
            <a:r>
              <a:rPr lang="en-US" sz="2247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vi-VN" sz="2247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BÙI THỊ SONG HƯƠNG</a:t>
            </a:r>
            <a:endParaRPr lang="en-US" sz="2247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20A4E-34BE-D12E-66A6-2CC778A497FA}"/>
              </a:ext>
            </a:extLst>
          </p:cNvPr>
          <p:cNvSpPr txBox="1"/>
          <p:nvPr/>
        </p:nvSpPr>
        <p:spPr>
          <a:xfrm>
            <a:off x="2218105" y="3973567"/>
            <a:ext cx="75672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TOÁN LIÊN QUAN ĐẾN </a:t>
            </a:r>
            <a:endParaRPr kumimoji="0" lang="vi-VN" sz="2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 VỀ ĐƠN VỊ</a:t>
            </a:r>
          </a:p>
        </p:txBody>
      </p:sp>
    </p:spTree>
    <p:extLst>
      <p:ext uri="{BB962C8B-B14F-4D97-AF65-F5344CB8AC3E}">
        <p14:creationId xmlns:p14="http://schemas.microsoft.com/office/powerpoint/2010/main" val="29843252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Callout 8"/>
          <p:cNvSpPr/>
          <p:nvPr/>
        </p:nvSpPr>
        <p:spPr>
          <a:xfrm rot="11088522">
            <a:off x="5263132" y="3282955"/>
            <a:ext cx="4148216" cy="2040416"/>
          </a:xfrm>
          <a:prstGeom prst="cloudCallout">
            <a:avLst>
              <a:gd name="adj1" fmla="val -27745"/>
              <a:gd name="adj2" fmla="val 84603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Text Box 3"/>
          <p:cNvSpPr txBox="1"/>
          <p:nvPr/>
        </p:nvSpPr>
        <p:spPr>
          <a:xfrm>
            <a:off x="5184909" y="3016735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7" name="Text Box 5"/>
          <p:cNvSpPr txBox="1"/>
          <p:nvPr/>
        </p:nvSpPr>
        <p:spPr>
          <a:xfrm>
            <a:off x="5105400" y="5957888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 rot="11088522">
            <a:off x="7844687" y="806040"/>
            <a:ext cx="4148216" cy="2040416"/>
          </a:xfrm>
          <a:prstGeom prst="cloudCallout">
            <a:avLst>
              <a:gd name="adj1" fmla="val -27745"/>
              <a:gd name="adj2" fmla="val 84603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92745" y="1410749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?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440" y="3887664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can: 10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can: ?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753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4414" y="1726180"/>
            <a:ext cx="61791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5097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 tròn v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chữ cái A, B, C, D trước câu trả lời em cho l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đúng: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algn="ctr" eaLnBrk="1" hangingPunct="1"/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6" name="Rectangle 10"/>
          <p:cNvSpPr/>
          <p:nvPr/>
        </p:nvSpPr>
        <p:spPr>
          <a:xfrm>
            <a:off x="8077200" y="2667000"/>
            <a:ext cx="2209800" cy="3810000"/>
          </a:xfrm>
          <a:prstGeom prst="rect">
            <a:avLst/>
          </a:prstGeom>
          <a:noFill/>
          <a:ln w="9525" cap="flat" cmpd="sng">
            <a:solidFill>
              <a:srgbClr val="0F39C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309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700213" y="3200400"/>
            <a:ext cx="6178550" cy="16287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6" tIns="45713" rIns="91426" bIns="457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b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6" grpId="0" bldLvl="0" animBg="1"/>
      <p:bldP spid="39947" grpId="0"/>
      <p:bldP spid="39948" grpId="0"/>
      <p:bldP spid="39950" grpId="0"/>
      <p:bldP spid="3995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3"/>
          <a:stretch/>
        </p:blipFill>
        <p:spPr>
          <a:xfrm flipH="1">
            <a:off x="774619" y="1439962"/>
            <a:ext cx="3350800" cy="50101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Graphic 1"/>
          <p:cNvGrpSpPr/>
          <p:nvPr/>
        </p:nvGrpSpPr>
        <p:grpSpPr>
          <a:xfrm>
            <a:off x="82398" y="20498"/>
            <a:ext cx="820766" cy="1219409"/>
            <a:chOff x="3533775" y="862012"/>
            <a:chExt cx="552545" cy="552545"/>
          </a:xfrm>
          <a:solidFill>
            <a:schemeClr val="accent1"/>
          </a:solidFill>
        </p:grpSpPr>
        <p:grpSp>
          <p:nvGrpSpPr>
            <p:cNvPr id="12" name="Graphic 1"/>
            <p:cNvGrpSpPr/>
            <p:nvPr/>
          </p:nvGrpSpPr>
          <p:grpSpPr>
            <a:xfrm>
              <a:off x="3533775" y="862012"/>
              <a:ext cx="247745" cy="247650"/>
              <a:chOff x="3533775" y="862012"/>
              <a:chExt cx="247745" cy="247650"/>
            </a:xfrm>
            <a:solidFill>
              <a:schemeClr val="accent1"/>
            </a:solidFill>
          </p:grpSpPr>
          <p:sp>
            <p:nvSpPr>
              <p:cNvPr id="25" name="Freeform: Shape 633"/>
              <p:cNvSpPr/>
              <p:nvPr/>
            </p:nvSpPr>
            <p:spPr>
              <a:xfrm>
                <a:off x="3533775" y="862012"/>
                <a:ext cx="247745" cy="247650"/>
              </a:xfrm>
              <a:custGeom>
                <a:avLst/>
                <a:gdLst>
                  <a:gd name="connsiteX0" fmla="*/ 226981 w 247745"/>
                  <a:gd name="connsiteY0" fmla="*/ 247650 h 247650"/>
                  <a:gd name="connsiteX1" fmla="*/ 20669 w 247745"/>
                  <a:gd name="connsiteY1" fmla="*/ 247650 h 247650"/>
                  <a:gd name="connsiteX2" fmla="*/ 0 w 247745"/>
                  <a:gd name="connsiteY2" fmla="*/ 226981 h 247650"/>
                  <a:gd name="connsiteX3" fmla="*/ 0 w 247745"/>
                  <a:gd name="connsiteY3" fmla="*/ 20669 h 247650"/>
                  <a:gd name="connsiteX4" fmla="*/ 20669 w 247745"/>
                  <a:gd name="connsiteY4" fmla="*/ 0 h 247650"/>
                  <a:gd name="connsiteX5" fmla="*/ 227076 w 247745"/>
                  <a:gd name="connsiteY5" fmla="*/ 0 h 247650"/>
                  <a:gd name="connsiteX6" fmla="*/ 247745 w 247745"/>
                  <a:gd name="connsiteY6" fmla="*/ 20669 h 247650"/>
                  <a:gd name="connsiteX7" fmla="*/ 247745 w 247745"/>
                  <a:gd name="connsiteY7" fmla="*/ 227076 h 247650"/>
                  <a:gd name="connsiteX8" fmla="*/ 226981 w 247745"/>
                  <a:gd name="connsiteY8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650">
                    <a:moveTo>
                      <a:pt x="226981" y="247650"/>
                    </a:moveTo>
                    <a:lnTo>
                      <a:pt x="20669" y="247650"/>
                    </a:lnTo>
                    <a:cubicBezTo>
                      <a:pt x="9239" y="247650"/>
                      <a:pt x="0" y="238411"/>
                      <a:pt x="0" y="226981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227076" y="0"/>
                    </a:lnTo>
                    <a:cubicBezTo>
                      <a:pt x="238506" y="0"/>
                      <a:pt x="247745" y="9239"/>
                      <a:pt x="247745" y="20669"/>
                    </a:cubicBezTo>
                    <a:lnTo>
                      <a:pt x="247745" y="227076"/>
                    </a:lnTo>
                    <a:cubicBezTo>
                      <a:pt x="247650" y="238411"/>
                      <a:pt x="238411" y="247650"/>
                      <a:pt x="226981" y="247650"/>
                    </a:cubicBezTo>
                    <a:close/>
                  </a:path>
                </a:pathLst>
              </a:custGeom>
              <a:solidFill>
                <a:srgbClr val="00A9B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634"/>
              <p:cNvSpPr/>
              <p:nvPr/>
            </p:nvSpPr>
            <p:spPr>
              <a:xfrm>
                <a:off x="3581400" y="909637"/>
                <a:ext cx="152400" cy="152400"/>
              </a:xfrm>
              <a:custGeom>
                <a:avLst/>
                <a:gdLst>
                  <a:gd name="connsiteX0" fmla="*/ 142875 w 152400"/>
                  <a:gd name="connsiteY0" fmla="*/ 57150 h 152400"/>
                  <a:gd name="connsiteX1" fmla="*/ 95250 w 152400"/>
                  <a:gd name="connsiteY1" fmla="*/ 57150 h 152400"/>
                  <a:gd name="connsiteX2" fmla="*/ 95250 w 152400"/>
                  <a:gd name="connsiteY2" fmla="*/ 9525 h 152400"/>
                  <a:gd name="connsiteX3" fmla="*/ 85725 w 152400"/>
                  <a:gd name="connsiteY3" fmla="*/ 0 h 152400"/>
                  <a:gd name="connsiteX4" fmla="*/ 66675 w 152400"/>
                  <a:gd name="connsiteY4" fmla="*/ 0 h 152400"/>
                  <a:gd name="connsiteX5" fmla="*/ 57150 w 152400"/>
                  <a:gd name="connsiteY5" fmla="*/ 9525 h 152400"/>
                  <a:gd name="connsiteX6" fmla="*/ 57150 w 152400"/>
                  <a:gd name="connsiteY6" fmla="*/ 57150 h 152400"/>
                  <a:gd name="connsiteX7" fmla="*/ 9525 w 152400"/>
                  <a:gd name="connsiteY7" fmla="*/ 57150 h 152400"/>
                  <a:gd name="connsiteX8" fmla="*/ 0 w 152400"/>
                  <a:gd name="connsiteY8" fmla="*/ 66675 h 152400"/>
                  <a:gd name="connsiteX9" fmla="*/ 0 w 152400"/>
                  <a:gd name="connsiteY9" fmla="*/ 85725 h 152400"/>
                  <a:gd name="connsiteX10" fmla="*/ 9525 w 152400"/>
                  <a:gd name="connsiteY10" fmla="*/ 95250 h 152400"/>
                  <a:gd name="connsiteX11" fmla="*/ 57150 w 152400"/>
                  <a:gd name="connsiteY11" fmla="*/ 95250 h 152400"/>
                  <a:gd name="connsiteX12" fmla="*/ 57150 w 152400"/>
                  <a:gd name="connsiteY12" fmla="*/ 142875 h 152400"/>
                  <a:gd name="connsiteX13" fmla="*/ 66675 w 152400"/>
                  <a:gd name="connsiteY13" fmla="*/ 152400 h 152400"/>
                  <a:gd name="connsiteX14" fmla="*/ 85725 w 152400"/>
                  <a:gd name="connsiteY14" fmla="*/ 152400 h 152400"/>
                  <a:gd name="connsiteX15" fmla="*/ 95250 w 152400"/>
                  <a:gd name="connsiteY15" fmla="*/ 142875 h 152400"/>
                  <a:gd name="connsiteX16" fmla="*/ 95250 w 152400"/>
                  <a:gd name="connsiteY16" fmla="*/ 95250 h 152400"/>
                  <a:gd name="connsiteX17" fmla="*/ 142875 w 152400"/>
                  <a:gd name="connsiteY17" fmla="*/ 95250 h 152400"/>
                  <a:gd name="connsiteX18" fmla="*/ 152400 w 152400"/>
                  <a:gd name="connsiteY18" fmla="*/ 85725 h 152400"/>
                  <a:gd name="connsiteX19" fmla="*/ 152400 w 152400"/>
                  <a:gd name="connsiteY19" fmla="*/ 66675 h 152400"/>
                  <a:gd name="connsiteX20" fmla="*/ 142875 w 152400"/>
                  <a:gd name="connsiteY20" fmla="*/ 571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2400" h="152400">
                    <a:moveTo>
                      <a:pt x="142875" y="57150"/>
                    </a:moveTo>
                    <a:lnTo>
                      <a:pt x="95250" y="57150"/>
                    </a:lnTo>
                    <a:lnTo>
                      <a:pt x="95250" y="9525"/>
                    </a:lnTo>
                    <a:cubicBezTo>
                      <a:pt x="95250" y="4286"/>
                      <a:pt x="90964" y="0"/>
                      <a:pt x="85725" y="0"/>
                    </a:cubicBezTo>
                    <a:lnTo>
                      <a:pt x="66675" y="0"/>
                    </a:lnTo>
                    <a:cubicBezTo>
                      <a:pt x="61436" y="0"/>
                      <a:pt x="57150" y="4286"/>
                      <a:pt x="57150" y="9525"/>
                    </a:cubicBezTo>
                    <a:lnTo>
                      <a:pt x="57150" y="57150"/>
                    </a:lnTo>
                    <a:lnTo>
                      <a:pt x="9525" y="57150"/>
                    </a:lnTo>
                    <a:cubicBezTo>
                      <a:pt x="4286" y="57150"/>
                      <a:pt x="0" y="61436"/>
                      <a:pt x="0" y="66675"/>
                    </a:cubicBezTo>
                    <a:lnTo>
                      <a:pt x="0" y="85725"/>
                    </a:lnTo>
                    <a:cubicBezTo>
                      <a:pt x="0" y="90964"/>
                      <a:pt x="4286" y="95250"/>
                      <a:pt x="9525" y="95250"/>
                    </a:cubicBezTo>
                    <a:lnTo>
                      <a:pt x="57150" y="95250"/>
                    </a:lnTo>
                    <a:lnTo>
                      <a:pt x="57150" y="142875"/>
                    </a:lnTo>
                    <a:cubicBezTo>
                      <a:pt x="57150" y="148114"/>
                      <a:pt x="61436" y="152400"/>
                      <a:pt x="66675" y="152400"/>
                    </a:cubicBezTo>
                    <a:lnTo>
                      <a:pt x="85725" y="152400"/>
                    </a:lnTo>
                    <a:cubicBezTo>
                      <a:pt x="90964" y="152400"/>
                      <a:pt x="95250" y="148114"/>
                      <a:pt x="95250" y="142875"/>
                    </a:cubicBezTo>
                    <a:lnTo>
                      <a:pt x="95250" y="95250"/>
                    </a:lnTo>
                    <a:lnTo>
                      <a:pt x="142875" y="95250"/>
                    </a:lnTo>
                    <a:cubicBezTo>
                      <a:pt x="148114" y="95250"/>
                      <a:pt x="152400" y="90964"/>
                      <a:pt x="152400" y="85725"/>
                    </a:cubicBezTo>
                    <a:lnTo>
                      <a:pt x="152400" y="66675"/>
                    </a:lnTo>
                    <a:cubicBezTo>
                      <a:pt x="152400" y="61436"/>
                      <a:pt x="148114" y="57150"/>
                      <a:pt x="142875" y="571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aphic 1"/>
            <p:cNvGrpSpPr/>
            <p:nvPr/>
          </p:nvGrpSpPr>
          <p:grpSpPr>
            <a:xfrm>
              <a:off x="3838575" y="862012"/>
              <a:ext cx="247745" cy="247650"/>
              <a:chOff x="3838575" y="862012"/>
              <a:chExt cx="247745" cy="247650"/>
            </a:xfrm>
            <a:solidFill>
              <a:schemeClr val="accent1"/>
            </a:solidFill>
          </p:grpSpPr>
          <p:sp>
            <p:nvSpPr>
              <p:cNvPr id="23" name="Freeform: Shape 636"/>
              <p:cNvSpPr/>
              <p:nvPr/>
            </p:nvSpPr>
            <p:spPr>
              <a:xfrm>
                <a:off x="3838575" y="862012"/>
                <a:ext cx="247745" cy="247650"/>
              </a:xfrm>
              <a:custGeom>
                <a:avLst/>
                <a:gdLst>
                  <a:gd name="connsiteX0" fmla="*/ 226981 w 247745"/>
                  <a:gd name="connsiteY0" fmla="*/ 247650 h 247650"/>
                  <a:gd name="connsiteX1" fmla="*/ 20669 w 247745"/>
                  <a:gd name="connsiteY1" fmla="*/ 247650 h 247650"/>
                  <a:gd name="connsiteX2" fmla="*/ 0 w 247745"/>
                  <a:gd name="connsiteY2" fmla="*/ 226981 h 247650"/>
                  <a:gd name="connsiteX3" fmla="*/ 0 w 247745"/>
                  <a:gd name="connsiteY3" fmla="*/ 20669 h 247650"/>
                  <a:gd name="connsiteX4" fmla="*/ 20669 w 247745"/>
                  <a:gd name="connsiteY4" fmla="*/ 0 h 247650"/>
                  <a:gd name="connsiteX5" fmla="*/ 227076 w 247745"/>
                  <a:gd name="connsiteY5" fmla="*/ 0 h 247650"/>
                  <a:gd name="connsiteX6" fmla="*/ 247745 w 247745"/>
                  <a:gd name="connsiteY6" fmla="*/ 20669 h 247650"/>
                  <a:gd name="connsiteX7" fmla="*/ 247745 w 247745"/>
                  <a:gd name="connsiteY7" fmla="*/ 227076 h 247650"/>
                  <a:gd name="connsiteX8" fmla="*/ 226981 w 247745"/>
                  <a:gd name="connsiteY8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650">
                    <a:moveTo>
                      <a:pt x="226981" y="247650"/>
                    </a:moveTo>
                    <a:lnTo>
                      <a:pt x="20669" y="247650"/>
                    </a:lnTo>
                    <a:cubicBezTo>
                      <a:pt x="9239" y="247650"/>
                      <a:pt x="0" y="238411"/>
                      <a:pt x="0" y="226981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227076" y="0"/>
                    </a:lnTo>
                    <a:cubicBezTo>
                      <a:pt x="238506" y="0"/>
                      <a:pt x="247745" y="9239"/>
                      <a:pt x="247745" y="20669"/>
                    </a:cubicBezTo>
                    <a:lnTo>
                      <a:pt x="247745" y="227076"/>
                    </a:lnTo>
                    <a:cubicBezTo>
                      <a:pt x="247650" y="238411"/>
                      <a:pt x="238411" y="247650"/>
                      <a:pt x="226981" y="247650"/>
                    </a:cubicBezTo>
                    <a:close/>
                  </a:path>
                </a:pathLst>
              </a:custGeom>
              <a:solidFill>
                <a:srgbClr val="FE493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637"/>
              <p:cNvSpPr/>
              <p:nvPr/>
            </p:nvSpPr>
            <p:spPr>
              <a:xfrm>
                <a:off x="3886200" y="966787"/>
                <a:ext cx="152400" cy="38100"/>
              </a:xfrm>
              <a:custGeom>
                <a:avLst/>
                <a:gdLst>
                  <a:gd name="connsiteX0" fmla="*/ 0 w 152400"/>
                  <a:gd name="connsiteY0" fmla="*/ 28575 h 38100"/>
                  <a:gd name="connsiteX1" fmla="*/ 0 w 152400"/>
                  <a:gd name="connsiteY1" fmla="*/ 9525 h 38100"/>
                  <a:gd name="connsiteX2" fmla="*/ 9525 w 152400"/>
                  <a:gd name="connsiteY2" fmla="*/ 0 h 38100"/>
                  <a:gd name="connsiteX3" fmla="*/ 142875 w 152400"/>
                  <a:gd name="connsiteY3" fmla="*/ 0 h 38100"/>
                  <a:gd name="connsiteX4" fmla="*/ 152400 w 152400"/>
                  <a:gd name="connsiteY4" fmla="*/ 9525 h 38100"/>
                  <a:gd name="connsiteX5" fmla="*/ 152400 w 152400"/>
                  <a:gd name="connsiteY5" fmla="*/ 28575 h 38100"/>
                  <a:gd name="connsiteX6" fmla="*/ 142875 w 152400"/>
                  <a:gd name="connsiteY6" fmla="*/ 38100 h 38100"/>
                  <a:gd name="connsiteX7" fmla="*/ 9525 w 152400"/>
                  <a:gd name="connsiteY7" fmla="*/ 38100 h 38100"/>
                  <a:gd name="connsiteX8" fmla="*/ 0 w 152400"/>
                  <a:gd name="connsiteY8" fmla="*/ 2857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400" h="38100">
                    <a:moveTo>
                      <a:pt x="0" y="28575"/>
                    </a:moveTo>
                    <a:lnTo>
                      <a:pt x="0" y="9525"/>
                    </a:lnTo>
                    <a:cubicBezTo>
                      <a:pt x="0" y="4286"/>
                      <a:pt x="4286" y="0"/>
                      <a:pt x="9525" y="0"/>
                    </a:cubicBezTo>
                    <a:lnTo>
                      <a:pt x="142875" y="0"/>
                    </a:lnTo>
                    <a:cubicBezTo>
                      <a:pt x="148114" y="0"/>
                      <a:pt x="152400" y="4286"/>
                      <a:pt x="152400" y="9525"/>
                    </a:cubicBezTo>
                    <a:lnTo>
                      <a:pt x="152400" y="28575"/>
                    </a:lnTo>
                    <a:cubicBezTo>
                      <a:pt x="152400" y="33814"/>
                      <a:pt x="148114" y="38100"/>
                      <a:pt x="142875" y="38100"/>
                    </a:cubicBezTo>
                    <a:lnTo>
                      <a:pt x="9525" y="38100"/>
                    </a:lnTo>
                    <a:cubicBezTo>
                      <a:pt x="4286" y="38100"/>
                      <a:pt x="0" y="33814"/>
                      <a:pt x="0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aphic 1"/>
            <p:cNvGrpSpPr/>
            <p:nvPr/>
          </p:nvGrpSpPr>
          <p:grpSpPr>
            <a:xfrm>
              <a:off x="3533775" y="1166812"/>
              <a:ext cx="247745" cy="247650"/>
              <a:chOff x="3533775" y="1166812"/>
              <a:chExt cx="247745" cy="247650"/>
            </a:xfrm>
            <a:solidFill>
              <a:schemeClr val="accent1"/>
            </a:solidFill>
          </p:grpSpPr>
          <p:sp>
            <p:nvSpPr>
              <p:cNvPr id="21" name="Freeform: Shape 639"/>
              <p:cNvSpPr/>
              <p:nvPr/>
            </p:nvSpPr>
            <p:spPr>
              <a:xfrm>
                <a:off x="3533775" y="1166812"/>
                <a:ext cx="247745" cy="247650"/>
              </a:xfrm>
              <a:custGeom>
                <a:avLst/>
                <a:gdLst>
                  <a:gd name="connsiteX0" fmla="*/ 226981 w 247745"/>
                  <a:gd name="connsiteY0" fmla="*/ 247650 h 247650"/>
                  <a:gd name="connsiteX1" fmla="*/ 20669 w 247745"/>
                  <a:gd name="connsiteY1" fmla="*/ 247650 h 247650"/>
                  <a:gd name="connsiteX2" fmla="*/ 0 w 247745"/>
                  <a:gd name="connsiteY2" fmla="*/ 226981 h 247650"/>
                  <a:gd name="connsiteX3" fmla="*/ 0 w 247745"/>
                  <a:gd name="connsiteY3" fmla="*/ 20669 h 247650"/>
                  <a:gd name="connsiteX4" fmla="*/ 20669 w 247745"/>
                  <a:gd name="connsiteY4" fmla="*/ 0 h 247650"/>
                  <a:gd name="connsiteX5" fmla="*/ 227076 w 247745"/>
                  <a:gd name="connsiteY5" fmla="*/ 0 h 247650"/>
                  <a:gd name="connsiteX6" fmla="*/ 247745 w 247745"/>
                  <a:gd name="connsiteY6" fmla="*/ 20669 h 247650"/>
                  <a:gd name="connsiteX7" fmla="*/ 247745 w 247745"/>
                  <a:gd name="connsiteY7" fmla="*/ 227076 h 247650"/>
                  <a:gd name="connsiteX8" fmla="*/ 226981 w 247745"/>
                  <a:gd name="connsiteY8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650">
                    <a:moveTo>
                      <a:pt x="226981" y="247650"/>
                    </a:moveTo>
                    <a:lnTo>
                      <a:pt x="20669" y="247650"/>
                    </a:lnTo>
                    <a:cubicBezTo>
                      <a:pt x="9239" y="247650"/>
                      <a:pt x="0" y="238411"/>
                      <a:pt x="0" y="226981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227076" y="0"/>
                    </a:lnTo>
                    <a:cubicBezTo>
                      <a:pt x="238506" y="0"/>
                      <a:pt x="247745" y="9239"/>
                      <a:pt x="247745" y="20669"/>
                    </a:cubicBezTo>
                    <a:lnTo>
                      <a:pt x="247745" y="227076"/>
                    </a:lnTo>
                    <a:cubicBezTo>
                      <a:pt x="247650" y="238411"/>
                      <a:pt x="238411" y="247650"/>
                      <a:pt x="226981" y="247650"/>
                    </a:cubicBezTo>
                    <a:close/>
                  </a:path>
                </a:pathLst>
              </a:custGeom>
              <a:solidFill>
                <a:srgbClr val="454C54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640"/>
              <p:cNvSpPr/>
              <p:nvPr/>
            </p:nvSpPr>
            <p:spPr>
              <a:xfrm>
                <a:off x="3585471" y="1218414"/>
                <a:ext cx="144339" cy="144446"/>
              </a:xfrm>
              <a:custGeom>
                <a:avLst/>
                <a:gdLst>
                  <a:gd name="connsiteX0" fmla="*/ 141565 w 144339"/>
                  <a:gd name="connsiteY0" fmla="*/ 16978 h 144446"/>
                  <a:gd name="connsiteX1" fmla="*/ 127373 w 144339"/>
                  <a:gd name="connsiteY1" fmla="*/ 2786 h 144446"/>
                  <a:gd name="connsiteX2" fmla="*/ 113943 w 144339"/>
                  <a:gd name="connsiteY2" fmla="*/ 2786 h 144446"/>
                  <a:gd name="connsiteX3" fmla="*/ 72128 w 144339"/>
                  <a:gd name="connsiteY3" fmla="*/ 44506 h 144446"/>
                  <a:gd name="connsiteX4" fmla="*/ 30409 w 144339"/>
                  <a:gd name="connsiteY4" fmla="*/ 2786 h 144446"/>
                  <a:gd name="connsiteX5" fmla="*/ 16978 w 144339"/>
                  <a:gd name="connsiteY5" fmla="*/ 2786 h 144446"/>
                  <a:gd name="connsiteX6" fmla="*/ 2786 w 144339"/>
                  <a:gd name="connsiteY6" fmla="*/ 16978 h 144446"/>
                  <a:gd name="connsiteX7" fmla="*/ 2786 w 144339"/>
                  <a:gd name="connsiteY7" fmla="*/ 30409 h 144446"/>
                  <a:gd name="connsiteX8" fmla="*/ 44506 w 144339"/>
                  <a:gd name="connsiteY8" fmla="*/ 72128 h 144446"/>
                  <a:gd name="connsiteX9" fmla="*/ 2786 w 144339"/>
                  <a:gd name="connsiteY9" fmla="*/ 113848 h 144446"/>
                  <a:gd name="connsiteX10" fmla="*/ 2786 w 144339"/>
                  <a:gd name="connsiteY10" fmla="*/ 127278 h 144446"/>
                  <a:gd name="connsiteX11" fmla="*/ 16978 w 144339"/>
                  <a:gd name="connsiteY11" fmla="*/ 141470 h 144446"/>
                  <a:gd name="connsiteX12" fmla="*/ 30409 w 144339"/>
                  <a:gd name="connsiteY12" fmla="*/ 141470 h 144446"/>
                  <a:gd name="connsiteX13" fmla="*/ 72128 w 144339"/>
                  <a:gd name="connsiteY13" fmla="*/ 99941 h 144446"/>
                  <a:gd name="connsiteX14" fmla="*/ 113848 w 144339"/>
                  <a:gd name="connsiteY14" fmla="*/ 141661 h 144446"/>
                  <a:gd name="connsiteX15" fmla="*/ 127278 w 144339"/>
                  <a:gd name="connsiteY15" fmla="*/ 141661 h 144446"/>
                  <a:gd name="connsiteX16" fmla="*/ 141470 w 144339"/>
                  <a:gd name="connsiteY16" fmla="*/ 127468 h 144446"/>
                  <a:gd name="connsiteX17" fmla="*/ 141470 w 144339"/>
                  <a:gd name="connsiteY17" fmla="*/ 114038 h 144446"/>
                  <a:gd name="connsiteX18" fmla="*/ 99751 w 144339"/>
                  <a:gd name="connsiteY18" fmla="*/ 72319 h 144446"/>
                  <a:gd name="connsiteX19" fmla="*/ 141470 w 144339"/>
                  <a:gd name="connsiteY19" fmla="*/ 30599 h 144446"/>
                  <a:gd name="connsiteX20" fmla="*/ 141565 w 144339"/>
                  <a:gd name="connsiteY20" fmla="*/ 16978 h 14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4339" h="144446">
                    <a:moveTo>
                      <a:pt x="141565" y="16978"/>
                    </a:moveTo>
                    <a:lnTo>
                      <a:pt x="127373" y="2786"/>
                    </a:lnTo>
                    <a:cubicBezTo>
                      <a:pt x="123658" y="-929"/>
                      <a:pt x="117658" y="-929"/>
                      <a:pt x="113943" y="2786"/>
                    </a:cubicBezTo>
                    <a:lnTo>
                      <a:pt x="72128" y="44506"/>
                    </a:lnTo>
                    <a:lnTo>
                      <a:pt x="30409" y="2786"/>
                    </a:lnTo>
                    <a:cubicBezTo>
                      <a:pt x="26694" y="-929"/>
                      <a:pt x="20693" y="-929"/>
                      <a:pt x="16978" y="2786"/>
                    </a:cubicBezTo>
                    <a:lnTo>
                      <a:pt x="2786" y="16978"/>
                    </a:lnTo>
                    <a:cubicBezTo>
                      <a:pt x="-929" y="20693"/>
                      <a:pt x="-929" y="26694"/>
                      <a:pt x="2786" y="30409"/>
                    </a:cubicBezTo>
                    <a:lnTo>
                      <a:pt x="44506" y="72128"/>
                    </a:lnTo>
                    <a:lnTo>
                      <a:pt x="2786" y="113848"/>
                    </a:lnTo>
                    <a:cubicBezTo>
                      <a:pt x="-929" y="117562"/>
                      <a:pt x="-929" y="123563"/>
                      <a:pt x="2786" y="127278"/>
                    </a:cubicBezTo>
                    <a:lnTo>
                      <a:pt x="16978" y="141470"/>
                    </a:lnTo>
                    <a:cubicBezTo>
                      <a:pt x="20693" y="145185"/>
                      <a:pt x="26694" y="145185"/>
                      <a:pt x="30409" y="141470"/>
                    </a:cubicBezTo>
                    <a:lnTo>
                      <a:pt x="72128" y="99941"/>
                    </a:lnTo>
                    <a:lnTo>
                      <a:pt x="113848" y="141661"/>
                    </a:lnTo>
                    <a:cubicBezTo>
                      <a:pt x="117562" y="145375"/>
                      <a:pt x="123563" y="145375"/>
                      <a:pt x="127278" y="141661"/>
                    </a:cubicBezTo>
                    <a:lnTo>
                      <a:pt x="141470" y="127468"/>
                    </a:lnTo>
                    <a:cubicBezTo>
                      <a:pt x="145185" y="123754"/>
                      <a:pt x="145185" y="117753"/>
                      <a:pt x="141470" y="114038"/>
                    </a:cubicBezTo>
                    <a:lnTo>
                      <a:pt x="99751" y="72319"/>
                    </a:lnTo>
                    <a:lnTo>
                      <a:pt x="141470" y="30599"/>
                    </a:lnTo>
                    <a:cubicBezTo>
                      <a:pt x="145280" y="26789"/>
                      <a:pt x="145280" y="20693"/>
                      <a:pt x="141565" y="169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"/>
            <p:cNvGrpSpPr/>
            <p:nvPr/>
          </p:nvGrpSpPr>
          <p:grpSpPr>
            <a:xfrm>
              <a:off x="3838575" y="1166812"/>
              <a:ext cx="247745" cy="247745"/>
              <a:chOff x="3838575" y="1166812"/>
              <a:chExt cx="247745" cy="247745"/>
            </a:xfrm>
            <a:solidFill>
              <a:schemeClr val="accent1"/>
            </a:solidFill>
          </p:grpSpPr>
          <p:sp>
            <p:nvSpPr>
              <p:cNvPr id="16" name="Freeform: Shape 642"/>
              <p:cNvSpPr/>
              <p:nvPr/>
            </p:nvSpPr>
            <p:spPr>
              <a:xfrm>
                <a:off x="3838575" y="1166812"/>
                <a:ext cx="247650" cy="247745"/>
              </a:xfrm>
              <a:custGeom>
                <a:avLst/>
                <a:gdLst>
                  <a:gd name="connsiteX0" fmla="*/ 123825 w 247650"/>
                  <a:gd name="connsiteY0" fmla="*/ 0 h 247745"/>
                  <a:gd name="connsiteX1" fmla="*/ 226981 w 247650"/>
                  <a:gd name="connsiteY1" fmla="*/ 0 h 247745"/>
                  <a:gd name="connsiteX2" fmla="*/ 247650 w 247650"/>
                  <a:gd name="connsiteY2" fmla="*/ 20669 h 247745"/>
                  <a:gd name="connsiteX3" fmla="*/ 247650 w 247650"/>
                  <a:gd name="connsiteY3" fmla="*/ 227076 h 247745"/>
                  <a:gd name="connsiteX4" fmla="*/ 226981 w 247650"/>
                  <a:gd name="connsiteY4" fmla="*/ 247745 h 247745"/>
                  <a:gd name="connsiteX5" fmla="*/ 20669 w 247650"/>
                  <a:gd name="connsiteY5" fmla="*/ 247745 h 247745"/>
                  <a:gd name="connsiteX6" fmla="*/ 0 w 247650"/>
                  <a:gd name="connsiteY6" fmla="*/ 227076 h 247745"/>
                  <a:gd name="connsiteX7" fmla="*/ 0 w 247650"/>
                  <a:gd name="connsiteY7" fmla="*/ 20669 h 247745"/>
                  <a:gd name="connsiteX8" fmla="*/ 20669 w 247650"/>
                  <a:gd name="connsiteY8" fmla="*/ 0 h 247745"/>
                  <a:gd name="connsiteX9" fmla="*/ 66675 w 247650"/>
                  <a:gd name="connsiteY9" fmla="*/ 0 h 247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7650" h="247745">
                    <a:moveTo>
                      <a:pt x="123825" y="0"/>
                    </a:moveTo>
                    <a:lnTo>
                      <a:pt x="226981" y="0"/>
                    </a:lnTo>
                    <a:cubicBezTo>
                      <a:pt x="238411" y="0"/>
                      <a:pt x="247650" y="9239"/>
                      <a:pt x="247650" y="20669"/>
                    </a:cubicBezTo>
                    <a:lnTo>
                      <a:pt x="247650" y="227076"/>
                    </a:lnTo>
                    <a:cubicBezTo>
                      <a:pt x="247650" y="238506"/>
                      <a:pt x="238411" y="247745"/>
                      <a:pt x="226981" y="247745"/>
                    </a:cubicBezTo>
                    <a:lnTo>
                      <a:pt x="20669" y="247745"/>
                    </a:lnTo>
                    <a:cubicBezTo>
                      <a:pt x="9239" y="247745"/>
                      <a:pt x="0" y="238506"/>
                      <a:pt x="0" y="227076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66675" y="0"/>
                    </a:lnTo>
                  </a:path>
                </a:pathLst>
              </a:custGeom>
              <a:solidFill>
                <a:srgbClr val="00A9B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643"/>
              <p:cNvSpPr/>
              <p:nvPr/>
            </p:nvSpPr>
            <p:spPr>
              <a:xfrm>
                <a:off x="3838575" y="1166812"/>
                <a:ext cx="247745" cy="247745"/>
              </a:xfrm>
              <a:custGeom>
                <a:avLst/>
                <a:gdLst>
                  <a:gd name="connsiteX0" fmla="*/ 20669 w 247745"/>
                  <a:gd name="connsiteY0" fmla="*/ 0 h 247745"/>
                  <a:gd name="connsiteX1" fmla="*/ 0 w 247745"/>
                  <a:gd name="connsiteY1" fmla="*/ 20669 h 247745"/>
                  <a:gd name="connsiteX2" fmla="*/ 0 w 247745"/>
                  <a:gd name="connsiteY2" fmla="*/ 227076 h 247745"/>
                  <a:gd name="connsiteX3" fmla="*/ 20669 w 247745"/>
                  <a:gd name="connsiteY3" fmla="*/ 247745 h 247745"/>
                  <a:gd name="connsiteX4" fmla="*/ 227076 w 247745"/>
                  <a:gd name="connsiteY4" fmla="*/ 247745 h 247745"/>
                  <a:gd name="connsiteX5" fmla="*/ 247745 w 247745"/>
                  <a:gd name="connsiteY5" fmla="*/ 227076 h 247745"/>
                  <a:gd name="connsiteX6" fmla="*/ 247745 w 247745"/>
                  <a:gd name="connsiteY6" fmla="*/ 20669 h 247745"/>
                  <a:gd name="connsiteX7" fmla="*/ 227076 w 247745"/>
                  <a:gd name="connsiteY7" fmla="*/ 0 h 247745"/>
                  <a:gd name="connsiteX8" fmla="*/ 20669 w 247745"/>
                  <a:gd name="connsiteY8" fmla="*/ 0 h 247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745">
                    <a:moveTo>
                      <a:pt x="20669" y="0"/>
                    </a:moveTo>
                    <a:cubicBezTo>
                      <a:pt x="9239" y="0"/>
                      <a:pt x="0" y="9239"/>
                      <a:pt x="0" y="20669"/>
                    </a:cubicBezTo>
                    <a:lnTo>
                      <a:pt x="0" y="227076"/>
                    </a:lnTo>
                    <a:cubicBezTo>
                      <a:pt x="0" y="238506"/>
                      <a:pt x="9239" y="247745"/>
                      <a:pt x="20669" y="247745"/>
                    </a:cubicBezTo>
                    <a:lnTo>
                      <a:pt x="227076" y="247745"/>
                    </a:lnTo>
                    <a:cubicBezTo>
                      <a:pt x="238506" y="247745"/>
                      <a:pt x="247745" y="238506"/>
                      <a:pt x="247745" y="227076"/>
                    </a:cubicBezTo>
                    <a:lnTo>
                      <a:pt x="247745" y="20669"/>
                    </a:lnTo>
                    <a:cubicBezTo>
                      <a:pt x="247745" y="9239"/>
                      <a:pt x="238506" y="0"/>
                      <a:pt x="227076" y="0"/>
                    </a:cubicBezTo>
                    <a:lnTo>
                      <a:pt x="20669" y="0"/>
                    </a:lnTo>
                    <a:close/>
                  </a:path>
                </a:pathLst>
              </a:custGeom>
              <a:solidFill>
                <a:srgbClr val="FFB950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644"/>
              <p:cNvSpPr/>
              <p:nvPr/>
            </p:nvSpPr>
            <p:spPr>
              <a:xfrm>
                <a:off x="3886200" y="1271587"/>
                <a:ext cx="152400" cy="38100"/>
              </a:xfrm>
              <a:custGeom>
                <a:avLst/>
                <a:gdLst>
                  <a:gd name="connsiteX0" fmla="*/ 0 w 152400"/>
                  <a:gd name="connsiteY0" fmla="*/ 28575 h 38100"/>
                  <a:gd name="connsiteX1" fmla="*/ 0 w 152400"/>
                  <a:gd name="connsiteY1" fmla="*/ 9525 h 38100"/>
                  <a:gd name="connsiteX2" fmla="*/ 9525 w 152400"/>
                  <a:gd name="connsiteY2" fmla="*/ 0 h 38100"/>
                  <a:gd name="connsiteX3" fmla="*/ 142875 w 152400"/>
                  <a:gd name="connsiteY3" fmla="*/ 0 h 38100"/>
                  <a:gd name="connsiteX4" fmla="*/ 152400 w 152400"/>
                  <a:gd name="connsiteY4" fmla="*/ 9525 h 38100"/>
                  <a:gd name="connsiteX5" fmla="*/ 152400 w 152400"/>
                  <a:gd name="connsiteY5" fmla="*/ 28575 h 38100"/>
                  <a:gd name="connsiteX6" fmla="*/ 142875 w 152400"/>
                  <a:gd name="connsiteY6" fmla="*/ 38100 h 38100"/>
                  <a:gd name="connsiteX7" fmla="*/ 9525 w 152400"/>
                  <a:gd name="connsiteY7" fmla="*/ 38100 h 38100"/>
                  <a:gd name="connsiteX8" fmla="*/ 0 w 152400"/>
                  <a:gd name="connsiteY8" fmla="*/ 2857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400" h="38100">
                    <a:moveTo>
                      <a:pt x="0" y="28575"/>
                    </a:moveTo>
                    <a:lnTo>
                      <a:pt x="0" y="9525"/>
                    </a:lnTo>
                    <a:cubicBezTo>
                      <a:pt x="0" y="4286"/>
                      <a:pt x="4286" y="0"/>
                      <a:pt x="9525" y="0"/>
                    </a:cubicBezTo>
                    <a:lnTo>
                      <a:pt x="142875" y="0"/>
                    </a:lnTo>
                    <a:cubicBezTo>
                      <a:pt x="148114" y="0"/>
                      <a:pt x="152400" y="4286"/>
                      <a:pt x="152400" y="9525"/>
                    </a:cubicBezTo>
                    <a:lnTo>
                      <a:pt x="152400" y="28575"/>
                    </a:lnTo>
                    <a:cubicBezTo>
                      <a:pt x="152400" y="33814"/>
                      <a:pt x="148114" y="38100"/>
                      <a:pt x="142875" y="38100"/>
                    </a:cubicBezTo>
                    <a:lnTo>
                      <a:pt x="9525" y="38100"/>
                    </a:lnTo>
                    <a:cubicBezTo>
                      <a:pt x="4286" y="38100"/>
                      <a:pt x="0" y="33814"/>
                      <a:pt x="0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645"/>
              <p:cNvSpPr/>
              <p:nvPr/>
            </p:nvSpPr>
            <p:spPr>
              <a:xfrm>
                <a:off x="3943350" y="1214437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646"/>
              <p:cNvSpPr/>
              <p:nvPr/>
            </p:nvSpPr>
            <p:spPr>
              <a:xfrm>
                <a:off x="3943350" y="1328737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AutoShape 28"/>
          <p:cNvSpPr>
            <a:spLocks noChangeArrowheads="1"/>
          </p:cNvSpPr>
          <p:nvPr/>
        </p:nvSpPr>
        <p:spPr bwMode="auto">
          <a:xfrm>
            <a:off x="3692614" y="1239698"/>
            <a:ext cx="7412775" cy="3832571"/>
          </a:xfrm>
          <a:prstGeom prst="horizontalScroll">
            <a:avLst>
              <a:gd name="adj" fmla="val 12500"/>
            </a:avLst>
          </a:prstGeom>
          <a:solidFill>
            <a:srgbClr val="EEFBA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162726" y="1751527"/>
            <a:ext cx="7228672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Khi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4162726" y="2678854"/>
            <a:ext cx="7132046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  <a:defRPr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chia)</a:t>
            </a:r>
            <a:endParaRPr lang="en-US" altLang="en-US" sz="3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4170676" y="3606181"/>
            <a:ext cx="7124096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  <a:defRPr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11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9164" y="2364355"/>
            <a:ext cx="6179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/>
          <p:nvPr/>
        </p:nvSpPr>
        <p:spPr>
          <a:xfrm>
            <a:off x="5184909" y="3016735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7" name="Text Box 5"/>
          <p:cNvSpPr txBox="1"/>
          <p:nvPr/>
        </p:nvSpPr>
        <p:spPr>
          <a:xfrm>
            <a:off x="5105400" y="5957888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 rot="11088522">
            <a:off x="6550311" y="528938"/>
            <a:ext cx="4945487" cy="2469004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94254" y="1347941"/>
            <a:ext cx="395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3364703" y="2188296"/>
            <a:ext cx="2810806" cy="1652248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41306" y="273922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 : 5 = 2)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/>
          <p:nvPr/>
        </p:nvSpPr>
        <p:spPr>
          <a:xfrm>
            <a:off x="5184909" y="3016735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7" name="Text Box 5"/>
          <p:cNvSpPr txBox="1"/>
          <p:nvPr/>
        </p:nvSpPr>
        <p:spPr>
          <a:xfrm>
            <a:off x="5105400" y="5957888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 rot="11088522">
            <a:off x="6550311" y="528938"/>
            <a:ext cx="4945487" cy="2469004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94254" y="134794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3364703" y="2188296"/>
            <a:ext cx="2810806" cy="1652248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41306" y="273922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x 3 = 6)</a:t>
            </a:r>
          </a:p>
        </p:txBody>
      </p:sp>
    </p:spTree>
    <p:extLst>
      <p:ext uri="{BB962C8B-B14F-4D97-AF65-F5344CB8AC3E}">
        <p14:creationId xmlns:p14="http://schemas.microsoft.com/office/powerpoint/2010/main" val="700507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8" y="274639"/>
            <a:ext cx="11526983" cy="5904487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vi-VN" sz="5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j-lt"/>
              </a:rPr>
            </a:br>
            <a:br>
              <a:rPr kumimoji="0" lang="vi-VN" sz="54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en-US" sz="54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</a:br>
            <a:r>
              <a:rPr lang="en-US" sz="54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+mn-ea"/>
              </a:rPr>
              <a:t>BÀI TOÁN LIÊN QUAN ĐẾN </a:t>
            </a:r>
            <a:br>
              <a:rPr lang="vi-VN" sz="54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+mn-ea"/>
              </a:rPr>
            </a:br>
            <a:r>
              <a:rPr lang="en-US" sz="54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+mn-ea"/>
              </a:rPr>
              <a:t>RÚT VỀ ĐƠN VỊ</a:t>
            </a:r>
            <a:br>
              <a:rPr kumimoji="0" lang="en-US" sz="5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</a:br>
            <a:br>
              <a:rPr kumimoji="0" lang="en-US" sz="54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</a:br>
            <a:endParaRPr lang="en-US"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9164" y="2364355"/>
            <a:ext cx="6179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3"/>
          <a:stretch/>
        </p:blipFill>
        <p:spPr>
          <a:xfrm flipH="1">
            <a:off x="266330" y="1344801"/>
            <a:ext cx="3350800" cy="50101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Graphic 1"/>
          <p:cNvGrpSpPr/>
          <p:nvPr/>
        </p:nvGrpSpPr>
        <p:grpSpPr>
          <a:xfrm>
            <a:off x="82398" y="20498"/>
            <a:ext cx="820766" cy="1219409"/>
            <a:chOff x="3533775" y="862012"/>
            <a:chExt cx="552545" cy="552545"/>
          </a:xfrm>
          <a:solidFill>
            <a:schemeClr val="accent1"/>
          </a:solidFill>
        </p:grpSpPr>
        <p:grpSp>
          <p:nvGrpSpPr>
            <p:cNvPr id="12" name="Graphic 1"/>
            <p:cNvGrpSpPr/>
            <p:nvPr/>
          </p:nvGrpSpPr>
          <p:grpSpPr>
            <a:xfrm>
              <a:off x="3533775" y="862012"/>
              <a:ext cx="247745" cy="247650"/>
              <a:chOff x="3533775" y="862012"/>
              <a:chExt cx="247745" cy="247650"/>
            </a:xfrm>
            <a:solidFill>
              <a:schemeClr val="accent1"/>
            </a:solidFill>
          </p:grpSpPr>
          <p:sp>
            <p:nvSpPr>
              <p:cNvPr id="25" name="Freeform: Shape 633"/>
              <p:cNvSpPr/>
              <p:nvPr/>
            </p:nvSpPr>
            <p:spPr>
              <a:xfrm>
                <a:off x="3533775" y="862012"/>
                <a:ext cx="247745" cy="247650"/>
              </a:xfrm>
              <a:custGeom>
                <a:avLst/>
                <a:gdLst>
                  <a:gd name="connsiteX0" fmla="*/ 226981 w 247745"/>
                  <a:gd name="connsiteY0" fmla="*/ 247650 h 247650"/>
                  <a:gd name="connsiteX1" fmla="*/ 20669 w 247745"/>
                  <a:gd name="connsiteY1" fmla="*/ 247650 h 247650"/>
                  <a:gd name="connsiteX2" fmla="*/ 0 w 247745"/>
                  <a:gd name="connsiteY2" fmla="*/ 226981 h 247650"/>
                  <a:gd name="connsiteX3" fmla="*/ 0 w 247745"/>
                  <a:gd name="connsiteY3" fmla="*/ 20669 h 247650"/>
                  <a:gd name="connsiteX4" fmla="*/ 20669 w 247745"/>
                  <a:gd name="connsiteY4" fmla="*/ 0 h 247650"/>
                  <a:gd name="connsiteX5" fmla="*/ 227076 w 247745"/>
                  <a:gd name="connsiteY5" fmla="*/ 0 h 247650"/>
                  <a:gd name="connsiteX6" fmla="*/ 247745 w 247745"/>
                  <a:gd name="connsiteY6" fmla="*/ 20669 h 247650"/>
                  <a:gd name="connsiteX7" fmla="*/ 247745 w 247745"/>
                  <a:gd name="connsiteY7" fmla="*/ 227076 h 247650"/>
                  <a:gd name="connsiteX8" fmla="*/ 226981 w 247745"/>
                  <a:gd name="connsiteY8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650">
                    <a:moveTo>
                      <a:pt x="226981" y="247650"/>
                    </a:moveTo>
                    <a:lnTo>
                      <a:pt x="20669" y="247650"/>
                    </a:lnTo>
                    <a:cubicBezTo>
                      <a:pt x="9239" y="247650"/>
                      <a:pt x="0" y="238411"/>
                      <a:pt x="0" y="226981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227076" y="0"/>
                    </a:lnTo>
                    <a:cubicBezTo>
                      <a:pt x="238506" y="0"/>
                      <a:pt x="247745" y="9239"/>
                      <a:pt x="247745" y="20669"/>
                    </a:cubicBezTo>
                    <a:lnTo>
                      <a:pt x="247745" y="227076"/>
                    </a:lnTo>
                    <a:cubicBezTo>
                      <a:pt x="247650" y="238411"/>
                      <a:pt x="238411" y="247650"/>
                      <a:pt x="226981" y="247650"/>
                    </a:cubicBezTo>
                    <a:close/>
                  </a:path>
                </a:pathLst>
              </a:custGeom>
              <a:solidFill>
                <a:srgbClr val="00A9B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634"/>
              <p:cNvSpPr/>
              <p:nvPr/>
            </p:nvSpPr>
            <p:spPr>
              <a:xfrm>
                <a:off x="3581400" y="909637"/>
                <a:ext cx="152400" cy="152400"/>
              </a:xfrm>
              <a:custGeom>
                <a:avLst/>
                <a:gdLst>
                  <a:gd name="connsiteX0" fmla="*/ 142875 w 152400"/>
                  <a:gd name="connsiteY0" fmla="*/ 57150 h 152400"/>
                  <a:gd name="connsiteX1" fmla="*/ 95250 w 152400"/>
                  <a:gd name="connsiteY1" fmla="*/ 57150 h 152400"/>
                  <a:gd name="connsiteX2" fmla="*/ 95250 w 152400"/>
                  <a:gd name="connsiteY2" fmla="*/ 9525 h 152400"/>
                  <a:gd name="connsiteX3" fmla="*/ 85725 w 152400"/>
                  <a:gd name="connsiteY3" fmla="*/ 0 h 152400"/>
                  <a:gd name="connsiteX4" fmla="*/ 66675 w 152400"/>
                  <a:gd name="connsiteY4" fmla="*/ 0 h 152400"/>
                  <a:gd name="connsiteX5" fmla="*/ 57150 w 152400"/>
                  <a:gd name="connsiteY5" fmla="*/ 9525 h 152400"/>
                  <a:gd name="connsiteX6" fmla="*/ 57150 w 152400"/>
                  <a:gd name="connsiteY6" fmla="*/ 57150 h 152400"/>
                  <a:gd name="connsiteX7" fmla="*/ 9525 w 152400"/>
                  <a:gd name="connsiteY7" fmla="*/ 57150 h 152400"/>
                  <a:gd name="connsiteX8" fmla="*/ 0 w 152400"/>
                  <a:gd name="connsiteY8" fmla="*/ 66675 h 152400"/>
                  <a:gd name="connsiteX9" fmla="*/ 0 w 152400"/>
                  <a:gd name="connsiteY9" fmla="*/ 85725 h 152400"/>
                  <a:gd name="connsiteX10" fmla="*/ 9525 w 152400"/>
                  <a:gd name="connsiteY10" fmla="*/ 95250 h 152400"/>
                  <a:gd name="connsiteX11" fmla="*/ 57150 w 152400"/>
                  <a:gd name="connsiteY11" fmla="*/ 95250 h 152400"/>
                  <a:gd name="connsiteX12" fmla="*/ 57150 w 152400"/>
                  <a:gd name="connsiteY12" fmla="*/ 142875 h 152400"/>
                  <a:gd name="connsiteX13" fmla="*/ 66675 w 152400"/>
                  <a:gd name="connsiteY13" fmla="*/ 152400 h 152400"/>
                  <a:gd name="connsiteX14" fmla="*/ 85725 w 152400"/>
                  <a:gd name="connsiteY14" fmla="*/ 152400 h 152400"/>
                  <a:gd name="connsiteX15" fmla="*/ 95250 w 152400"/>
                  <a:gd name="connsiteY15" fmla="*/ 142875 h 152400"/>
                  <a:gd name="connsiteX16" fmla="*/ 95250 w 152400"/>
                  <a:gd name="connsiteY16" fmla="*/ 95250 h 152400"/>
                  <a:gd name="connsiteX17" fmla="*/ 142875 w 152400"/>
                  <a:gd name="connsiteY17" fmla="*/ 95250 h 152400"/>
                  <a:gd name="connsiteX18" fmla="*/ 152400 w 152400"/>
                  <a:gd name="connsiteY18" fmla="*/ 85725 h 152400"/>
                  <a:gd name="connsiteX19" fmla="*/ 152400 w 152400"/>
                  <a:gd name="connsiteY19" fmla="*/ 66675 h 152400"/>
                  <a:gd name="connsiteX20" fmla="*/ 142875 w 152400"/>
                  <a:gd name="connsiteY20" fmla="*/ 571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2400" h="152400">
                    <a:moveTo>
                      <a:pt x="142875" y="57150"/>
                    </a:moveTo>
                    <a:lnTo>
                      <a:pt x="95250" y="57150"/>
                    </a:lnTo>
                    <a:lnTo>
                      <a:pt x="95250" y="9525"/>
                    </a:lnTo>
                    <a:cubicBezTo>
                      <a:pt x="95250" y="4286"/>
                      <a:pt x="90964" y="0"/>
                      <a:pt x="85725" y="0"/>
                    </a:cubicBezTo>
                    <a:lnTo>
                      <a:pt x="66675" y="0"/>
                    </a:lnTo>
                    <a:cubicBezTo>
                      <a:pt x="61436" y="0"/>
                      <a:pt x="57150" y="4286"/>
                      <a:pt x="57150" y="9525"/>
                    </a:cubicBezTo>
                    <a:lnTo>
                      <a:pt x="57150" y="57150"/>
                    </a:lnTo>
                    <a:lnTo>
                      <a:pt x="9525" y="57150"/>
                    </a:lnTo>
                    <a:cubicBezTo>
                      <a:pt x="4286" y="57150"/>
                      <a:pt x="0" y="61436"/>
                      <a:pt x="0" y="66675"/>
                    </a:cubicBezTo>
                    <a:lnTo>
                      <a:pt x="0" y="85725"/>
                    </a:lnTo>
                    <a:cubicBezTo>
                      <a:pt x="0" y="90964"/>
                      <a:pt x="4286" y="95250"/>
                      <a:pt x="9525" y="95250"/>
                    </a:cubicBezTo>
                    <a:lnTo>
                      <a:pt x="57150" y="95250"/>
                    </a:lnTo>
                    <a:lnTo>
                      <a:pt x="57150" y="142875"/>
                    </a:lnTo>
                    <a:cubicBezTo>
                      <a:pt x="57150" y="148114"/>
                      <a:pt x="61436" y="152400"/>
                      <a:pt x="66675" y="152400"/>
                    </a:cubicBezTo>
                    <a:lnTo>
                      <a:pt x="85725" y="152400"/>
                    </a:lnTo>
                    <a:cubicBezTo>
                      <a:pt x="90964" y="152400"/>
                      <a:pt x="95250" y="148114"/>
                      <a:pt x="95250" y="142875"/>
                    </a:cubicBezTo>
                    <a:lnTo>
                      <a:pt x="95250" y="95250"/>
                    </a:lnTo>
                    <a:lnTo>
                      <a:pt x="142875" y="95250"/>
                    </a:lnTo>
                    <a:cubicBezTo>
                      <a:pt x="148114" y="95250"/>
                      <a:pt x="152400" y="90964"/>
                      <a:pt x="152400" y="85725"/>
                    </a:cubicBezTo>
                    <a:lnTo>
                      <a:pt x="152400" y="66675"/>
                    </a:lnTo>
                    <a:cubicBezTo>
                      <a:pt x="152400" y="61436"/>
                      <a:pt x="148114" y="57150"/>
                      <a:pt x="142875" y="571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aphic 1"/>
            <p:cNvGrpSpPr/>
            <p:nvPr/>
          </p:nvGrpSpPr>
          <p:grpSpPr>
            <a:xfrm>
              <a:off x="3838575" y="862012"/>
              <a:ext cx="247745" cy="247650"/>
              <a:chOff x="3838575" y="862012"/>
              <a:chExt cx="247745" cy="247650"/>
            </a:xfrm>
            <a:solidFill>
              <a:schemeClr val="accent1"/>
            </a:solidFill>
          </p:grpSpPr>
          <p:sp>
            <p:nvSpPr>
              <p:cNvPr id="23" name="Freeform: Shape 636"/>
              <p:cNvSpPr/>
              <p:nvPr/>
            </p:nvSpPr>
            <p:spPr>
              <a:xfrm>
                <a:off x="3838575" y="862012"/>
                <a:ext cx="247745" cy="247650"/>
              </a:xfrm>
              <a:custGeom>
                <a:avLst/>
                <a:gdLst>
                  <a:gd name="connsiteX0" fmla="*/ 226981 w 247745"/>
                  <a:gd name="connsiteY0" fmla="*/ 247650 h 247650"/>
                  <a:gd name="connsiteX1" fmla="*/ 20669 w 247745"/>
                  <a:gd name="connsiteY1" fmla="*/ 247650 h 247650"/>
                  <a:gd name="connsiteX2" fmla="*/ 0 w 247745"/>
                  <a:gd name="connsiteY2" fmla="*/ 226981 h 247650"/>
                  <a:gd name="connsiteX3" fmla="*/ 0 w 247745"/>
                  <a:gd name="connsiteY3" fmla="*/ 20669 h 247650"/>
                  <a:gd name="connsiteX4" fmla="*/ 20669 w 247745"/>
                  <a:gd name="connsiteY4" fmla="*/ 0 h 247650"/>
                  <a:gd name="connsiteX5" fmla="*/ 227076 w 247745"/>
                  <a:gd name="connsiteY5" fmla="*/ 0 h 247650"/>
                  <a:gd name="connsiteX6" fmla="*/ 247745 w 247745"/>
                  <a:gd name="connsiteY6" fmla="*/ 20669 h 247650"/>
                  <a:gd name="connsiteX7" fmla="*/ 247745 w 247745"/>
                  <a:gd name="connsiteY7" fmla="*/ 227076 h 247650"/>
                  <a:gd name="connsiteX8" fmla="*/ 226981 w 247745"/>
                  <a:gd name="connsiteY8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650">
                    <a:moveTo>
                      <a:pt x="226981" y="247650"/>
                    </a:moveTo>
                    <a:lnTo>
                      <a:pt x="20669" y="247650"/>
                    </a:lnTo>
                    <a:cubicBezTo>
                      <a:pt x="9239" y="247650"/>
                      <a:pt x="0" y="238411"/>
                      <a:pt x="0" y="226981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227076" y="0"/>
                    </a:lnTo>
                    <a:cubicBezTo>
                      <a:pt x="238506" y="0"/>
                      <a:pt x="247745" y="9239"/>
                      <a:pt x="247745" y="20669"/>
                    </a:cubicBezTo>
                    <a:lnTo>
                      <a:pt x="247745" y="227076"/>
                    </a:lnTo>
                    <a:cubicBezTo>
                      <a:pt x="247650" y="238411"/>
                      <a:pt x="238411" y="247650"/>
                      <a:pt x="226981" y="247650"/>
                    </a:cubicBezTo>
                    <a:close/>
                  </a:path>
                </a:pathLst>
              </a:custGeom>
              <a:solidFill>
                <a:srgbClr val="FE493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637"/>
              <p:cNvSpPr/>
              <p:nvPr/>
            </p:nvSpPr>
            <p:spPr>
              <a:xfrm>
                <a:off x="3886200" y="966787"/>
                <a:ext cx="152400" cy="38100"/>
              </a:xfrm>
              <a:custGeom>
                <a:avLst/>
                <a:gdLst>
                  <a:gd name="connsiteX0" fmla="*/ 0 w 152400"/>
                  <a:gd name="connsiteY0" fmla="*/ 28575 h 38100"/>
                  <a:gd name="connsiteX1" fmla="*/ 0 w 152400"/>
                  <a:gd name="connsiteY1" fmla="*/ 9525 h 38100"/>
                  <a:gd name="connsiteX2" fmla="*/ 9525 w 152400"/>
                  <a:gd name="connsiteY2" fmla="*/ 0 h 38100"/>
                  <a:gd name="connsiteX3" fmla="*/ 142875 w 152400"/>
                  <a:gd name="connsiteY3" fmla="*/ 0 h 38100"/>
                  <a:gd name="connsiteX4" fmla="*/ 152400 w 152400"/>
                  <a:gd name="connsiteY4" fmla="*/ 9525 h 38100"/>
                  <a:gd name="connsiteX5" fmla="*/ 152400 w 152400"/>
                  <a:gd name="connsiteY5" fmla="*/ 28575 h 38100"/>
                  <a:gd name="connsiteX6" fmla="*/ 142875 w 152400"/>
                  <a:gd name="connsiteY6" fmla="*/ 38100 h 38100"/>
                  <a:gd name="connsiteX7" fmla="*/ 9525 w 152400"/>
                  <a:gd name="connsiteY7" fmla="*/ 38100 h 38100"/>
                  <a:gd name="connsiteX8" fmla="*/ 0 w 152400"/>
                  <a:gd name="connsiteY8" fmla="*/ 2857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400" h="38100">
                    <a:moveTo>
                      <a:pt x="0" y="28575"/>
                    </a:moveTo>
                    <a:lnTo>
                      <a:pt x="0" y="9525"/>
                    </a:lnTo>
                    <a:cubicBezTo>
                      <a:pt x="0" y="4286"/>
                      <a:pt x="4286" y="0"/>
                      <a:pt x="9525" y="0"/>
                    </a:cubicBezTo>
                    <a:lnTo>
                      <a:pt x="142875" y="0"/>
                    </a:lnTo>
                    <a:cubicBezTo>
                      <a:pt x="148114" y="0"/>
                      <a:pt x="152400" y="4286"/>
                      <a:pt x="152400" y="9525"/>
                    </a:cubicBezTo>
                    <a:lnTo>
                      <a:pt x="152400" y="28575"/>
                    </a:lnTo>
                    <a:cubicBezTo>
                      <a:pt x="152400" y="33814"/>
                      <a:pt x="148114" y="38100"/>
                      <a:pt x="142875" y="38100"/>
                    </a:cubicBezTo>
                    <a:lnTo>
                      <a:pt x="9525" y="38100"/>
                    </a:lnTo>
                    <a:cubicBezTo>
                      <a:pt x="4286" y="38100"/>
                      <a:pt x="0" y="33814"/>
                      <a:pt x="0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aphic 1"/>
            <p:cNvGrpSpPr/>
            <p:nvPr/>
          </p:nvGrpSpPr>
          <p:grpSpPr>
            <a:xfrm>
              <a:off x="3533775" y="1166812"/>
              <a:ext cx="247745" cy="247650"/>
              <a:chOff x="3533775" y="1166812"/>
              <a:chExt cx="247745" cy="247650"/>
            </a:xfrm>
            <a:solidFill>
              <a:schemeClr val="accent1"/>
            </a:solidFill>
          </p:grpSpPr>
          <p:sp>
            <p:nvSpPr>
              <p:cNvPr id="21" name="Freeform: Shape 639"/>
              <p:cNvSpPr/>
              <p:nvPr/>
            </p:nvSpPr>
            <p:spPr>
              <a:xfrm>
                <a:off x="3533775" y="1166812"/>
                <a:ext cx="247745" cy="247650"/>
              </a:xfrm>
              <a:custGeom>
                <a:avLst/>
                <a:gdLst>
                  <a:gd name="connsiteX0" fmla="*/ 226981 w 247745"/>
                  <a:gd name="connsiteY0" fmla="*/ 247650 h 247650"/>
                  <a:gd name="connsiteX1" fmla="*/ 20669 w 247745"/>
                  <a:gd name="connsiteY1" fmla="*/ 247650 h 247650"/>
                  <a:gd name="connsiteX2" fmla="*/ 0 w 247745"/>
                  <a:gd name="connsiteY2" fmla="*/ 226981 h 247650"/>
                  <a:gd name="connsiteX3" fmla="*/ 0 w 247745"/>
                  <a:gd name="connsiteY3" fmla="*/ 20669 h 247650"/>
                  <a:gd name="connsiteX4" fmla="*/ 20669 w 247745"/>
                  <a:gd name="connsiteY4" fmla="*/ 0 h 247650"/>
                  <a:gd name="connsiteX5" fmla="*/ 227076 w 247745"/>
                  <a:gd name="connsiteY5" fmla="*/ 0 h 247650"/>
                  <a:gd name="connsiteX6" fmla="*/ 247745 w 247745"/>
                  <a:gd name="connsiteY6" fmla="*/ 20669 h 247650"/>
                  <a:gd name="connsiteX7" fmla="*/ 247745 w 247745"/>
                  <a:gd name="connsiteY7" fmla="*/ 227076 h 247650"/>
                  <a:gd name="connsiteX8" fmla="*/ 226981 w 247745"/>
                  <a:gd name="connsiteY8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650">
                    <a:moveTo>
                      <a:pt x="226981" y="247650"/>
                    </a:moveTo>
                    <a:lnTo>
                      <a:pt x="20669" y="247650"/>
                    </a:lnTo>
                    <a:cubicBezTo>
                      <a:pt x="9239" y="247650"/>
                      <a:pt x="0" y="238411"/>
                      <a:pt x="0" y="226981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227076" y="0"/>
                    </a:lnTo>
                    <a:cubicBezTo>
                      <a:pt x="238506" y="0"/>
                      <a:pt x="247745" y="9239"/>
                      <a:pt x="247745" y="20669"/>
                    </a:cubicBezTo>
                    <a:lnTo>
                      <a:pt x="247745" y="227076"/>
                    </a:lnTo>
                    <a:cubicBezTo>
                      <a:pt x="247650" y="238411"/>
                      <a:pt x="238411" y="247650"/>
                      <a:pt x="226981" y="247650"/>
                    </a:cubicBezTo>
                    <a:close/>
                  </a:path>
                </a:pathLst>
              </a:custGeom>
              <a:solidFill>
                <a:srgbClr val="454C54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640"/>
              <p:cNvSpPr/>
              <p:nvPr/>
            </p:nvSpPr>
            <p:spPr>
              <a:xfrm>
                <a:off x="3585471" y="1218414"/>
                <a:ext cx="144339" cy="144446"/>
              </a:xfrm>
              <a:custGeom>
                <a:avLst/>
                <a:gdLst>
                  <a:gd name="connsiteX0" fmla="*/ 141565 w 144339"/>
                  <a:gd name="connsiteY0" fmla="*/ 16978 h 144446"/>
                  <a:gd name="connsiteX1" fmla="*/ 127373 w 144339"/>
                  <a:gd name="connsiteY1" fmla="*/ 2786 h 144446"/>
                  <a:gd name="connsiteX2" fmla="*/ 113943 w 144339"/>
                  <a:gd name="connsiteY2" fmla="*/ 2786 h 144446"/>
                  <a:gd name="connsiteX3" fmla="*/ 72128 w 144339"/>
                  <a:gd name="connsiteY3" fmla="*/ 44506 h 144446"/>
                  <a:gd name="connsiteX4" fmla="*/ 30409 w 144339"/>
                  <a:gd name="connsiteY4" fmla="*/ 2786 h 144446"/>
                  <a:gd name="connsiteX5" fmla="*/ 16978 w 144339"/>
                  <a:gd name="connsiteY5" fmla="*/ 2786 h 144446"/>
                  <a:gd name="connsiteX6" fmla="*/ 2786 w 144339"/>
                  <a:gd name="connsiteY6" fmla="*/ 16978 h 144446"/>
                  <a:gd name="connsiteX7" fmla="*/ 2786 w 144339"/>
                  <a:gd name="connsiteY7" fmla="*/ 30409 h 144446"/>
                  <a:gd name="connsiteX8" fmla="*/ 44506 w 144339"/>
                  <a:gd name="connsiteY8" fmla="*/ 72128 h 144446"/>
                  <a:gd name="connsiteX9" fmla="*/ 2786 w 144339"/>
                  <a:gd name="connsiteY9" fmla="*/ 113848 h 144446"/>
                  <a:gd name="connsiteX10" fmla="*/ 2786 w 144339"/>
                  <a:gd name="connsiteY10" fmla="*/ 127278 h 144446"/>
                  <a:gd name="connsiteX11" fmla="*/ 16978 w 144339"/>
                  <a:gd name="connsiteY11" fmla="*/ 141470 h 144446"/>
                  <a:gd name="connsiteX12" fmla="*/ 30409 w 144339"/>
                  <a:gd name="connsiteY12" fmla="*/ 141470 h 144446"/>
                  <a:gd name="connsiteX13" fmla="*/ 72128 w 144339"/>
                  <a:gd name="connsiteY13" fmla="*/ 99941 h 144446"/>
                  <a:gd name="connsiteX14" fmla="*/ 113848 w 144339"/>
                  <a:gd name="connsiteY14" fmla="*/ 141661 h 144446"/>
                  <a:gd name="connsiteX15" fmla="*/ 127278 w 144339"/>
                  <a:gd name="connsiteY15" fmla="*/ 141661 h 144446"/>
                  <a:gd name="connsiteX16" fmla="*/ 141470 w 144339"/>
                  <a:gd name="connsiteY16" fmla="*/ 127468 h 144446"/>
                  <a:gd name="connsiteX17" fmla="*/ 141470 w 144339"/>
                  <a:gd name="connsiteY17" fmla="*/ 114038 h 144446"/>
                  <a:gd name="connsiteX18" fmla="*/ 99751 w 144339"/>
                  <a:gd name="connsiteY18" fmla="*/ 72319 h 144446"/>
                  <a:gd name="connsiteX19" fmla="*/ 141470 w 144339"/>
                  <a:gd name="connsiteY19" fmla="*/ 30599 h 144446"/>
                  <a:gd name="connsiteX20" fmla="*/ 141565 w 144339"/>
                  <a:gd name="connsiteY20" fmla="*/ 16978 h 14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4339" h="144446">
                    <a:moveTo>
                      <a:pt x="141565" y="16978"/>
                    </a:moveTo>
                    <a:lnTo>
                      <a:pt x="127373" y="2786"/>
                    </a:lnTo>
                    <a:cubicBezTo>
                      <a:pt x="123658" y="-929"/>
                      <a:pt x="117658" y="-929"/>
                      <a:pt x="113943" y="2786"/>
                    </a:cubicBezTo>
                    <a:lnTo>
                      <a:pt x="72128" y="44506"/>
                    </a:lnTo>
                    <a:lnTo>
                      <a:pt x="30409" y="2786"/>
                    </a:lnTo>
                    <a:cubicBezTo>
                      <a:pt x="26694" y="-929"/>
                      <a:pt x="20693" y="-929"/>
                      <a:pt x="16978" y="2786"/>
                    </a:cubicBezTo>
                    <a:lnTo>
                      <a:pt x="2786" y="16978"/>
                    </a:lnTo>
                    <a:cubicBezTo>
                      <a:pt x="-929" y="20693"/>
                      <a:pt x="-929" y="26694"/>
                      <a:pt x="2786" y="30409"/>
                    </a:cubicBezTo>
                    <a:lnTo>
                      <a:pt x="44506" y="72128"/>
                    </a:lnTo>
                    <a:lnTo>
                      <a:pt x="2786" y="113848"/>
                    </a:lnTo>
                    <a:cubicBezTo>
                      <a:pt x="-929" y="117562"/>
                      <a:pt x="-929" y="123563"/>
                      <a:pt x="2786" y="127278"/>
                    </a:cubicBezTo>
                    <a:lnTo>
                      <a:pt x="16978" y="141470"/>
                    </a:lnTo>
                    <a:cubicBezTo>
                      <a:pt x="20693" y="145185"/>
                      <a:pt x="26694" y="145185"/>
                      <a:pt x="30409" y="141470"/>
                    </a:cubicBezTo>
                    <a:lnTo>
                      <a:pt x="72128" y="99941"/>
                    </a:lnTo>
                    <a:lnTo>
                      <a:pt x="113848" y="141661"/>
                    </a:lnTo>
                    <a:cubicBezTo>
                      <a:pt x="117562" y="145375"/>
                      <a:pt x="123563" y="145375"/>
                      <a:pt x="127278" y="141661"/>
                    </a:cubicBezTo>
                    <a:lnTo>
                      <a:pt x="141470" y="127468"/>
                    </a:lnTo>
                    <a:cubicBezTo>
                      <a:pt x="145185" y="123754"/>
                      <a:pt x="145185" y="117753"/>
                      <a:pt x="141470" y="114038"/>
                    </a:cubicBezTo>
                    <a:lnTo>
                      <a:pt x="99751" y="72319"/>
                    </a:lnTo>
                    <a:lnTo>
                      <a:pt x="141470" y="30599"/>
                    </a:lnTo>
                    <a:cubicBezTo>
                      <a:pt x="145280" y="26789"/>
                      <a:pt x="145280" y="20693"/>
                      <a:pt x="141565" y="169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"/>
            <p:cNvGrpSpPr/>
            <p:nvPr/>
          </p:nvGrpSpPr>
          <p:grpSpPr>
            <a:xfrm>
              <a:off x="3838575" y="1166812"/>
              <a:ext cx="247745" cy="247745"/>
              <a:chOff x="3838575" y="1166812"/>
              <a:chExt cx="247745" cy="247745"/>
            </a:xfrm>
            <a:solidFill>
              <a:schemeClr val="accent1"/>
            </a:solidFill>
          </p:grpSpPr>
          <p:sp>
            <p:nvSpPr>
              <p:cNvPr id="16" name="Freeform: Shape 642"/>
              <p:cNvSpPr/>
              <p:nvPr/>
            </p:nvSpPr>
            <p:spPr>
              <a:xfrm>
                <a:off x="3838575" y="1166812"/>
                <a:ext cx="247650" cy="247745"/>
              </a:xfrm>
              <a:custGeom>
                <a:avLst/>
                <a:gdLst>
                  <a:gd name="connsiteX0" fmla="*/ 123825 w 247650"/>
                  <a:gd name="connsiteY0" fmla="*/ 0 h 247745"/>
                  <a:gd name="connsiteX1" fmla="*/ 226981 w 247650"/>
                  <a:gd name="connsiteY1" fmla="*/ 0 h 247745"/>
                  <a:gd name="connsiteX2" fmla="*/ 247650 w 247650"/>
                  <a:gd name="connsiteY2" fmla="*/ 20669 h 247745"/>
                  <a:gd name="connsiteX3" fmla="*/ 247650 w 247650"/>
                  <a:gd name="connsiteY3" fmla="*/ 227076 h 247745"/>
                  <a:gd name="connsiteX4" fmla="*/ 226981 w 247650"/>
                  <a:gd name="connsiteY4" fmla="*/ 247745 h 247745"/>
                  <a:gd name="connsiteX5" fmla="*/ 20669 w 247650"/>
                  <a:gd name="connsiteY5" fmla="*/ 247745 h 247745"/>
                  <a:gd name="connsiteX6" fmla="*/ 0 w 247650"/>
                  <a:gd name="connsiteY6" fmla="*/ 227076 h 247745"/>
                  <a:gd name="connsiteX7" fmla="*/ 0 w 247650"/>
                  <a:gd name="connsiteY7" fmla="*/ 20669 h 247745"/>
                  <a:gd name="connsiteX8" fmla="*/ 20669 w 247650"/>
                  <a:gd name="connsiteY8" fmla="*/ 0 h 247745"/>
                  <a:gd name="connsiteX9" fmla="*/ 66675 w 247650"/>
                  <a:gd name="connsiteY9" fmla="*/ 0 h 247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7650" h="247745">
                    <a:moveTo>
                      <a:pt x="123825" y="0"/>
                    </a:moveTo>
                    <a:lnTo>
                      <a:pt x="226981" y="0"/>
                    </a:lnTo>
                    <a:cubicBezTo>
                      <a:pt x="238411" y="0"/>
                      <a:pt x="247650" y="9239"/>
                      <a:pt x="247650" y="20669"/>
                    </a:cubicBezTo>
                    <a:lnTo>
                      <a:pt x="247650" y="227076"/>
                    </a:lnTo>
                    <a:cubicBezTo>
                      <a:pt x="247650" y="238506"/>
                      <a:pt x="238411" y="247745"/>
                      <a:pt x="226981" y="247745"/>
                    </a:cubicBezTo>
                    <a:lnTo>
                      <a:pt x="20669" y="247745"/>
                    </a:lnTo>
                    <a:cubicBezTo>
                      <a:pt x="9239" y="247745"/>
                      <a:pt x="0" y="238506"/>
                      <a:pt x="0" y="227076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66675" y="0"/>
                    </a:lnTo>
                  </a:path>
                </a:pathLst>
              </a:custGeom>
              <a:solidFill>
                <a:srgbClr val="00A9B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643"/>
              <p:cNvSpPr/>
              <p:nvPr/>
            </p:nvSpPr>
            <p:spPr>
              <a:xfrm>
                <a:off x="3838575" y="1166812"/>
                <a:ext cx="247745" cy="247745"/>
              </a:xfrm>
              <a:custGeom>
                <a:avLst/>
                <a:gdLst>
                  <a:gd name="connsiteX0" fmla="*/ 20669 w 247745"/>
                  <a:gd name="connsiteY0" fmla="*/ 0 h 247745"/>
                  <a:gd name="connsiteX1" fmla="*/ 0 w 247745"/>
                  <a:gd name="connsiteY1" fmla="*/ 20669 h 247745"/>
                  <a:gd name="connsiteX2" fmla="*/ 0 w 247745"/>
                  <a:gd name="connsiteY2" fmla="*/ 227076 h 247745"/>
                  <a:gd name="connsiteX3" fmla="*/ 20669 w 247745"/>
                  <a:gd name="connsiteY3" fmla="*/ 247745 h 247745"/>
                  <a:gd name="connsiteX4" fmla="*/ 227076 w 247745"/>
                  <a:gd name="connsiteY4" fmla="*/ 247745 h 247745"/>
                  <a:gd name="connsiteX5" fmla="*/ 247745 w 247745"/>
                  <a:gd name="connsiteY5" fmla="*/ 227076 h 247745"/>
                  <a:gd name="connsiteX6" fmla="*/ 247745 w 247745"/>
                  <a:gd name="connsiteY6" fmla="*/ 20669 h 247745"/>
                  <a:gd name="connsiteX7" fmla="*/ 227076 w 247745"/>
                  <a:gd name="connsiteY7" fmla="*/ 0 h 247745"/>
                  <a:gd name="connsiteX8" fmla="*/ 20669 w 247745"/>
                  <a:gd name="connsiteY8" fmla="*/ 0 h 247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745">
                    <a:moveTo>
                      <a:pt x="20669" y="0"/>
                    </a:moveTo>
                    <a:cubicBezTo>
                      <a:pt x="9239" y="0"/>
                      <a:pt x="0" y="9239"/>
                      <a:pt x="0" y="20669"/>
                    </a:cubicBezTo>
                    <a:lnTo>
                      <a:pt x="0" y="227076"/>
                    </a:lnTo>
                    <a:cubicBezTo>
                      <a:pt x="0" y="238506"/>
                      <a:pt x="9239" y="247745"/>
                      <a:pt x="20669" y="247745"/>
                    </a:cubicBezTo>
                    <a:lnTo>
                      <a:pt x="227076" y="247745"/>
                    </a:lnTo>
                    <a:cubicBezTo>
                      <a:pt x="238506" y="247745"/>
                      <a:pt x="247745" y="238506"/>
                      <a:pt x="247745" y="227076"/>
                    </a:cubicBezTo>
                    <a:lnTo>
                      <a:pt x="247745" y="20669"/>
                    </a:lnTo>
                    <a:cubicBezTo>
                      <a:pt x="247745" y="9239"/>
                      <a:pt x="238506" y="0"/>
                      <a:pt x="227076" y="0"/>
                    </a:cubicBezTo>
                    <a:lnTo>
                      <a:pt x="20669" y="0"/>
                    </a:lnTo>
                    <a:close/>
                  </a:path>
                </a:pathLst>
              </a:custGeom>
              <a:solidFill>
                <a:srgbClr val="FFB950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644"/>
              <p:cNvSpPr/>
              <p:nvPr/>
            </p:nvSpPr>
            <p:spPr>
              <a:xfrm>
                <a:off x="3886200" y="1271587"/>
                <a:ext cx="152400" cy="38100"/>
              </a:xfrm>
              <a:custGeom>
                <a:avLst/>
                <a:gdLst>
                  <a:gd name="connsiteX0" fmla="*/ 0 w 152400"/>
                  <a:gd name="connsiteY0" fmla="*/ 28575 h 38100"/>
                  <a:gd name="connsiteX1" fmla="*/ 0 w 152400"/>
                  <a:gd name="connsiteY1" fmla="*/ 9525 h 38100"/>
                  <a:gd name="connsiteX2" fmla="*/ 9525 w 152400"/>
                  <a:gd name="connsiteY2" fmla="*/ 0 h 38100"/>
                  <a:gd name="connsiteX3" fmla="*/ 142875 w 152400"/>
                  <a:gd name="connsiteY3" fmla="*/ 0 h 38100"/>
                  <a:gd name="connsiteX4" fmla="*/ 152400 w 152400"/>
                  <a:gd name="connsiteY4" fmla="*/ 9525 h 38100"/>
                  <a:gd name="connsiteX5" fmla="*/ 152400 w 152400"/>
                  <a:gd name="connsiteY5" fmla="*/ 28575 h 38100"/>
                  <a:gd name="connsiteX6" fmla="*/ 142875 w 152400"/>
                  <a:gd name="connsiteY6" fmla="*/ 38100 h 38100"/>
                  <a:gd name="connsiteX7" fmla="*/ 9525 w 152400"/>
                  <a:gd name="connsiteY7" fmla="*/ 38100 h 38100"/>
                  <a:gd name="connsiteX8" fmla="*/ 0 w 152400"/>
                  <a:gd name="connsiteY8" fmla="*/ 2857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400" h="38100">
                    <a:moveTo>
                      <a:pt x="0" y="28575"/>
                    </a:moveTo>
                    <a:lnTo>
                      <a:pt x="0" y="9525"/>
                    </a:lnTo>
                    <a:cubicBezTo>
                      <a:pt x="0" y="4286"/>
                      <a:pt x="4286" y="0"/>
                      <a:pt x="9525" y="0"/>
                    </a:cubicBezTo>
                    <a:lnTo>
                      <a:pt x="142875" y="0"/>
                    </a:lnTo>
                    <a:cubicBezTo>
                      <a:pt x="148114" y="0"/>
                      <a:pt x="152400" y="4286"/>
                      <a:pt x="152400" y="9525"/>
                    </a:cubicBezTo>
                    <a:lnTo>
                      <a:pt x="152400" y="28575"/>
                    </a:lnTo>
                    <a:cubicBezTo>
                      <a:pt x="152400" y="33814"/>
                      <a:pt x="148114" y="38100"/>
                      <a:pt x="142875" y="38100"/>
                    </a:cubicBezTo>
                    <a:lnTo>
                      <a:pt x="9525" y="38100"/>
                    </a:lnTo>
                    <a:cubicBezTo>
                      <a:pt x="4286" y="38100"/>
                      <a:pt x="0" y="33814"/>
                      <a:pt x="0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645"/>
              <p:cNvSpPr/>
              <p:nvPr/>
            </p:nvSpPr>
            <p:spPr>
              <a:xfrm>
                <a:off x="3943350" y="1214437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646"/>
              <p:cNvSpPr/>
              <p:nvPr/>
            </p:nvSpPr>
            <p:spPr>
              <a:xfrm>
                <a:off x="3943350" y="1328737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TextBox 4"/>
          <p:cNvSpPr txBox="1"/>
          <p:nvPr/>
        </p:nvSpPr>
        <p:spPr>
          <a:xfrm>
            <a:off x="7930650" y="5104130"/>
            <a:ext cx="2857500" cy="8915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endParaRPr lang="en-US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" t="19588" r="2499"/>
          <a:stretch>
            <a:fillRect/>
          </a:stretch>
        </p:blipFill>
        <p:spPr bwMode="auto">
          <a:xfrm>
            <a:off x="3321538" y="1178036"/>
            <a:ext cx="7960355" cy="399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3817602" y="5508732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? Hai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2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1111" r="6714" b="82222"/>
          <a:stretch>
            <a:fillRect/>
          </a:stretch>
        </p:blipFill>
        <p:spPr bwMode="auto">
          <a:xfrm>
            <a:off x="1416676" y="0"/>
            <a:ext cx="1004820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90800" y="1606551"/>
            <a:ext cx="807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09800" y="2286000"/>
            <a:ext cx="84582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30 000 : 5  = 6 000 (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x 8 =  48 000 (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48 000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00400" y="4800600"/>
            <a:ext cx="5943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30 000 : 5 = 6000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772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019" y="3642616"/>
            <a:ext cx="4279227" cy="164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9" y="2713267"/>
            <a:ext cx="3904477" cy="19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583" y="715618"/>
            <a:ext cx="4203264" cy="183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9" y="1081462"/>
            <a:ext cx="3953431" cy="22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19" y="1877058"/>
            <a:ext cx="4179631" cy="229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7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321</Words>
  <Application>Microsoft Office PowerPoint</Application>
  <PresentationFormat>Widescreen</PresentationFormat>
  <Paragraphs>37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Calibri Light</vt:lpstr>
      <vt:lpstr>Times New Roman</vt:lpstr>
      <vt:lpstr>UTM Flavour</vt:lpstr>
      <vt:lpstr>1_Office Theme</vt:lpstr>
      <vt:lpstr>4_Office 主题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   BÀI TOÁN LIÊN QUAN ĐẾN  RÚT VỀ ĐƠN VỊ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244</cp:revision>
  <dcterms:created xsi:type="dcterms:W3CDTF">2021-12-17T04:53:00Z</dcterms:created>
  <dcterms:modified xsi:type="dcterms:W3CDTF">2024-12-10T09:16:51Z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1033-11.2.0.10463</vt:lpwstr>
  </property>
  <property fmtid="{D5CDD505-2E9C-101B-9397-08002B2CF9AE}" pid="3" name="ICV">
    <vt:lpwstr>7F4AD831E6994507A9DB59BCDA3C0BA4</vt:lpwstr>
  </property>
</Properties>
</file>