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9"/>
  </p:notesMasterIdLst>
  <p:sldIdLst>
    <p:sldId id="261" r:id="rId2"/>
    <p:sldId id="301" r:id="rId3"/>
    <p:sldId id="296" r:id="rId4"/>
    <p:sldId id="266" r:id="rId5"/>
    <p:sldId id="270" r:id="rId6"/>
    <p:sldId id="273" r:id="rId7"/>
    <p:sldId id="272" r:id="rId8"/>
    <p:sldId id="278" r:id="rId9"/>
    <p:sldId id="276" r:id="rId10"/>
    <p:sldId id="274" r:id="rId11"/>
    <p:sldId id="295" r:id="rId12"/>
    <p:sldId id="293" r:id="rId13"/>
    <p:sldId id="277" r:id="rId14"/>
    <p:sldId id="286" r:id="rId15"/>
    <p:sldId id="287" r:id="rId16"/>
    <p:sldId id="288" r:id="rId17"/>
    <p:sldId id="300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3" autoAdjust="0"/>
    <p:restoredTop sz="92201" autoAdjust="0"/>
  </p:normalViewPr>
  <p:slideViewPr>
    <p:cSldViewPr>
      <p:cViewPr varScale="1">
        <p:scale>
          <a:sx n="98" d="100"/>
          <a:sy n="98" d="100"/>
        </p:scale>
        <p:origin x="32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1CA1856-F2AF-4982-B257-9D86E636E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pPr>
              <a:defRPr/>
            </a:pPr>
            <a:fld id="{195A5D27-C5E3-42F1-909C-2235F197A7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60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0BD079-B0A5-4C7A-9441-D9D5561BC3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98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075873-02D2-42BD-A07A-6F61221114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18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59F8A-AA6D-48D4-8060-B1349F339B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51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4AA78BDD-582C-4AF7-9145-4658AE0403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63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D110A-8ED1-4DFF-852A-7BF6BB2E99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01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9E06E0-D9C6-492E-8AB7-F2518D7BDD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44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9A0580-99C1-4B1C-96AE-4E80806FED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33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ABC73E-D116-44B4-8984-A5EAA479BB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20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DB178-496B-4E84-8E7B-957D50EDAB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3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69F53D-79E5-42DC-A1DF-D6ECA26FD7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66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21D037D-88F5-4302-A846-849304AE8E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9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3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68858" y="2715383"/>
            <a:ext cx="5206284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</a:t>
            </a:r>
            <a:r>
              <a:rPr lang="en-US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THẦY CÔ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 VỀ DỰ GIỜ LỚP 4G</a:t>
            </a:r>
            <a:endParaRPr lang="vi-VN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731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381000" y="533400"/>
            <a:ext cx="82296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</a:rPr>
              <a:t>XÂY DỰNG DÀN Ý CHUNG BÀI VĂN MIÊU TẢ CÂY CỐI</a:t>
            </a:r>
          </a:p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FF0000"/>
                </a:solidFill>
              </a:rPr>
              <a:t>Gợi</a:t>
            </a:r>
            <a:r>
              <a:rPr lang="en-US" sz="2000" b="1" dirty="0">
                <a:solidFill>
                  <a:srgbClr val="FF0000"/>
                </a:solidFill>
              </a:rPr>
              <a:t> ý: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81534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00FF"/>
                </a:solidFill>
              </a:rPr>
              <a:t>1/ </a:t>
            </a:r>
            <a:r>
              <a:rPr lang="en-US" sz="2200" b="1" dirty="0" err="1">
                <a:solidFill>
                  <a:srgbClr val="0000FF"/>
                </a:solidFill>
              </a:rPr>
              <a:t>Mở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bài</a:t>
            </a:r>
            <a:r>
              <a:rPr lang="en-US" sz="2200" b="1" dirty="0">
                <a:solidFill>
                  <a:srgbClr val="0000FF"/>
                </a:solidFill>
              </a:rPr>
              <a:t> : Em </a:t>
            </a:r>
            <a:r>
              <a:rPr lang="en-US" sz="2200" b="1" dirty="0" err="1">
                <a:solidFill>
                  <a:srgbClr val="0000FF"/>
                </a:solidFill>
              </a:rPr>
              <a:t>tả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cây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gì</a:t>
            </a:r>
            <a:r>
              <a:rPr lang="en-US" sz="2200" b="1" dirty="0">
                <a:solidFill>
                  <a:srgbClr val="0000FF"/>
                </a:solidFill>
              </a:rPr>
              <a:t> ? </a:t>
            </a:r>
            <a:r>
              <a:rPr lang="en-US" sz="2200" b="1" dirty="0" err="1">
                <a:solidFill>
                  <a:srgbClr val="0000FF"/>
                </a:solidFill>
              </a:rPr>
              <a:t>Trồng</a:t>
            </a:r>
            <a:r>
              <a:rPr lang="en-US" sz="2200" b="1" dirty="0">
                <a:solidFill>
                  <a:srgbClr val="0000FF"/>
                </a:solidFill>
              </a:rPr>
              <a:t> ở </a:t>
            </a:r>
            <a:r>
              <a:rPr lang="en-US" sz="2200" b="1" dirty="0" err="1">
                <a:solidFill>
                  <a:srgbClr val="0000FF"/>
                </a:solidFill>
              </a:rPr>
              <a:t>đâu</a:t>
            </a:r>
            <a:r>
              <a:rPr lang="en-US" sz="2200" b="1" dirty="0">
                <a:solidFill>
                  <a:srgbClr val="0000FF"/>
                </a:solidFill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00FF"/>
                </a:solidFill>
              </a:rPr>
              <a:t>2/ </a:t>
            </a:r>
            <a:r>
              <a:rPr lang="en-US" sz="2200" b="1" dirty="0" err="1">
                <a:solidFill>
                  <a:srgbClr val="0000FF"/>
                </a:solidFill>
              </a:rPr>
              <a:t>Thân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bài</a:t>
            </a:r>
            <a:r>
              <a:rPr lang="en-US" sz="2200" b="1" dirty="0">
                <a:solidFill>
                  <a:srgbClr val="0000FF"/>
                </a:solidFill>
              </a:rPr>
              <a:t> : 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endParaRPr lang="en-US" sz="2200" b="1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00FF"/>
                </a:solidFill>
              </a:rPr>
              <a:t>    a/ </a:t>
            </a:r>
            <a:r>
              <a:rPr lang="en-US" sz="2200" b="1" dirty="0" err="1">
                <a:solidFill>
                  <a:srgbClr val="0000FF"/>
                </a:solidFill>
              </a:rPr>
              <a:t>Tả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bao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quát</a:t>
            </a:r>
            <a:r>
              <a:rPr lang="en-US" sz="2200" b="1" dirty="0">
                <a:solidFill>
                  <a:srgbClr val="0000FF"/>
                </a:solidFill>
              </a:rPr>
              <a:t> : </a:t>
            </a:r>
          </a:p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00FF"/>
                </a:solidFill>
              </a:rPr>
              <a:t>       - </a:t>
            </a:r>
            <a:r>
              <a:rPr lang="en-US" sz="2200" b="1" dirty="0" err="1">
                <a:solidFill>
                  <a:srgbClr val="0000FF"/>
                </a:solidFill>
              </a:rPr>
              <a:t>Nhìn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từ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xa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cây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có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gì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nổi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bật</a:t>
            </a:r>
            <a:r>
              <a:rPr lang="en-US" sz="2200" b="1" dirty="0">
                <a:solidFill>
                  <a:srgbClr val="0000FF"/>
                </a:solidFill>
              </a:rPr>
              <a:t>? </a:t>
            </a:r>
          </a:p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00FF"/>
                </a:solidFill>
              </a:rPr>
              <a:t>    b/ </a:t>
            </a:r>
            <a:r>
              <a:rPr lang="en-US" sz="2200" b="1" dirty="0" err="1">
                <a:solidFill>
                  <a:srgbClr val="0000FF"/>
                </a:solidFill>
              </a:rPr>
              <a:t>Tả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cụ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thể</a:t>
            </a:r>
            <a:endParaRPr lang="en-US" sz="2200" b="1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00FF"/>
                </a:solidFill>
              </a:rPr>
              <a:t>       - </a:t>
            </a:r>
            <a:r>
              <a:rPr lang="en-US" sz="2200" b="1" dirty="0" err="1">
                <a:solidFill>
                  <a:srgbClr val="0000FF"/>
                </a:solidFill>
              </a:rPr>
              <a:t>Đến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gần</a:t>
            </a:r>
            <a:r>
              <a:rPr lang="en-US" sz="2200" b="1" dirty="0">
                <a:solidFill>
                  <a:srgbClr val="0000FF"/>
                </a:solidFill>
              </a:rPr>
              <a:t>, </a:t>
            </a:r>
            <a:r>
              <a:rPr lang="en-US" sz="2200" b="1" dirty="0" err="1">
                <a:solidFill>
                  <a:srgbClr val="0000FF"/>
                </a:solidFill>
              </a:rPr>
              <a:t>những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bộ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phận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nào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của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cây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làm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em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chú</a:t>
            </a:r>
            <a:r>
              <a:rPr lang="en-US" sz="2200" b="1" dirty="0">
                <a:solidFill>
                  <a:srgbClr val="0000FF"/>
                </a:solidFill>
              </a:rPr>
              <a:t> ý</a:t>
            </a:r>
          </a:p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00FF"/>
                </a:solidFill>
              </a:rPr>
              <a:t>( </a:t>
            </a:r>
            <a:r>
              <a:rPr lang="en-US" sz="2200" b="1" dirty="0" err="1">
                <a:solidFill>
                  <a:srgbClr val="0000FF"/>
                </a:solidFill>
              </a:rPr>
              <a:t>hoặc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cây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đó</a:t>
            </a:r>
            <a:r>
              <a:rPr lang="en-US" sz="2200" b="1" dirty="0">
                <a:solidFill>
                  <a:srgbClr val="0000FF"/>
                </a:solidFill>
              </a:rPr>
              <a:t> ở </a:t>
            </a:r>
            <a:r>
              <a:rPr lang="en-US" sz="2200" b="1" dirty="0" err="1">
                <a:solidFill>
                  <a:srgbClr val="0000FF"/>
                </a:solidFill>
              </a:rPr>
              <a:t>từng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giai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đoạn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phát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triển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có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những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nét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gì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nổi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bật</a:t>
            </a:r>
            <a:r>
              <a:rPr lang="en-US" sz="2200" b="1" dirty="0">
                <a:solidFill>
                  <a:srgbClr val="0000FF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00FF"/>
                </a:solidFill>
              </a:rPr>
              <a:t> 3/ </a:t>
            </a:r>
            <a:r>
              <a:rPr lang="en-US" sz="2200" b="1" dirty="0" err="1">
                <a:solidFill>
                  <a:srgbClr val="0000FF"/>
                </a:solidFill>
              </a:rPr>
              <a:t>Kết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bài</a:t>
            </a:r>
            <a:r>
              <a:rPr lang="en-US" sz="2200" b="1" dirty="0">
                <a:solidFill>
                  <a:srgbClr val="0000FF"/>
                </a:solidFill>
              </a:rPr>
              <a:t> :</a:t>
            </a:r>
          </a:p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00FF"/>
                </a:solidFill>
              </a:rPr>
              <a:t>     - Em </a:t>
            </a:r>
            <a:r>
              <a:rPr lang="en-US" sz="2200" b="1" dirty="0" err="1">
                <a:solidFill>
                  <a:srgbClr val="0000FF"/>
                </a:solidFill>
              </a:rPr>
              <a:t>có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cảm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nghĩ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gì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về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cây</a:t>
            </a:r>
            <a:r>
              <a:rPr lang="en-US" sz="2200" b="1" dirty="0">
                <a:solidFill>
                  <a:srgbClr val="0000FF"/>
                </a:solidFill>
              </a:rPr>
              <a:t> ?</a:t>
            </a:r>
          </a:p>
        </p:txBody>
      </p:sp>
      <p:pic>
        <p:nvPicPr>
          <p:cNvPr id="9228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4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4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HUONG%20V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0"/>
            <a:ext cx="2971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A01 (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429000"/>
            <a:ext cx="3124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Cay%20mit%2006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124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ANd9GcRLbn_EIy5e_q6is87MJKwubQBaOz0dKxVRYq_8FZuy1A36Ylj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3048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fil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0"/>
            <a:ext cx="2743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Cay-dao-de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800" y="3429000"/>
            <a:ext cx="2743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1856839"/>
            <a:ext cx="8305800" cy="416296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dirty="0" err="1">
                <a:solidFill>
                  <a:srgbClr val="FF3300"/>
                </a:solidFill>
              </a:rPr>
              <a:t>Dựa</a:t>
            </a:r>
            <a:r>
              <a:rPr lang="en-US" dirty="0">
                <a:solidFill>
                  <a:srgbClr val="FF3300"/>
                </a:solidFill>
              </a:rPr>
              <a:t> </a:t>
            </a:r>
            <a:r>
              <a:rPr lang="en-US" dirty="0" err="1">
                <a:solidFill>
                  <a:srgbClr val="FF3300"/>
                </a:solidFill>
              </a:rPr>
              <a:t>vào</a:t>
            </a:r>
            <a:r>
              <a:rPr lang="en-US" dirty="0">
                <a:solidFill>
                  <a:srgbClr val="FF3300"/>
                </a:solidFill>
              </a:rPr>
              <a:t> </a:t>
            </a:r>
            <a:r>
              <a:rPr lang="en-US" dirty="0" err="1">
                <a:solidFill>
                  <a:srgbClr val="FF3300"/>
                </a:solidFill>
              </a:rPr>
              <a:t>dàn</a:t>
            </a:r>
            <a:r>
              <a:rPr lang="en-US" dirty="0">
                <a:solidFill>
                  <a:srgbClr val="FF3300"/>
                </a:solidFill>
              </a:rPr>
              <a:t> ý </a:t>
            </a:r>
            <a:r>
              <a:rPr lang="en-US" dirty="0" err="1">
                <a:solidFill>
                  <a:srgbClr val="FF3300"/>
                </a:solidFill>
              </a:rPr>
              <a:t>sơ</a:t>
            </a:r>
            <a:r>
              <a:rPr lang="en-US" dirty="0">
                <a:solidFill>
                  <a:srgbClr val="FF3300"/>
                </a:solidFill>
              </a:rPr>
              <a:t> </a:t>
            </a:r>
            <a:r>
              <a:rPr lang="en-US" dirty="0" err="1">
                <a:solidFill>
                  <a:srgbClr val="FF3300"/>
                </a:solidFill>
              </a:rPr>
              <a:t>lược</a:t>
            </a:r>
            <a:r>
              <a:rPr lang="en-US" dirty="0">
                <a:solidFill>
                  <a:srgbClr val="FF3300"/>
                </a:solidFill>
              </a:rPr>
              <a:t>:</a:t>
            </a:r>
          </a:p>
          <a:p>
            <a:pPr eaLnBrk="1" hangingPunct="1">
              <a:buFontTx/>
              <a:buChar char="-"/>
            </a:pPr>
            <a:r>
              <a:rPr lang="en-US" dirty="0" err="1">
                <a:solidFill>
                  <a:srgbClr val="0000FF"/>
                </a:solidFill>
              </a:rPr>
              <a:t>Viết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đoạn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văn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mở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bài</a:t>
            </a:r>
            <a:r>
              <a:rPr lang="en-US" dirty="0">
                <a:solidFill>
                  <a:srgbClr val="0000FF"/>
                </a:solidFill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dirty="0" err="1">
                <a:solidFill>
                  <a:srgbClr val="0000FF"/>
                </a:solidFill>
              </a:rPr>
              <a:t>Viết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đoạn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văn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thân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bài</a:t>
            </a:r>
            <a:r>
              <a:rPr lang="en-US" dirty="0">
                <a:solidFill>
                  <a:srgbClr val="0000FF"/>
                </a:solidFill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dirty="0" err="1">
                <a:solidFill>
                  <a:srgbClr val="0000FF"/>
                </a:solidFill>
              </a:rPr>
              <a:t>Viết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đoạn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văn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kết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bài</a:t>
            </a:r>
            <a:r>
              <a:rPr lang="en-US" dirty="0">
                <a:solidFill>
                  <a:srgbClr val="0000FF"/>
                </a:solidFill>
              </a:rPr>
              <a:t>.</a:t>
            </a:r>
          </a:p>
          <a:p>
            <a:pPr marL="0" indent="0" eaLnBrk="1" hangingPunct="1">
              <a:buNone/>
            </a:pPr>
            <a:endParaRPr lang="en-US" dirty="0"/>
          </a:p>
          <a:p>
            <a:pPr eaLnBrk="1" hangingPunct="1"/>
            <a:r>
              <a:rPr lang="en-US" dirty="0" err="1">
                <a:solidFill>
                  <a:srgbClr val="0000FF"/>
                </a:solidFill>
              </a:rPr>
              <a:t>Đọc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bài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viết</a:t>
            </a:r>
            <a:endParaRPr lang="en-US" dirty="0">
              <a:solidFill>
                <a:srgbClr val="0000FF"/>
              </a:solidFill>
            </a:endParaRPr>
          </a:p>
          <a:p>
            <a:pPr eaLnBrk="1" hangingPunct="1"/>
            <a:r>
              <a:rPr lang="en-US" dirty="0" err="1">
                <a:solidFill>
                  <a:srgbClr val="0000FF"/>
                </a:solidFill>
              </a:rPr>
              <a:t>Nhận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xét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bài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viết</a:t>
            </a:r>
            <a:r>
              <a:rPr lang="en-US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81000" y="457200"/>
            <a:ext cx="830580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3300"/>
                </a:solidFill>
              </a:rPr>
              <a:t>Luyện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tập</a:t>
            </a:r>
            <a:endParaRPr lang="en-US" sz="3200" b="1" dirty="0">
              <a:solidFill>
                <a:srgbClr val="FF33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3300"/>
                </a:solidFill>
              </a:rPr>
              <a:t>miêu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tả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cây</a:t>
            </a:r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err="1">
                <a:solidFill>
                  <a:srgbClr val="FF3300"/>
                </a:solidFill>
              </a:rPr>
              <a:t>cối</a:t>
            </a:r>
            <a:endParaRPr lang="en-US" sz="32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5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457200" y="990600"/>
            <a:ext cx="8382000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Bài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đã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làm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theo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đúng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yêu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cầu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của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bài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văn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tả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cây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cối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chưa</a:t>
            </a:r>
            <a:r>
              <a:rPr lang="en-US" sz="2800" b="1" dirty="0">
                <a:solidFill>
                  <a:srgbClr val="0000FF"/>
                </a:solidFill>
              </a:rPr>
              <a:t> ? </a:t>
            </a:r>
            <a:r>
              <a:rPr lang="en-US" sz="2800" b="1" dirty="0" err="1">
                <a:solidFill>
                  <a:srgbClr val="0000FF"/>
                </a:solidFill>
              </a:rPr>
              <a:t>Người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đọc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có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hình</a:t>
            </a:r>
            <a:r>
              <a:rPr lang="en-US" sz="2800" b="1" dirty="0">
                <a:solidFill>
                  <a:srgbClr val="0000FF"/>
                </a:solidFill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</a:rPr>
              <a:t>được</a:t>
            </a:r>
            <a:r>
              <a:rPr lang="en-US" sz="2800" b="1" dirty="0">
                <a:solidFill>
                  <a:srgbClr val="0000FF"/>
                </a:solidFill>
              </a:rPr>
              <a:t>  </a:t>
            </a:r>
            <a:r>
              <a:rPr lang="en-US" sz="2800" b="1" dirty="0" err="1">
                <a:solidFill>
                  <a:srgbClr val="0000FF"/>
                </a:solidFill>
              </a:rPr>
              <a:t>hình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dáng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màu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sắc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đặc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điểm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và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vẻ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đẹp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của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cây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được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tả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không</a:t>
            </a:r>
            <a:r>
              <a:rPr lang="en-US" sz="2800" b="1" dirty="0">
                <a:solidFill>
                  <a:srgbClr val="0000FF"/>
                </a:solidFill>
              </a:rPr>
              <a:t> ?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Bài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văn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có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đủ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mở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bài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thân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bài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kết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bài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không</a:t>
            </a:r>
            <a:r>
              <a:rPr lang="en-US" sz="2800" b="1" dirty="0">
                <a:solidFill>
                  <a:srgbClr val="0000FF"/>
                </a:solidFill>
              </a:rPr>
              <a:t>?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Phần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thân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bài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tả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từ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bao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quát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đến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các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bộ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phận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của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cây</a:t>
            </a:r>
            <a:r>
              <a:rPr lang="en-US" sz="2800" b="1" dirty="0">
                <a:solidFill>
                  <a:srgbClr val="0000FF"/>
                </a:solidFill>
              </a:rPr>
              <a:t> hay </a:t>
            </a:r>
            <a:r>
              <a:rPr lang="en-US" sz="2800" b="1" dirty="0" err="1">
                <a:solidFill>
                  <a:srgbClr val="0000FF"/>
                </a:solidFill>
              </a:rPr>
              <a:t>tả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cây</a:t>
            </a:r>
            <a:r>
              <a:rPr lang="en-US" sz="2800" b="1" dirty="0">
                <a:solidFill>
                  <a:srgbClr val="0000FF"/>
                </a:solidFill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</a:rPr>
              <a:t>từng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giai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đoạn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phát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triển</a:t>
            </a:r>
            <a:r>
              <a:rPr lang="en-US" sz="2800" b="1" dirty="0">
                <a:solidFill>
                  <a:srgbClr val="0000FF"/>
                </a:solidFill>
              </a:rPr>
              <a:t> ?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Phần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mở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bài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được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viết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theo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cách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trực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tiếp</a:t>
            </a:r>
            <a:r>
              <a:rPr lang="en-US" sz="2800" b="1" dirty="0">
                <a:solidFill>
                  <a:srgbClr val="0000FF"/>
                </a:solidFill>
              </a:rPr>
              <a:t> hay </a:t>
            </a:r>
            <a:r>
              <a:rPr lang="en-US" sz="2800" b="1" dirty="0" err="1">
                <a:solidFill>
                  <a:srgbClr val="0000FF"/>
                </a:solidFill>
              </a:rPr>
              <a:t>gián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tiếp</a:t>
            </a:r>
            <a:r>
              <a:rPr lang="en-US" sz="2800" b="1" dirty="0">
                <a:solidFill>
                  <a:srgbClr val="0000FF"/>
                </a:solidFill>
              </a:rPr>
              <a:t>? </a:t>
            </a:r>
            <a:r>
              <a:rPr lang="en-US" sz="2800" b="1" dirty="0" err="1">
                <a:solidFill>
                  <a:srgbClr val="0000FF"/>
                </a:solidFill>
              </a:rPr>
              <a:t>Phần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kết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bài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viết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theo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cách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mở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rộng</a:t>
            </a:r>
            <a:r>
              <a:rPr lang="en-US" sz="2800" b="1" dirty="0">
                <a:solidFill>
                  <a:srgbClr val="0000FF"/>
                </a:solidFill>
              </a:rPr>
              <a:t> hay </a:t>
            </a:r>
            <a:r>
              <a:rPr lang="en-US" sz="2800" b="1" dirty="0" err="1">
                <a:solidFill>
                  <a:srgbClr val="0000FF"/>
                </a:solidFill>
              </a:rPr>
              <a:t>không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mở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rộng</a:t>
            </a:r>
            <a:r>
              <a:rPr lang="en-US" sz="2800" b="1" dirty="0">
                <a:solidFill>
                  <a:srgbClr val="0000FF"/>
                </a:solidFill>
              </a:rPr>
              <a:t> ?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743200" y="4572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FF3300"/>
                </a:solidFill>
              </a:rPr>
              <a:t>GỢI Ý NHẬN XÉT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990600"/>
            <a:ext cx="8305800" cy="51816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1400" u="sng" dirty="0" err="1">
                <a:solidFill>
                  <a:srgbClr val="0000FF"/>
                </a:solidFill>
              </a:rPr>
              <a:t>Bài</a:t>
            </a:r>
            <a:r>
              <a:rPr lang="en-US" sz="1400" u="sng" dirty="0">
                <a:solidFill>
                  <a:srgbClr val="0000FF"/>
                </a:solidFill>
              </a:rPr>
              <a:t> </a:t>
            </a:r>
            <a:r>
              <a:rPr lang="en-US" sz="1400" u="sng" dirty="0" err="1">
                <a:solidFill>
                  <a:srgbClr val="0000FF"/>
                </a:solidFill>
              </a:rPr>
              <a:t>Làm</a:t>
            </a:r>
            <a:endParaRPr lang="en-US" sz="1400" u="sng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endParaRPr lang="en-US" sz="1400" u="sng" dirty="0">
              <a:solidFill>
                <a:srgbClr val="0000FF"/>
              </a:solidFill>
            </a:endParaRPr>
          </a:p>
          <a:p>
            <a:pPr algn="just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rgbClr val="0000FF"/>
                </a:solidFill>
              </a:rPr>
              <a:t>	        </a:t>
            </a:r>
            <a:r>
              <a:rPr lang="en-US" sz="1400" dirty="0" err="1">
                <a:solidFill>
                  <a:srgbClr val="0000FF"/>
                </a:solidFill>
              </a:rPr>
              <a:t>Xuân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đến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  <a:r>
              <a:rPr lang="en-US" sz="1400" dirty="0" err="1">
                <a:solidFill>
                  <a:srgbClr val="0000FF"/>
                </a:solidFill>
              </a:rPr>
              <a:t>nắng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xuân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ấm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áp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lấp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lánh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ánh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vàng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  <a:r>
              <a:rPr lang="en-US" sz="1400" dirty="0" err="1">
                <a:solidFill>
                  <a:srgbClr val="0000FF"/>
                </a:solidFill>
              </a:rPr>
              <a:t>cây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cối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đâm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chồi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nảy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lộc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  <a:r>
              <a:rPr lang="en-US" sz="1400" dirty="0" err="1">
                <a:solidFill>
                  <a:srgbClr val="0000FF"/>
                </a:solidFill>
              </a:rPr>
              <a:t>muôn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hoa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khoe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sắc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thắm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làm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rực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rỡ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cả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vườn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cây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nhà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em</a:t>
            </a:r>
            <a:r>
              <a:rPr lang="en-US" sz="1400" dirty="0">
                <a:solidFill>
                  <a:srgbClr val="0000FF"/>
                </a:solidFill>
              </a:rPr>
              <a:t>. </a:t>
            </a:r>
            <a:r>
              <a:rPr lang="en-US" sz="1400" dirty="0" err="1">
                <a:solidFill>
                  <a:srgbClr val="0000FF"/>
                </a:solidFill>
              </a:rPr>
              <a:t>Hoa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nào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cũng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đẹp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  <a:r>
              <a:rPr lang="en-US" sz="1400" dirty="0" err="1">
                <a:solidFill>
                  <a:srgbClr val="0000FF"/>
                </a:solidFill>
              </a:rPr>
              <a:t>mỗi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loài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hoa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đều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có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hương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sắc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riêng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nhưng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đặc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biệt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và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em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yêu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quý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hơn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cả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là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cây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hoa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hồng</a:t>
            </a:r>
            <a:r>
              <a:rPr lang="en-US" sz="1400" dirty="0">
                <a:solidFill>
                  <a:srgbClr val="0000FF"/>
                </a:solidFill>
              </a:rPr>
              <a:t>. </a:t>
            </a:r>
          </a:p>
          <a:p>
            <a:pPr algn="just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rgbClr val="0000FF"/>
                </a:solidFill>
              </a:rPr>
              <a:t>	       </a:t>
            </a:r>
            <a:r>
              <a:rPr lang="en-US" sz="1400" dirty="0" err="1">
                <a:solidFill>
                  <a:srgbClr val="0000FF"/>
                </a:solidFill>
              </a:rPr>
              <a:t>Cây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nằm</a:t>
            </a:r>
            <a:r>
              <a:rPr lang="en-US" sz="1400" dirty="0">
                <a:solidFill>
                  <a:srgbClr val="0000FF"/>
                </a:solidFill>
              </a:rPr>
              <a:t> ở </a:t>
            </a:r>
            <a:r>
              <a:rPr lang="en-US" sz="1400" dirty="0" err="1">
                <a:solidFill>
                  <a:srgbClr val="0000FF"/>
                </a:solidFill>
              </a:rPr>
              <a:t>vị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trí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khiêm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tốn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trong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góc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vườn</a:t>
            </a:r>
            <a:r>
              <a:rPr lang="en-US" sz="1400" dirty="0">
                <a:solidFill>
                  <a:srgbClr val="0000FF"/>
                </a:solidFill>
              </a:rPr>
              <a:t>. </a:t>
            </a:r>
            <a:r>
              <a:rPr lang="en-US" sz="1400" dirty="0" err="1">
                <a:solidFill>
                  <a:srgbClr val="0000FF"/>
                </a:solidFill>
              </a:rPr>
              <a:t>Cây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hoa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hồng</a:t>
            </a:r>
            <a:r>
              <a:rPr lang="en-US" sz="1400" dirty="0">
                <a:solidFill>
                  <a:srgbClr val="0000FF"/>
                </a:solidFill>
              </a:rPr>
              <a:t> do </a:t>
            </a:r>
            <a:r>
              <a:rPr lang="en-US" sz="1400" dirty="0" err="1">
                <a:solidFill>
                  <a:srgbClr val="0000FF"/>
                </a:solidFill>
              </a:rPr>
              <a:t>bố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em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trồng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từ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trước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Tết</a:t>
            </a:r>
            <a:r>
              <a:rPr lang="en-US" sz="1400" dirty="0">
                <a:solidFill>
                  <a:srgbClr val="0000FF"/>
                </a:solidFill>
              </a:rPr>
              <a:t>. </a:t>
            </a:r>
            <a:r>
              <a:rPr lang="en-US" sz="1400" dirty="0" err="1">
                <a:solidFill>
                  <a:srgbClr val="0000FF"/>
                </a:solidFill>
              </a:rPr>
              <a:t>Cây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cao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bằng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vai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em</a:t>
            </a:r>
            <a:r>
              <a:rPr lang="en-US" sz="1400" dirty="0">
                <a:solidFill>
                  <a:srgbClr val="0000FF"/>
                </a:solidFill>
              </a:rPr>
              <a:t>. </a:t>
            </a:r>
            <a:r>
              <a:rPr lang="en-US" sz="1400" dirty="0" err="1">
                <a:solidFill>
                  <a:srgbClr val="0000FF"/>
                </a:solidFill>
              </a:rPr>
              <a:t>Lá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của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nó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có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màu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xanh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mơn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mởn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  <a:r>
              <a:rPr lang="en-US" sz="1400" dirty="0" err="1">
                <a:solidFill>
                  <a:srgbClr val="0000FF"/>
                </a:solidFill>
              </a:rPr>
              <a:t>hoa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có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màu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đỏ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thắm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trông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như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một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ngọn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lửa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hồng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đang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rực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cháy</a:t>
            </a:r>
            <a:r>
              <a:rPr lang="en-US" sz="1400" dirty="0">
                <a:solidFill>
                  <a:srgbClr val="0000FF"/>
                </a:solidFill>
              </a:rPr>
              <a:t>. </a:t>
            </a:r>
            <a:r>
              <a:rPr lang="en-US" sz="1400" dirty="0" err="1">
                <a:solidFill>
                  <a:srgbClr val="0000FF"/>
                </a:solidFill>
              </a:rPr>
              <a:t>Gốc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của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cây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rất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cứng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và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có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màu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xanh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sẫm</a:t>
            </a:r>
            <a:r>
              <a:rPr lang="en-US" sz="1400" dirty="0">
                <a:solidFill>
                  <a:srgbClr val="0000FF"/>
                </a:solidFill>
              </a:rPr>
              <a:t>. </a:t>
            </a:r>
            <a:r>
              <a:rPr lang="en-US" sz="1400" dirty="0" err="1">
                <a:solidFill>
                  <a:srgbClr val="0000FF"/>
                </a:solidFill>
              </a:rPr>
              <a:t>Thân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cây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mập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mạp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cũng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có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màu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xanh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sẫm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  <a:r>
              <a:rPr lang="en-US" sz="1400" dirty="0" err="1">
                <a:solidFill>
                  <a:srgbClr val="0000FF"/>
                </a:solidFill>
              </a:rPr>
              <a:t>tuy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nhiên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nó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có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nhiều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gai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nhọn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cứng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và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toả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ra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nhiều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nhánh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rất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nhỏ</a:t>
            </a:r>
            <a:r>
              <a:rPr lang="en-US" sz="1400" dirty="0">
                <a:solidFill>
                  <a:srgbClr val="0000FF"/>
                </a:solidFill>
              </a:rPr>
              <a:t>. </a:t>
            </a:r>
            <a:r>
              <a:rPr lang="en-US" sz="1400" dirty="0" err="1">
                <a:solidFill>
                  <a:srgbClr val="0000FF"/>
                </a:solidFill>
              </a:rPr>
              <a:t>Cành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của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cây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hồng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có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rất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nhiều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gai</a:t>
            </a:r>
            <a:r>
              <a:rPr lang="en-US" sz="1400" dirty="0">
                <a:solidFill>
                  <a:srgbClr val="0000FF"/>
                </a:solidFill>
              </a:rPr>
              <a:t>. Ở </a:t>
            </a:r>
            <a:r>
              <a:rPr lang="en-US" sz="1400" dirty="0" err="1">
                <a:solidFill>
                  <a:srgbClr val="0000FF"/>
                </a:solidFill>
              </a:rPr>
              <a:t>mép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lá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có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rất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nhiều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răng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cưa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  <a:r>
              <a:rPr lang="en-US" sz="1400" dirty="0" err="1">
                <a:solidFill>
                  <a:srgbClr val="0000FF"/>
                </a:solidFill>
              </a:rPr>
              <a:t>lá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già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thì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có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màu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xanh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sẫm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  <a:r>
              <a:rPr lang="en-US" sz="1400" dirty="0" err="1">
                <a:solidFill>
                  <a:srgbClr val="0000FF"/>
                </a:solidFill>
              </a:rPr>
              <a:t>còn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lá</a:t>
            </a:r>
            <a:r>
              <a:rPr lang="en-US" sz="1400" dirty="0">
                <a:solidFill>
                  <a:srgbClr val="0000FF"/>
                </a:solidFill>
              </a:rPr>
              <a:t> non </a:t>
            </a:r>
            <a:r>
              <a:rPr lang="en-US" sz="1400" dirty="0" err="1">
                <a:solidFill>
                  <a:srgbClr val="0000FF"/>
                </a:solidFill>
              </a:rPr>
              <a:t>thì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có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màu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xanh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xám</a:t>
            </a:r>
            <a:r>
              <a:rPr lang="en-US" sz="1400" dirty="0">
                <a:solidFill>
                  <a:srgbClr val="0000FF"/>
                </a:solidFill>
              </a:rPr>
              <a:t>. </a:t>
            </a:r>
            <a:r>
              <a:rPr lang="en-US" sz="1400" dirty="0" err="1">
                <a:solidFill>
                  <a:srgbClr val="0000FF"/>
                </a:solidFill>
              </a:rPr>
              <a:t>Nụ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hồng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có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hình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ngọn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nến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  <a:r>
              <a:rPr lang="en-US" sz="1400" dirty="0" err="1">
                <a:solidFill>
                  <a:srgbClr val="0000FF"/>
                </a:solidFill>
              </a:rPr>
              <a:t>khi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nụ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còn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bé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thì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nó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khoác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một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chiếc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áo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choàng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màu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xanh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  <a:r>
              <a:rPr lang="en-US" sz="1400" dirty="0" err="1">
                <a:solidFill>
                  <a:srgbClr val="0000FF"/>
                </a:solidFill>
              </a:rPr>
              <a:t>có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nụ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thì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đã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ló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dạng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màu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đỏ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của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cánh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hoa</a:t>
            </a:r>
            <a:r>
              <a:rPr lang="en-US" sz="1400" dirty="0">
                <a:solidFill>
                  <a:srgbClr val="0000FF"/>
                </a:solidFill>
              </a:rPr>
              <a:t>. </a:t>
            </a:r>
            <a:r>
              <a:rPr lang="en-US" sz="1400" dirty="0" err="1">
                <a:solidFill>
                  <a:srgbClr val="0000FF"/>
                </a:solidFill>
              </a:rPr>
              <a:t>Có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những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bông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hoa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nở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còn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xoè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cánh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đỏ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phô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nhuỵ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vàng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và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có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một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mùi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thơm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thoang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thoảng</a:t>
            </a:r>
            <a:r>
              <a:rPr lang="en-US" sz="1400" dirty="0">
                <a:solidFill>
                  <a:srgbClr val="0000FF"/>
                </a:solidFill>
              </a:rPr>
              <a:t>. </a:t>
            </a:r>
          </a:p>
          <a:p>
            <a:pPr algn="just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rgbClr val="0000FF"/>
                </a:solidFill>
              </a:rPr>
              <a:t>          </a:t>
            </a:r>
            <a:r>
              <a:rPr lang="en-US" sz="1400" dirty="0" err="1">
                <a:solidFill>
                  <a:srgbClr val="0000FF"/>
                </a:solidFill>
              </a:rPr>
              <a:t>Buổi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sáng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  <a:r>
              <a:rPr lang="en-US" sz="1400" dirty="0" err="1">
                <a:solidFill>
                  <a:srgbClr val="0000FF"/>
                </a:solidFill>
              </a:rPr>
              <a:t>khi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thức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dậy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em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nhìn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thấy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những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giọt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sương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sớm</a:t>
            </a:r>
            <a:r>
              <a:rPr lang="en-US" sz="1400" dirty="0">
                <a:solidFill>
                  <a:srgbClr val="0000FF"/>
                </a:solidFill>
              </a:rPr>
              <a:t> long </a:t>
            </a:r>
            <a:r>
              <a:rPr lang="en-US" sz="1400" dirty="0" err="1">
                <a:solidFill>
                  <a:srgbClr val="0000FF"/>
                </a:solidFill>
              </a:rPr>
              <a:t>lanh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đậu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lên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những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cánh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hoa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  <a:r>
              <a:rPr lang="en-US" sz="1400" dirty="0" err="1">
                <a:solidFill>
                  <a:srgbClr val="0000FF"/>
                </a:solidFill>
              </a:rPr>
              <a:t>tạo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thành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những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hạt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nhỏ</a:t>
            </a:r>
            <a:r>
              <a:rPr lang="en-US" sz="1400" dirty="0">
                <a:solidFill>
                  <a:srgbClr val="0000FF"/>
                </a:solidFill>
              </a:rPr>
              <a:t> li </a:t>
            </a:r>
            <a:r>
              <a:rPr lang="en-US" sz="1400" dirty="0" err="1">
                <a:solidFill>
                  <a:srgbClr val="0000FF"/>
                </a:solidFill>
              </a:rPr>
              <a:t>ti</a:t>
            </a:r>
            <a:r>
              <a:rPr lang="en-US" sz="1400" dirty="0">
                <a:solidFill>
                  <a:srgbClr val="0000FF"/>
                </a:solidFill>
              </a:rPr>
              <a:t>. Ong bay </a:t>
            </a:r>
            <a:r>
              <a:rPr lang="en-US" sz="1400" dirty="0" err="1">
                <a:solidFill>
                  <a:srgbClr val="0000FF"/>
                </a:solidFill>
              </a:rPr>
              <a:t>đến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để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hút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mật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  <a:r>
              <a:rPr lang="en-US" sz="1400" dirty="0" err="1">
                <a:solidFill>
                  <a:srgbClr val="0000FF"/>
                </a:solidFill>
              </a:rPr>
              <a:t>chim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chóc</a:t>
            </a:r>
            <a:r>
              <a:rPr lang="en-US" sz="1400" dirty="0">
                <a:solidFill>
                  <a:srgbClr val="0000FF"/>
                </a:solidFill>
              </a:rPr>
              <a:t> bay </a:t>
            </a:r>
            <a:r>
              <a:rPr lang="en-US" sz="1400" dirty="0" err="1">
                <a:solidFill>
                  <a:srgbClr val="0000FF"/>
                </a:solidFill>
              </a:rPr>
              <a:t>đến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hót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vang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chào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một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ngày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mới</a:t>
            </a:r>
            <a:r>
              <a:rPr lang="en-US" sz="1400" dirty="0">
                <a:solidFill>
                  <a:srgbClr val="0000FF"/>
                </a:solidFill>
              </a:rPr>
              <a:t>. 	</a:t>
            </a:r>
          </a:p>
          <a:p>
            <a:pPr algn="just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rgbClr val="0000FF"/>
                </a:solidFill>
              </a:rPr>
              <a:t>	     Em </a:t>
            </a:r>
            <a:r>
              <a:rPr lang="en-US" sz="1400" dirty="0" err="1">
                <a:solidFill>
                  <a:srgbClr val="0000FF"/>
                </a:solidFill>
              </a:rPr>
              <a:t>thường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xuyên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tưới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nước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cho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cây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và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rất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yêu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cây</a:t>
            </a:r>
            <a:r>
              <a:rPr lang="en-US" sz="1400" dirty="0">
                <a:solidFill>
                  <a:srgbClr val="0000FF"/>
                </a:solidFill>
              </a:rPr>
              <a:t>. Em </a:t>
            </a:r>
            <a:r>
              <a:rPr lang="en-US" sz="1400" dirty="0" err="1">
                <a:solidFill>
                  <a:srgbClr val="0000FF"/>
                </a:solidFill>
              </a:rPr>
              <a:t>rất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thích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cây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hoa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hồng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vì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cây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toả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hương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thơm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ngát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và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làm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đẹp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cho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vườn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cây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nhà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em</a:t>
            </a:r>
            <a:r>
              <a:rPr lang="en-US" sz="1400" dirty="0">
                <a:solidFill>
                  <a:srgbClr val="0000FF"/>
                </a:solidFill>
              </a:rPr>
              <a:t>.</a:t>
            </a:r>
            <a:r>
              <a:rPr lang="en-US" sz="1400" dirty="0"/>
              <a:t>			 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381000" y="457200"/>
            <a:ext cx="83058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FF3300"/>
                </a:solidFill>
              </a:rPr>
              <a:t>Bài</a:t>
            </a:r>
            <a:r>
              <a:rPr lang="en-US" sz="2400" b="1" dirty="0">
                <a:solidFill>
                  <a:srgbClr val="FF3300"/>
                </a:solidFill>
              </a:rPr>
              <a:t> </a:t>
            </a:r>
            <a:r>
              <a:rPr lang="en-US" sz="2400" b="1" dirty="0" err="1">
                <a:solidFill>
                  <a:srgbClr val="FF3300"/>
                </a:solidFill>
              </a:rPr>
              <a:t>viết</a:t>
            </a:r>
            <a:r>
              <a:rPr lang="en-US" sz="2400" b="1" dirty="0">
                <a:solidFill>
                  <a:srgbClr val="FF3300"/>
                </a:solidFill>
              </a:rPr>
              <a:t> </a:t>
            </a:r>
            <a:r>
              <a:rPr lang="en-US" sz="2400" b="1" dirty="0" err="1">
                <a:solidFill>
                  <a:srgbClr val="FF3300"/>
                </a:solidFill>
              </a:rPr>
              <a:t>tham</a:t>
            </a:r>
            <a:r>
              <a:rPr lang="en-US" sz="2400" b="1" dirty="0">
                <a:solidFill>
                  <a:srgbClr val="FF3300"/>
                </a:solidFill>
              </a:rPr>
              <a:t> </a:t>
            </a:r>
            <a:r>
              <a:rPr lang="en-US" sz="2400" b="1" dirty="0" err="1">
                <a:solidFill>
                  <a:srgbClr val="FF3300"/>
                </a:solidFill>
              </a:rPr>
              <a:t>khảo</a:t>
            </a:r>
            <a:endParaRPr lang="en-US" sz="24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57200"/>
            <a:ext cx="8229600" cy="594360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b="1" u="sng" dirty="0" err="1">
                <a:solidFill>
                  <a:srgbClr val="0000FF"/>
                </a:solidFill>
              </a:rPr>
              <a:t>Bài</a:t>
            </a:r>
            <a:r>
              <a:rPr lang="en-US" sz="1800" b="1" u="sng" dirty="0">
                <a:solidFill>
                  <a:srgbClr val="0000FF"/>
                </a:solidFill>
              </a:rPr>
              <a:t> </a:t>
            </a:r>
            <a:r>
              <a:rPr lang="en-US" sz="1800" b="1" u="sng" dirty="0" err="1">
                <a:solidFill>
                  <a:srgbClr val="0000FF"/>
                </a:solidFill>
              </a:rPr>
              <a:t>làm</a:t>
            </a:r>
            <a:endParaRPr lang="en-US" sz="1800" b="1" u="sng" dirty="0">
              <a:solidFill>
                <a:srgbClr val="0000FF"/>
              </a:solidFill>
            </a:endParaRPr>
          </a:p>
          <a:p>
            <a:pPr marL="0" indent="0" algn="ctr" eaLnBrk="1" hangingPunct="1">
              <a:lnSpc>
                <a:spcPct val="110000"/>
              </a:lnSpc>
              <a:spcBef>
                <a:spcPts val="0"/>
              </a:spcBef>
              <a:buNone/>
            </a:pPr>
            <a:endParaRPr lang="en-US" sz="1800" b="1" u="sng" dirty="0">
              <a:solidFill>
                <a:srgbClr val="0000FF"/>
              </a:solidFill>
            </a:endParaRP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1800" dirty="0">
                <a:solidFill>
                  <a:srgbClr val="0000FF"/>
                </a:solidFill>
              </a:rPr>
              <a:t>       	Ở </a:t>
            </a:r>
            <a:r>
              <a:rPr lang="en-US" sz="1800" dirty="0" err="1">
                <a:solidFill>
                  <a:srgbClr val="0000FF"/>
                </a:solidFill>
              </a:rPr>
              <a:t>trường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em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trồng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rất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nhiều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cây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bóng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mát</a:t>
            </a:r>
            <a:r>
              <a:rPr lang="en-US" sz="1800" dirty="0">
                <a:solidFill>
                  <a:srgbClr val="0000FF"/>
                </a:solidFill>
              </a:rPr>
              <a:t>. </a:t>
            </a:r>
            <a:r>
              <a:rPr lang="en-US" sz="1800" dirty="0" err="1">
                <a:solidFill>
                  <a:srgbClr val="0000FF"/>
                </a:solidFill>
              </a:rPr>
              <a:t>Cây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nào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cũng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cao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lớn</a:t>
            </a:r>
            <a:r>
              <a:rPr lang="en-US" sz="1800" dirty="0">
                <a:solidFill>
                  <a:srgbClr val="0000FF"/>
                </a:solidFill>
              </a:rPr>
              <a:t>, </a:t>
            </a:r>
            <a:r>
              <a:rPr lang="en-US" sz="1800" dirty="0" err="1">
                <a:solidFill>
                  <a:srgbClr val="0000FF"/>
                </a:solidFill>
              </a:rPr>
              <a:t>xanh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tốt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nhưng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hơn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cả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là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một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cây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bàng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được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trồng</a:t>
            </a:r>
            <a:r>
              <a:rPr lang="en-US" sz="1800" dirty="0">
                <a:solidFill>
                  <a:srgbClr val="0000FF"/>
                </a:solidFill>
              </a:rPr>
              <a:t> ở </a:t>
            </a:r>
            <a:r>
              <a:rPr lang="en-US" sz="1800" dirty="0" err="1">
                <a:solidFill>
                  <a:srgbClr val="0000FF"/>
                </a:solidFill>
              </a:rPr>
              <a:t>giữa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sân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trường</a:t>
            </a:r>
            <a:r>
              <a:rPr lang="en-US" sz="1800" dirty="0">
                <a:solidFill>
                  <a:srgbClr val="0000FF"/>
                </a:solidFill>
              </a:rPr>
              <a:t>. 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1800" dirty="0">
                <a:solidFill>
                  <a:srgbClr val="0000FF"/>
                </a:solidFill>
              </a:rPr>
              <a:t>      	</a:t>
            </a:r>
            <a:r>
              <a:rPr lang="en-US" sz="1800" dirty="0" err="1">
                <a:solidFill>
                  <a:srgbClr val="0000FF"/>
                </a:solidFill>
              </a:rPr>
              <a:t>Nhìn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từ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xa</a:t>
            </a:r>
            <a:r>
              <a:rPr lang="en-US" sz="1800" dirty="0">
                <a:solidFill>
                  <a:srgbClr val="0000FF"/>
                </a:solidFill>
              </a:rPr>
              <a:t>, </a:t>
            </a:r>
            <a:r>
              <a:rPr lang="en-US" sz="1800" dirty="0" err="1">
                <a:solidFill>
                  <a:srgbClr val="0000FF"/>
                </a:solidFill>
              </a:rPr>
              <a:t>cây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bàng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như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một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chiếc</a:t>
            </a:r>
            <a:r>
              <a:rPr lang="en-US" sz="1800" dirty="0">
                <a:solidFill>
                  <a:srgbClr val="0000FF"/>
                </a:solidFill>
              </a:rPr>
              <a:t> ô </a:t>
            </a:r>
            <a:r>
              <a:rPr lang="en-US" sz="1800" dirty="0" err="1">
                <a:solidFill>
                  <a:srgbClr val="0000FF"/>
                </a:solidFill>
              </a:rPr>
              <a:t>xanh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mát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rượi</a:t>
            </a:r>
            <a:r>
              <a:rPr lang="en-US" sz="1800" dirty="0">
                <a:solidFill>
                  <a:srgbClr val="0000FF"/>
                </a:solidFill>
              </a:rPr>
              <a:t>. </a:t>
            </a:r>
            <a:r>
              <a:rPr lang="en-US" sz="1800" dirty="0" err="1">
                <a:solidFill>
                  <a:srgbClr val="0000FF"/>
                </a:solidFill>
              </a:rPr>
              <a:t>Thân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cây</a:t>
            </a:r>
            <a:r>
              <a:rPr lang="en-US" sz="1800" dirty="0">
                <a:solidFill>
                  <a:srgbClr val="0000FF"/>
                </a:solidFill>
              </a:rPr>
              <a:t> to, </a:t>
            </a:r>
            <a:r>
              <a:rPr lang="en-US" sz="1800" dirty="0" err="1">
                <a:solidFill>
                  <a:srgbClr val="0000FF"/>
                </a:solidFill>
              </a:rPr>
              <a:t>màu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nâu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sẫm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bằng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cả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vòng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tay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ôm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của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em</a:t>
            </a:r>
            <a:r>
              <a:rPr lang="en-US" sz="1800" dirty="0">
                <a:solidFill>
                  <a:srgbClr val="0000FF"/>
                </a:solidFill>
              </a:rPr>
              <a:t>. </a:t>
            </a:r>
            <a:r>
              <a:rPr lang="en-US" sz="1800" dirty="0" err="1">
                <a:solidFill>
                  <a:srgbClr val="0000FF"/>
                </a:solidFill>
              </a:rPr>
              <a:t>Những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chiếc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rễ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nổi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trên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mặt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đất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ngoằn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ngèo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như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những</a:t>
            </a:r>
            <a:r>
              <a:rPr lang="en-US" sz="1800" dirty="0">
                <a:solidFill>
                  <a:srgbClr val="0000FF"/>
                </a:solidFill>
              </a:rPr>
              <a:t> con </a:t>
            </a:r>
            <a:r>
              <a:rPr lang="en-US" sz="1800" dirty="0" err="1">
                <a:solidFill>
                  <a:srgbClr val="0000FF"/>
                </a:solidFill>
              </a:rPr>
              <a:t>giun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khổng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lồ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bò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lổm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ngổm</a:t>
            </a:r>
            <a:r>
              <a:rPr lang="en-US" sz="1800" dirty="0">
                <a:solidFill>
                  <a:srgbClr val="0000FF"/>
                </a:solidFill>
              </a:rPr>
              <a:t>. </a:t>
            </a:r>
            <a:r>
              <a:rPr lang="en-US" sz="1800" dirty="0" err="1">
                <a:solidFill>
                  <a:srgbClr val="0000FF"/>
                </a:solidFill>
              </a:rPr>
              <a:t>Nó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có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những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chiếc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rễ</a:t>
            </a:r>
            <a:r>
              <a:rPr lang="en-US" sz="1800" dirty="0">
                <a:solidFill>
                  <a:srgbClr val="0000FF"/>
                </a:solidFill>
              </a:rPr>
              <a:t> to </a:t>
            </a:r>
            <a:r>
              <a:rPr lang="en-US" sz="1800" dirty="0" err="1">
                <a:solidFill>
                  <a:srgbClr val="0000FF"/>
                </a:solidFill>
              </a:rPr>
              <a:t>ráp</a:t>
            </a:r>
            <a:r>
              <a:rPr lang="en-US" sz="1800" dirty="0">
                <a:solidFill>
                  <a:srgbClr val="0000FF"/>
                </a:solidFill>
              </a:rPr>
              <a:t>. </a:t>
            </a:r>
            <a:r>
              <a:rPr lang="en-US" sz="1800" dirty="0" err="1">
                <a:solidFill>
                  <a:srgbClr val="0000FF"/>
                </a:solidFill>
              </a:rPr>
              <a:t>Cây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có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hàng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chục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tán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lá</a:t>
            </a:r>
            <a:r>
              <a:rPr lang="en-US" sz="1800" dirty="0">
                <a:solidFill>
                  <a:srgbClr val="0000FF"/>
                </a:solidFill>
              </a:rPr>
              <a:t> to </a:t>
            </a:r>
            <a:r>
              <a:rPr lang="en-US" sz="1800" dirty="0" err="1">
                <a:solidFill>
                  <a:srgbClr val="0000FF"/>
                </a:solidFill>
              </a:rPr>
              <a:t>như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những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cánh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tay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vừa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vươn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rộng</a:t>
            </a:r>
            <a:r>
              <a:rPr lang="en-US" sz="1800" dirty="0">
                <a:solidFill>
                  <a:srgbClr val="0000FF"/>
                </a:solidFill>
              </a:rPr>
              <a:t>, </a:t>
            </a:r>
            <a:r>
              <a:rPr lang="en-US" sz="1800" dirty="0" err="1">
                <a:solidFill>
                  <a:srgbClr val="0000FF"/>
                </a:solidFill>
              </a:rPr>
              <a:t>vừa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vươn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cao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để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đón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ánh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nắng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mặt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trời</a:t>
            </a:r>
            <a:r>
              <a:rPr lang="en-US" sz="1800" dirty="0">
                <a:solidFill>
                  <a:srgbClr val="0000FF"/>
                </a:solidFill>
              </a:rPr>
              <a:t>. </a:t>
            </a:r>
            <a:r>
              <a:rPr lang="en-US" sz="1800" dirty="0" err="1">
                <a:solidFill>
                  <a:srgbClr val="0000FF"/>
                </a:solidFill>
              </a:rPr>
              <a:t>Từ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những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tán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lá</a:t>
            </a:r>
            <a:r>
              <a:rPr lang="en-US" sz="1800" dirty="0">
                <a:solidFill>
                  <a:srgbClr val="0000FF"/>
                </a:solidFill>
              </a:rPr>
              <a:t> to </a:t>
            </a:r>
            <a:r>
              <a:rPr lang="en-US" sz="1800" dirty="0" err="1">
                <a:solidFill>
                  <a:srgbClr val="0000FF"/>
                </a:solidFill>
              </a:rPr>
              <a:t>mọc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ra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nhiều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cành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nhỏ</a:t>
            </a:r>
            <a:r>
              <a:rPr lang="en-US" sz="1800" dirty="0">
                <a:solidFill>
                  <a:srgbClr val="0000FF"/>
                </a:solidFill>
              </a:rPr>
              <a:t> chi </a:t>
            </a:r>
            <a:r>
              <a:rPr lang="en-US" sz="1800" dirty="0" err="1">
                <a:solidFill>
                  <a:srgbClr val="0000FF"/>
                </a:solidFill>
              </a:rPr>
              <a:t>chít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lá</a:t>
            </a:r>
            <a:r>
              <a:rPr lang="en-US" sz="1800" dirty="0">
                <a:solidFill>
                  <a:srgbClr val="0000FF"/>
                </a:solidFill>
              </a:rPr>
              <a:t>. </a:t>
            </a:r>
            <a:r>
              <a:rPr lang="en-US" sz="1800" dirty="0" err="1">
                <a:solidFill>
                  <a:srgbClr val="0000FF"/>
                </a:solidFill>
              </a:rPr>
              <a:t>Lá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bàng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hình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bầu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dục</a:t>
            </a:r>
            <a:r>
              <a:rPr lang="en-US" sz="1800" dirty="0">
                <a:solidFill>
                  <a:srgbClr val="0000FF"/>
                </a:solidFill>
              </a:rPr>
              <a:t>, to </a:t>
            </a:r>
            <a:r>
              <a:rPr lang="en-US" sz="1800" dirty="0" err="1">
                <a:solidFill>
                  <a:srgbClr val="0000FF"/>
                </a:solidFill>
              </a:rPr>
              <a:t>hơn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bàn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tay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em</a:t>
            </a:r>
            <a:r>
              <a:rPr lang="en-US" sz="1800" dirty="0">
                <a:solidFill>
                  <a:srgbClr val="0000FF"/>
                </a:solidFill>
              </a:rPr>
              <a:t>, </a:t>
            </a:r>
            <a:r>
              <a:rPr lang="en-US" sz="1800" dirty="0" err="1">
                <a:solidFill>
                  <a:srgbClr val="0000FF"/>
                </a:solidFill>
              </a:rPr>
              <a:t>dày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và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xanh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bóng</a:t>
            </a:r>
            <a:r>
              <a:rPr lang="en-US" sz="1800" dirty="0">
                <a:solidFill>
                  <a:srgbClr val="0000FF"/>
                </a:solidFill>
              </a:rPr>
              <a:t>. </a:t>
            </a:r>
            <a:r>
              <a:rPr lang="en-US" sz="1800" dirty="0" err="1">
                <a:solidFill>
                  <a:srgbClr val="0000FF"/>
                </a:solidFill>
              </a:rPr>
              <a:t>Cây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bàng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toả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bóng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mát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cho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chúng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em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vui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chơi</a:t>
            </a:r>
            <a:r>
              <a:rPr lang="en-US" sz="1800" dirty="0">
                <a:solidFill>
                  <a:srgbClr val="0000FF"/>
                </a:solidFill>
              </a:rPr>
              <a:t>, </a:t>
            </a:r>
            <a:r>
              <a:rPr lang="en-US" sz="1800" dirty="0" err="1">
                <a:solidFill>
                  <a:srgbClr val="0000FF"/>
                </a:solidFill>
              </a:rPr>
              <a:t>học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tập</a:t>
            </a:r>
            <a:r>
              <a:rPr lang="en-US" sz="1800" dirty="0">
                <a:solidFill>
                  <a:srgbClr val="0000FF"/>
                </a:solidFill>
              </a:rPr>
              <a:t>. </a:t>
            </a:r>
            <a:r>
              <a:rPr lang="en-US" sz="1800" dirty="0" err="1">
                <a:solidFill>
                  <a:srgbClr val="0000FF"/>
                </a:solidFill>
              </a:rPr>
              <a:t>Mỗi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khi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gió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thổi</a:t>
            </a:r>
            <a:r>
              <a:rPr lang="en-US" sz="1800" dirty="0">
                <a:solidFill>
                  <a:srgbClr val="0000FF"/>
                </a:solidFill>
              </a:rPr>
              <a:t> qua, </a:t>
            </a:r>
            <a:r>
              <a:rPr lang="en-US" sz="1800" dirty="0" err="1">
                <a:solidFill>
                  <a:srgbClr val="0000FF"/>
                </a:solidFill>
              </a:rPr>
              <a:t>lá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bàng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vẫy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vẫy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như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những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chiếc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quạt</a:t>
            </a:r>
            <a:r>
              <a:rPr lang="en-US" sz="1800" dirty="0">
                <a:solidFill>
                  <a:srgbClr val="0000FF"/>
                </a:solidFill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1800" dirty="0">
                <a:solidFill>
                  <a:srgbClr val="0000FF"/>
                </a:solidFill>
              </a:rPr>
              <a:t>     	</a:t>
            </a:r>
            <a:r>
              <a:rPr lang="en-US" sz="1800" dirty="0" err="1">
                <a:solidFill>
                  <a:srgbClr val="0000FF"/>
                </a:solidFill>
              </a:rPr>
              <a:t>Cây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bàng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chẳng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những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cho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chúng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em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bóng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mát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mà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còn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gắn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bó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với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chúng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em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trong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suốt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những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năm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học</a:t>
            </a:r>
            <a:r>
              <a:rPr lang="en-US" sz="1800" dirty="0">
                <a:solidFill>
                  <a:srgbClr val="0000FF"/>
                </a:solidFill>
              </a:rPr>
              <a:t> qua. Em </a:t>
            </a:r>
            <a:r>
              <a:rPr lang="en-US" sz="1800" dirty="0" err="1">
                <a:solidFill>
                  <a:srgbClr val="0000FF"/>
                </a:solidFill>
              </a:rPr>
              <a:t>mong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cho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cây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mãi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xanh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tốt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để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đem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lại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niềm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vui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cho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chúng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em</a:t>
            </a:r>
            <a:r>
              <a:rPr lang="en-US" sz="1800" dirty="0">
                <a:solidFill>
                  <a:srgbClr val="0000FF"/>
                </a:solidFill>
              </a:rPr>
              <a:t>. </a:t>
            </a:r>
            <a:r>
              <a:rPr lang="en-US" sz="1800" dirty="0" err="1">
                <a:solidFill>
                  <a:srgbClr val="0000FF"/>
                </a:solidFill>
              </a:rPr>
              <a:t>Và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để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cho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chúng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em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lưu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giữ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những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kỉ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niệm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đẹp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về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tuổi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học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trò</a:t>
            </a:r>
            <a:r>
              <a:rPr lang="en-US" sz="1800" dirty="0">
                <a:solidFill>
                  <a:srgbClr val="0000FF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457200"/>
            <a:ext cx="8382000" cy="57912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2000" b="1" dirty="0" err="1">
                <a:solidFill>
                  <a:srgbClr val="0000FF"/>
                </a:solidFill>
              </a:rPr>
              <a:t>Bài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làm</a:t>
            </a:r>
            <a:endParaRPr lang="en-US" sz="2000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pPr algn="just"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         </a:t>
            </a:r>
            <a:r>
              <a:rPr lang="en-US" sz="2200" dirty="0">
                <a:solidFill>
                  <a:srgbClr val="0000FF"/>
                </a:solidFill>
              </a:rPr>
              <a:t>Ở </a:t>
            </a:r>
            <a:r>
              <a:rPr lang="en-US" sz="2200" dirty="0" err="1">
                <a:solidFill>
                  <a:srgbClr val="0000FF"/>
                </a:solidFill>
              </a:rPr>
              <a:t>trường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học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thân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yêu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của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em</a:t>
            </a:r>
            <a:r>
              <a:rPr lang="en-US" sz="2200" dirty="0">
                <a:solidFill>
                  <a:srgbClr val="0000FF"/>
                </a:solidFill>
              </a:rPr>
              <a:t>, </a:t>
            </a:r>
            <a:r>
              <a:rPr lang="en-US" sz="2200" dirty="0" err="1">
                <a:solidFill>
                  <a:srgbClr val="0000FF"/>
                </a:solidFill>
              </a:rPr>
              <a:t>có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rất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nhiều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cây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che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mát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làm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đẹp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sân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trường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nhưng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em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thích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nhất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cây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phượng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vĩ</a:t>
            </a:r>
            <a:r>
              <a:rPr lang="en-US" sz="2200" dirty="0">
                <a:solidFill>
                  <a:srgbClr val="0000FF"/>
                </a:solidFill>
              </a:rPr>
              <a:t>.</a:t>
            </a:r>
          </a:p>
          <a:p>
            <a:pPr algn="just"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         </a:t>
            </a:r>
            <a:r>
              <a:rPr lang="en-US" sz="2200" dirty="0" err="1">
                <a:solidFill>
                  <a:srgbClr val="0000FF"/>
                </a:solidFill>
              </a:rPr>
              <a:t>Thân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phượng</a:t>
            </a:r>
            <a:r>
              <a:rPr lang="en-US" sz="2200" dirty="0">
                <a:solidFill>
                  <a:srgbClr val="0000FF"/>
                </a:solidFill>
              </a:rPr>
              <a:t> to </a:t>
            </a:r>
            <a:r>
              <a:rPr lang="en-US" sz="2200" dirty="0" err="1">
                <a:solidFill>
                  <a:srgbClr val="0000FF"/>
                </a:solidFill>
              </a:rPr>
              <a:t>như</a:t>
            </a:r>
            <a:r>
              <a:rPr lang="en-US" sz="2200" dirty="0">
                <a:solidFill>
                  <a:srgbClr val="0000FF"/>
                </a:solidFill>
              </a:rPr>
              <a:t> 2 </a:t>
            </a:r>
            <a:r>
              <a:rPr lang="en-US" sz="2200" dirty="0" err="1">
                <a:solidFill>
                  <a:srgbClr val="0000FF"/>
                </a:solidFill>
              </a:rPr>
              <a:t>cái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cột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điện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dính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chặt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vào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nhau</a:t>
            </a:r>
            <a:r>
              <a:rPr lang="en-US" sz="2200" dirty="0">
                <a:solidFill>
                  <a:srgbClr val="0000FF"/>
                </a:solidFill>
              </a:rPr>
              <a:t>. </a:t>
            </a:r>
            <a:r>
              <a:rPr lang="en-US" sz="2200" dirty="0" err="1">
                <a:solidFill>
                  <a:srgbClr val="0000FF"/>
                </a:solidFill>
              </a:rPr>
              <a:t>Thân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một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lớp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vỏ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rất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dày</a:t>
            </a:r>
            <a:r>
              <a:rPr lang="en-US" sz="2200" dirty="0">
                <a:solidFill>
                  <a:srgbClr val="0000FF"/>
                </a:solidFill>
              </a:rPr>
              <a:t>, </a:t>
            </a:r>
            <a:r>
              <a:rPr lang="en-US" sz="2200" dirty="0" err="1">
                <a:solidFill>
                  <a:srgbClr val="0000FF"/>
                </a:solidFill>
              </a:rPr>
              <a:t>xù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xì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như</a:t>
            </a:r>
            <a:r>
              <a:rPr lang="en-US" sz="2200" dirty="0">
                <a:solidFill>
                  <a:srgbClr val="0000FF"/>
                </a:solidFill>
              </a:rPr>
              <a:t> da </a:t>
            </a:r>
            <a:r>
              <a:rPr lang="en-US" sz="2200" dirty="0" err="1">
                <a:solidFill>
                  <a:srgbClr val="0000FF"/>
                </a:solidFill>
              </a:rPr>
              <a:t>cá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sấu</a:t>
            </a:r>
            <a:r>
              <a:rPr lang="en-US" sz="2200" dirty="0">
                <a:solidFill>
                  <a:srgbClr val="0000FF"/>
                </a:solidFill>
              </a:rPr>
              <a:t>. </a:t>
            </a:r>
            <a:r>
              <a:rPr lang="en-US" sz="2200" dirty="0" err="1">
                <a:solidFill>
                  <a:srgbClr val="0000FF"/>
                </a:solidFill>
              </a:rPr>
              <a:t>Những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cành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phượng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vươn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ra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xung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quanh</a:t>
            </a:r>
            <a:r>
              <a:rPr lang="en-US" sz="2200" dirty="0">
                <a:solidFill>
                  <a:srgbClr val="0000FF"/>
                </a:solidFill>
              </a:rPr>
              <a:t>, </a:t>
            </a:r>
            <a:r>
              <a:rPr lang="en-US" sz="2200" dirty="0" err="1">
                <a:solidFill>
                  <a:srgbClr val="0000FF"/>
                </a:solidFill>
              </a:rPr>
              <a:t>còn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thì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như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lá</a:t>
            </a:r>
            <a:r>
              <a:rPr lang="en-US" sz="2200" dirty="0">
                <a:solidFill>
                  <a:srgbClr val="0000FF"/>
                </a:solidFill>
              </a:rPr>
              <a:t> me non. </a:t>
            </a:r>
            <a:r>
              <a:rPr lang="en-US" sz="2200" dirty="0" err="1">
                <a:solidFill>
                  <a:srgbClr val="0000FF"/>
                </a:solidFill>
              </a:rPr>
              <a:t>Khi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còn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tươi</a:t>
            </a:r>
            <a:r>
              <a:rPr lang="en-US" sz="2200" dirty="0">
                <a:solidFill>
                  <a:srgbClr val="0000FF"/>
                </a:solidFill>
              </a:rPr>
              <a:t> non, </a:t>
            </a:r>
            <a:r>
              <a:rPr lang="en-US" sz="2200" dirty="0" err="1">
                <a:solidFill>
                  <a:srgbClr val="0000FF"/>
                </a:solidFill>
              </a:rPr>
              <a:t>lá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màu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xanh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nhạt</a:t>
            </a:r>
            <a:r>
              <a:rPr lang="en-US" sz="2200" dirty="0">
                <a:solidFill>
                  <a:srgbClr val="0000FF"/>
                </a:solidFill>
              </a:rPr>
              <a:t>, </a:t>
            </a:r>
            <a:r>
              <a:rPr lang="en-US" sz="2200" dirty="0" err="1">
                <a:solidFill>
                  <a:srgbClr val="0000FF"/>
                </a:solidFill>
              </a:rPr>
              <a:t>đến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lúc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già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ngả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màu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xanh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đậm</a:t>
            </a:r>
            <a:r>
              <a:rPr lang="en-US" sz="2200" dirty="0">
                <a:solidFill>
                  <a:srgbClr val="0000FF"/>
                </a:solidFill>
              </a:rPr>
              <a:t>. </a:t>
            </a:r>
            <a:r>
              <a:rPr lang="en-US" sz="2200" dirty="0" err="1">
                <a:solidFill>
                  <a:srgbClr val="0000FF"/>
                </a:solidFill>
              </a:rPr>
              <a:t>Quả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phượng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được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treo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lửng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trên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cành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như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những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cánh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cung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cong</a:t>
            </a:r>
            <a:r>
              <a:rPr lang="en-US" sz="2200" dirty="0">
                <a:solidFill>
                  <a:srgbClr val="0000FF"/>
                </a:solidFill>
              </a:rPr>
              <a:t> cong.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phượng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màu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đỏ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thắm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như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ngàn</a:t>
            </a:r>
            <a:r>
              <a:rPr lang="en-US" sz="2200" dirty="0">
                <a:solidFill>
                  <a:srgbClr val="0000FF"/>
                </a:solidFill>
              </a:rPr>
              <a:t> con </a:t>
            </a:r>
            <a:r>
              <a:rPr lang="en-US" sz="2200" dirty="0" err="1">
                <a:solidFill>
                  <a:srgbClr val="0000FF"/>
                </a:solidFill>
              </a:rPr>
              <a:t>bướm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thắm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đậu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khít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nhau</a:t>
            </a:r>
            <a:r>
              <a:rPr lang="en-US" sz="2200" dirty="0">
                <a:solidFill>
                  <a:srgbClr val="0000FF"/>
                </a:solidFill>
              </a:rPr>
              <a:t>; </a:t>
            </a:r>
            <a:r>
              <a:rPr lang="en-US" sz="2200" dirty="0" err="1">
                <a:solidFill>
                  <a:srgbClr val="0000FF"/>
                </a:solidFill>
              </a:rPr>
              <a:t>lúc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ngắm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những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chùm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xinh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xắn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ấy</a:t>
            </a:r>
            <a:r>
              <a:rPr lang="en-US" sz="2200" dirty="0">
                <a:solidFill>
                  <a:srgbClr val="0000FF"/>
                </a:solidFill>
              </a:rPr>
              <a:t>, </a:t>
            </a:r>
            <a:r>
              <a:rPr lang="en-US" sz="2200" dirty="0" err="1">
                <a:solidFill>
                  <a:srgbClr val="0000FF"/>
                </a:solidFill>
              </a:rPr>
              <a:t>em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cảm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giác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như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từng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chùm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pháo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đỏ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rực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rỡ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đang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nở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xòe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ra</a:t>
            </a:r>
            <a:r>
              <a:rPr lang="en-US" sz="2200" dirty="0">
                <a:solidFill>
                  <a:srgbClr val="0000FF"/>
                </a:solidFill>
              </a:rPr>
              <a:t> ở </a:t>
            </a:r>
            <a:r>
              <a:rPr lang="en-US" sz="2200" dirty="0" err="1">
                <a:solidFill>
                  <a:srgbClr val="0000FF"/>
                </a:solidFill>
              </a:rPr>
              <a:t>giữa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bầu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trời</a:t>
            </a:r>
            <a:r>
              <a:rPr lang="en-US" sz="2200" dirty="0">
                <a:solidFill>
                  <a:srgbClr val="0000FF"/>
                </a:solidFill>
              </a:rPr>
              <a:t>. </a:t>
            </a:r>
            <a:r>
              <a:rPr lang="en-US" sz="2200" dirty="0" err="1">
                <a:solidFill>
                  <a:srgbClr val="0000FF"/>
                </a:solidFill>
              </a:rPr>
              <a:t>Rễ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phượng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màu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nâu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đậm</a:t>
            </a:r>
            <a:r>
              <a:rPr lang="en-US" sz="2200" dirty="0">
                <a:solidFill>
                  <a:srgbClr val="0000FF"/>
                </a:solidFill>
              </a:rPr>
              <a:t>, </a:t>
            </a:r>
            <a:r>
              <a:rPr lang="en-US" sz="2200" dirty="0" err="1">
                <a:solidFill>
                  <a:srgbClr val="0000FF"/>
                </a:solidFill>
              </a:rPr>
              <a:t>trông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như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đàn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rắn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bò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nhung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nhúc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từ</a:t>
            </a:r>
            <a:r>
              <a:rPr lang="en-US" sz="2200" dirty="0">
                <a:solidFill>
                  <a:srgbClr val="0000FF"/>
                </a:solidFill>
              </a:rPr>
              <a:t> hang </a:t>
            </a:r>
            <a:r>
              <a:rPr lang="en-US" sz="2200" dirty="0" err="1">
                <a:solidFill>
                  <a:srgbClr val="0000FF"/>
                </a:solidFill>
              </a:rPr>
              <a:t>ra.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</a:p>
          <a:p>
            <a:pPr algn="just"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         </a:t>
            </a:r>
            <a:r>
              <a:rPr lang="en-US" sz="2200" dirty="0" err="1">
                <a:solidFill>
                  <a:srgbClr val="0000FF"/>
                </a:solidFill>
              </a:rPr>
              <a:t>Những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hình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ảnh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đã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ghi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sâu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vào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tâm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trí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em</a:t>
            </a:r>
            <a:r>
              <a:rPr lang="en-US" sz="2200" dirty="0">
                <a:solidFill>
                  <a:srgbClr val="0000FF"/>
                </a:solidFill>
              </a:rPr>
              <a:t>. </a:t>
            </a:r>
            <a:r>
              <a:rPr lang="en-US" sz="2200" dirty="0" err="1">
                <a:solidFill>
                  <a:srgbClr val="0000FF"/>
                </a:solidFill>
              </a:rPr>
              <a:t>Dù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đâu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em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vẫn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nhớ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về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mái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trường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này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vì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những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hình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ảnh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thân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quen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của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các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thầy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cô</a:t>
            </a:r>
            <a:r>
              <a:rPr lang="en-US" sz="2200" dirty="0">
                <a:solidFill>
                  <a:srgbClr val="0000FF"/>
                </a:solidFill>
              </a:rPr>
              <a:t>, </a:t>
            </a:r>
            <a:r>
              <a:rPr lang="en-US" sz="2200" dirty="0" err="1">
                <a:solidFill>
                  <a:srgbClr val="0000FF"/>
                </a:solidFill>
              </a:rPr>
              <a:t>bạn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bè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những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cây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phượng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thân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yêu</a:t>
            </a:r>
            <a:r>
              <a:rPr lang="en-US" sz="2200" dirty="0">
                <a:solidFill>
                  <a:srgbClr val="0000FF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>
            <a:extLst>
              <a:ext uri="{FF2B5EF4-FFF2-40B4-BE49-F238E27FC236}">
                <a16:creationId xmlns:a16="http://schemas.microsoft.com/office/drawing/2014/main" id="{EE2454D9-6002-2A80-8EBE-6AC2D06C6C7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1249" y="0"/>
            <a:chExt cx="9144000" cy="6858000"/>
          </a:xfrm>
        </p:grpSpPr>
        <p:pic>
          <p:nvPicPr>
            <p:cNvPr id="28675" name="Picture 4" descr="Beaches">
              <a:extLst>
                <a:ext uri="{FF2B5EF4-FFF2-40B4-BE49-F238E27FC236}">
                  <a16:creationId xmlns:a16="http://schemas.microsoft.com/office/drawing/2014/main" id="{F0C8A9E8-B63F-7A43-67DF-C181B60070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6" name="Text Box 9">
              <a:extLst>
                <a:ext uri="{FF2B5EF4-FFF2-40B4-BE49-F238E27FC236}">
                  <a16:creationId xmlns:a16="http://schemas.microsoft.com/office/drawing/2014/main" id="{2F5E0105-25DA-883C-943D-4E9CE34718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4987" y="3810000"/>
              <a:ext cx="472440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800" b="1" dirty="0" err="1">
                  <a:solidFill>
                    <a:srgbClr val="FF0000"/>
                  </a:solidFill>
                  <a:latin typeface="HP001 4 hàng" pitchFamily="34" charset="0"/>
                </a:rPr>
                <a:t>Kết</a:t>
              </a:r>
              <a:r>
                <a:rPr lang="en-US" altLang="en-US" sz="4800" b="1" dirty="0">
                  <a:solidFill>
                    <a:srgbClr val="FF0000"/>
                  </a:solidFill>
                  <a:latin typeface="HP001 4 hàng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FF0000"/>
                  </a:solidFill>
                  <a:latin typeface="HP001 4 hàng" pitchFamily="34" charset="0"/>
                </a:rPr>
                <a:t>thúc</a:t>
              </a:r>
              <a:r>
                <a:rPr lang="en-US" altLang="en-US" sz="4800" b="1" dirty="0">
                  <a:solidFill>
                    <a:srgbClr val="FF0000"/>
                  </a:solidFill>
                  <a:latin typeface="HP001 4 hàng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FF0000"/>
                  </a:solidFill>
                  <a:latin typeface="HP001 4 hàng" pitchFamily="34" charset="0"/>
                </a:rPr>
                <a:t>tiết</a:t>
              </a:r>
              <a:r>
                <a:rPr lang="en-US" altLang="en-US" sz="4800" b="1" dirty="0">
                  <a:solidFill>
                    <a:srgbClr val="FF0000"/>
                  </a:solidFill>
                  <a:latin typeface="HP001 4 hàng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FF0000"/>
                  </a:solidFill>
                  <a:latin typeface="HP001 4 hàng" pitchFamily="34" charset="0"/>
                </a:rPr>
                <a:t>học</a:t>
              </a:r>
              <a:endParaRPr lang="en-US" altLang="en-US" sz="4800" b="1" dirty="0">
                <a:solidFill>
                  <a:srgbClr val="FF0000"/>
                </a:solidFill>
                <a:latin typeface="HP001 4 hàng" pitchFamily="34" charset="0"/>
              </a:endParaRPr>
            </a:p>
          </p:txBody>
        </p:sp>
      </p:grp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 lá mùa xuân (Tập hát theo bài hát mẫu SGK lớp 2 NXBGD)">
            <a:hlinkClick r:id="" action="ppaction://media"/>
            <a:extLst>
              <a:ext uri="{FF2B5EF4-FFF2-40B4-BE49-F238E27FC236}">
                <a16:creationId xmlns:a16="http://schemas.microsoft.com/office/drawing/2014/main" id="{9EEA1E83-0436-3B85-8614-9A11431A78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191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76537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600200" y="1540560"/>
            <a:ext cx="6172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Tập</a:t>
            </a:r>
            <a:r>
              <a:rPr lang="en-US" altLang="en-US" sz="3600" b="1" u="sng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HP001 4 hàng" panose="020B0603050302020204" pitchFamily="34" charset="0"/>
              </a:rPr>
              <a:t>làm</a:t>
            </a:r>
            <a:r>
              <a:rPr lang="en-US" altLang="en-US" sz="3600" b="1" u="sng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văn</a:t>
            </a:r>
            <a:endParaRPr lang="en-US" altLang="en-US" sz="3600" b="1" u="sng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Hộp_Văn_Bản 7">
            <a:extLst>
              <a:ext uri="{FF2B5EF4-FFF2-40B4-BE49-F238E27FC236}">
                <a16:creationId xmlns:a16="http://schemas.microsoft.com/office/drawing/2014/main" id="{242A3BD1-9DAD-82EA-FFE6-5FBD85D40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99" y="2460141"/>
            <a:ext cx="7385051" cy="193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80" tIns="45089" rIns="90180" bIns="450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E0D15-DFA4-D9A3-E101-58307224B4A4}"/>
              </a:ext>
            </a:extLst>
          </p:cNvPr>
          <p:cNvSpPr txBox="1"/>
          <p:nvPr/>
        </p:nvSpPr>
        <p:spPr>
          <a:xfrm>
            <a:off x="2305480" y="228600"/>
            <a:ext cx="4145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77109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304800" y="533400"/>
            <a:ext cx="8534400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FF"/>
                </a:solidFill>
              </a:rPr>
              <a:t>    </a:t>
            </a:r>
            <a:r>
              <a:rPr lang="en-US" sz="4000" dirty="0" err="1"/>
              <a:t>Nêu</a:t>
            </a:r>
            <a:r>
              <a:rPr lang="en-US" sz="4000" dirty="0"/>
              <a:t> </a:t>
            </a:r>
            <a:r>
              <a:rPr lang="en-US" sz="4000" dirty="0" err="1"/>
              <a:t>cấu</a:t>
            </a:r>
            <a:r>
              <a:rPr lang="en-US" sz="4000" dirty="0"/>
              <a:t> </a:t>
            </a:r>
            <a:r>
              <a:rPr lang="en-US" sz="4000" dirty="0" err="1"/>
              <a:t>tạo</a:t>
            </a:r>
            <a:r>
              <a:rPr lang="en-US" sz="4000" dirty="0"/>
              <a:t> </a:t>
            </a:r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văn</a:t>
            </a:r>
            <a:r>
              <a:rPr lang="en-US" sz="4000" dirty="0"/>
              <a:t> </a:t>
            </a:r>
            <a:r>
              <a:rPr lang="en-US" sz="4000" dirty="0" err="1"/>
              <a:t>miêu</a:t>
            </a:r>
            <a:r>
              <a:rPr lang="en-US" sz="4000" dirty="0"/>
              <a:t> </a:t>
            </a:r>
            <a:r>
              <a:rPr lang="en-US" sz="4000" dirty="0" err="1"/>
              <a:t>tả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 </a:t>
            </a:r>
            <a:r>
              <a:rPr lang="en-US" sz="4000" dirty="0" err="1"/>
              <a:t>cối</a:t>
            </a:r>
            <a:r>
              <a:rPr lang="en-US" sz="4000" dirty="0"/>
              <a:t> ?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04800" y="2087463"/>
            <a:ext cx="8534400" cy="47705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</a:rPr>
              <a:t>        </a:t>
            </a:r>
            <a:r>
              <a:rPr lang="en-US" sz="3200" dirty="0" err="1">
                <a:solidFill>
                  <a:srgbClr val="0000FF"/>
                </a:solidFill>
              </a:rPr>
              <a:t>Bài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văn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miêu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tả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cây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cối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thường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gồm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phần</a:t>
            </a:r>
            <a:r>
              <a:rPr lang="en-US" sz="3200" dirty="0">
                <a:solidFill>
                  <a:srgbClr val="0000FF"/>
                </a:solidFill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</a:rPr>
              <a:t>1/ </a:t>
            </a:r>
            <a:r>
              <a:rPr lang="en-US" sz="3200" dirty="0" err="1">
                <a:solidFill>
                  <a:srgbClr val="0000FF"/>
                </a:solidFill>
              </a:rPr>
              <a:t>Mở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bài</a:t>
            </a:r>
            <a:r>
              <a:rPr lang="en-US" sz="3200" dirty="0">
                <a:solidFill>
                  <a:srgbClr val="0000FF"/>
                </a:solidFill>
              </a:rPr>
              <a:t>: </a:t>
            </a:r>
            <a:r>
              <a:rPr lang="en-US" sz="3200" dirty="0" err="1">
                <a:solidFill>
                  <a:srgbClr val="0000FF"/>
                </a:solidFill>
              </a:rPr>
              <a:t>Tả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hoặc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giới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thiệu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quát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về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cây</a:t>
            </a:r>
            <a:r>
              <a:rPr lang="en-US" sz="3200" dirty="0">
                <a:solidFill>
                  <a:srgbClr val="0000FF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</a:rPr>
              <a:t>2/ </a:t>
            </a:r>
            <a:r>
              <a:rPr lang="en-US" sz="3200" dirty="0" err="1">
                <a:solidFill>
                  <a:srgbClr val="0000FF"/>
                </a:solidFill>
              </a:rPr>
              <a:t>Thân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bài</a:t>
            </a:r>
            <a:r>
              <a:rPr lang="en-US" sz="3200" dirty="0">
                <a:solidFill>
                  <a:srgbClr val="0000FF"/>
                </a:solidFill>
              </a:rPr>
              <a:t>: </a:t>
            </a:r>
            <a:r>
              <a:rPr lang="en-US" sz="3200" dirty="0" err="1">
                <a:solidFill>
                  <a:srgbClr val="0000FF"/>
                </a:solidFill>
              </a:rPr>
              <a:t>Tả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từng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bộ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phận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của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cây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hoặc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tả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từng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thời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phát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triển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của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cây</a:t>
            </a:r>
            <a:r>
              <a:rPr lang="en-US" sz="3200" dirty="0">
                <a:solidFill>
                  <a:srgbClr val="0000FF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</a:rPr>
              <a:t>3/ </a:t>
            </a:r>
            <a:r>
              <a:rPr lang="en-US" sz="3200" dirty="0" err="1">
                <a:solidFill>
                  <a:srgbClr val="0000FF"/>
                </a:solidFill>
              </a:rPr>
              <a:t>Kết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bài</a:t>
            </a:r>
            <a:r>
              <a:rPr lang="en-US" sz="3200" dirty="0">
                <a:solidFill>
                  <a:srgbClr val="0000FF"/>
                </a:solidFill>
              </a:rPr>
              <a:t>: </a:t>
            </a:r>
            <a:r>
              <a:rPr lang="en-US" sz="3200" dirty="0" err="1">
                <a:solidFill>
                  <a:srgbClr val="0000FF"/>
                </a:solidFill>
              </a:rPr>
              <a:t>Có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thể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nêu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ích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lợi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của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cây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ấn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tượng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đặc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biệt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hoặc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tình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cảm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của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người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tả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với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cây</a:t>
            </a:r>
            <a:r>
              <a:rPr lang="en-US" sz="3200" dirty="0">
                <a:solidFill>
                  <a:srgbClr val="0000FF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7" grpId="0" animBg="1"/>
      <p:bldP spid="1230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724275" y="685800"/>
            <a:ext cx="129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>
                <a:solidFill>
                  <a:srgbClr val="FF3300"/>
                </a:solidFill>
              </a:rPr>
              <a:t>Đề</a:t>
            </a:r>
            <a:r>
              <a:rPr lang="en-US" sz="2800" b="1" u="sng" dirty="0">
                <a:solidFill>
                  <a:srgbClr val="FF3300"/>
                </a:solidFill>
              </a:rPr>
              <a:t> </a:t>
            </a:r>
            <a:r>
              <a:rPr lang="en-US" sz="2800" b="1" u="sng" dirty="0" err="1">
                <a:solidFill>
                  <a:srgbClr val="FF3300"/>
                </a:solidFill>
              </a:rPr>
              <a:t>bài</a:t>
            </a:r>
            <a:r>
              <a:rPr lang="en-US" sz="2800" dirty="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47675" y="1587976"/>
            <a:ext cx="81629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</a:rPr>
              <a:t>     </a:t>
            </a:r>
            <a:r>
              <a:rPr lang="en-US" sz="3200" b="1" dirty="0" err="1">
                <a:solidFill>
                  <a:srgbClr val="0000FF"/>
                </a:solidFill>
              </a:rPr>
              <a:t>Tả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một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cây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có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bóng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mát</a:t>
            </a:r>
            <a:r>
              <a:rPr lang="en-US" sz="3200" b="1" dirty="0">
                <a:solidFill>
                  <a:srgbClr val="0000FF"/>
                </a:solidFill>
              </a:rPr>
              <a:t> (</a:t>
            </a:r>
            <a:r>
              <a:rPr lang="en-US" sz="3200" b="1" dirty="0" err="1">
                <a:solidFill>
                  <a:srgbClr val="0000FF"/>
                </a:solidFill>
              </a:rPr>
              <a:t>hoặc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cây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ăn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quả</a:t>
            </a:r>
            <a:r>
              <a:rPr lang="en-US" sz="3200" b="1" dirty="0">
                <a:solidFill>
                  <a:srgbClr val="0000FF"/>
                </a:solidFill>
              </a:rPr>
              <a:t>, </a:t>
            </a:r>
            <a:r>
              <a:rPr lang="en-US" sz="3200" b="1" dirty="0" err="1">
                <a:solidFill>
                  <a:srgbClr val="0000FF"/>
                </a:solidFill>
              </a:rPr>
              <a:t>cây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hoa</a:t>
            </a:r>
            <a:r>
              <a:rPr lang="en-US" sz="3200" b="1" dirty="0">
                <a:solidFill>
                  <a:srgbClr val="0000FF"/>
                </a:solidFill>
              </a:rPr>
              <a:t>) </a:t>
            </a:r>
            <a:r>
              <a:rPr lang="en-US" sz="3200" b="1" dirty="0" err="1">
                <a:solidFill>
                  <a:srgbClr val="0000FF"/>
                </a:solidFill>
              </a:rPr>
              <a:t>mà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em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yêu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thích</a:t>
            </a:r>
            <a:r>
              <a:rPr lang="en-US" sz="32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47675" y="1587976"/>
            <a:ext cx="81629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</a:rPr>
              <a:t>     </a:t>
            </a:r>
            <a:r>
              <a:rPr lang="en-US" sz="3200" b="1" dirty="0" err="1">
                <a:solidFill>
                  <a:srgbClr val="0000FF"/>
                </a:solidFill>
              </a:rPr>
              <a:t>Tả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một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cây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có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bóng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0000FF"/>
                </a:solidFill>
              </a:rPr>
              <a:t>(</a:t>
            </a:r>
            <a:r>
              <a:rPr lang="en-US" sz="3200" b="1" dirty="0" err="1">
                <a:solidFill>
                  <a:srgbClr val="0000FF"/>
                </a:solidFill>
              </a:rPr>
              <a:t>hoặc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cây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ăn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quả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cây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hoa</a:t>
            </a:r>
            <a:r>
              <a:rPr lang="en-US" sz="3200" b="1" dirty="0">
                <a:solidFill>
                  <a:srgbClr val="0000FF"/>
                </a:solidFill>
              </a:rPr>
              <a:t>) </a:t>
            </a:r>
            <a:r>
              <a:rPr lang="en-US" sz="3200" b="1" dirty="0" err="1">
                <a:solidFill>
                  <a:srgbClr val="0000FF"/>
                </a:solidFill>
              </a:rPr>
              <a:t>mà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yêu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thích</a:t>
            </a:r>
            <a:r>
              <a:rPr lang="en-US" sz="3200" b="1" dirty="0">
                <a:solidFill>
                  <a:srgbClr val="0000FF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762000" y="28194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Cây phượng vĩ</a:t>
            </a: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6172200" y="26670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Cây bàng </a:t>
            </a: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1524000" y="64008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Cây đa</a:t>
            </a: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6629400" y="64008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Cây xoan</a:t>
            </a:r>
          </a:p>
        </p:txBody>
      </p:sp>
      <p:sp>
        <p:nvSpPr>
          <p:cNvPr id="5126" name="Text Box 15"/>
          <p:cNvSpPr txBox="1">
            <a:spLocks noChangeArrowheads="1"/>
          </p:cNvSpPr>
          <p:nvPr/>
        </p:nvSpPr>
        <p:spPr bwMode="auto">
          <a:xfrm>
            <a:off x="3886200" y="2209800"/>
            <a:ext cx="1371600" cy="1930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0000FF"/>
                </a:solidFill>
              </a:rPr>
              <a:t>Cây bóng mát</a:t>
            </a:r>
          </a:p>
        </p:txBody>
      </p:sp>
      <p:pic>
        <p:nvPicPr>
          <p:cNvPr id="19472" name="Picture 16" descr="A01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352800"/>
            <a:ext cx="3352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7" name="Picture 21" descr="51-XoanNinhTh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12420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8" name="Picture 22" descr="A01 (3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0"/>
            <a:ext cx="3429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0" name="Picture 24" descr="PHUONG%20V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8100"/>
            <a:ext cx="36576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7" grpId="0"/>
      <p:bldP spid="19468" grpId="0"/>
      <p:bldP spid="19469" grpId="0"/>
      <p:bldP spid="194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685800" y="2971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Cây mít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6781800" y="6400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Cây dừa</a:t>
            </a:r>
          </a:p>
        </p:txBody>
      </p:sp>
      <p:sp>
        <p:nvSpPr>
          <p:cNvPr id="6148" name="Text Box 14"/>
          <p:cNvSpPr txBox="1">
            <a:spLocks noChangeArrowheads="1"/>
          </p:cNvSpPr>
          <p:nvPr/>
        </p:nvSpPr>
        <p:spPr bwMode="auto">
          <a:xfrm>
            <a:off x="4038600" y="2286000"/>
            <a:ext cx="1143000" cy="156368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</a:rPr>
              <a:t>Cây ăn quả</a:t>
            </a:r>
          </a:p>
        </p:txBody>
      </p:sp>
      <p:pic>
        <p:nvPicPr>
          <p:cNvPr id="18451" name="Picture 19" descr="Cay%20mit%200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81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5" name="Picture 23" descr="Dua-Nhao-Thom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3352800"/>
            <a:ext cx="35814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7" name="Picture 25" descr="ANd9GcRLbn_EIy5e_q6is87MJKwubQBaOz0dKxVRYq_8FZuy1A36Ylj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3505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9" name="Picture 27" descr="ANd9GcQYXkYzusIAjCEdw1N3iFRS7VBfGuqYemWxDB17iYTzV46Zb6SAe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0"/>
            <a:ext cx="3657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60" name="Text Box 28"/>
          <p:cNvSpPr txBox="1">
            <a:spLocks noChangeArrowheads="1"/>
          </p:cNvSpPr>
          <p:nvPr/>
        </p:nvSpPr>
        <p:spPr bwMode="auto">
          <a:xfrm>
            <a:off x="762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Cây bưởi</a:t>
            </a:r>
          </a:p>
        </p:txBody>
      </p:sp>
      <p:sp>
        <p:nvSpPr>
          <p:cNvPr id="18461" name="Text Box 29"/>
          <p:cNvSpPr txBox="1">
            <a:spLocks noChangeArrowheads="1"/>
          </p:cNvSpPr>
          <p:nvPr/>
        </p:nvSpPr>
        <p:spPr bwMode="auto">
          <a:xfrm>
            <a:off x="6400800" y="2819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solidFill>
                  <a:srgbClr val="FF3300"/>
                </a:solidFill>
              </a:rPr>
              <a:t>Cây</a:t>
            </a:r>
            <a:r>
              <a:rPr lang="en-US" sz="2400" dirty="0">
                <a:solidFill>
                  <a:srgbClr val="FF3300"/>
                </a:solidFill>
              </a:rPr>
              <a:t> </a:t>
            </a:r>
            <a:r>
              <a:rPr lang="en-US" sz="2400" dirty="0" err="1">
                <a:solidFill>
                  <a:srgbClr val="FF3300"/>
                </a:solidFill>
              </a:rPr>
              <a:t>mận</a:t>
            </a:r>
            <a:endParaRPr lang="en-US" sz="24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4" grpId="0"/>
      <p:bldP spid="18445" grpId="0"/>
      <p:bldP spid="18460" grpId="0"/>
      <p:bldP spid="184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066800" y="31242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Hoa hồng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6019800" y="30480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Cây hoa đào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066800" y="64008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Cây hoa quỳnh</a:t>
            </a:r>
          </a:p>
        </p:txBody>
      </p:sp>
      <p:sp>
        <p:nvSpPr>
          <p:cNvPr id="7173" name="Text Box 10"/>
          <p:cNvSpPr txBox="1">
            <a:spLocks noChangeArrowheads="1"/>
          </p:cNvSpPr>
          <p:nvPr/>
        </p:nvSpPr>
        <p:spPr bwMode="auto">
          <a:xfrm>
            <a:off x="4114800" y="2971800"/>
            <a:ext cx="1295400" cy="1320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0000FF"/>
                </a:solidFill>
              </a:rPr>
              <a:t>Cây hoa </a:t>
            </a:r>
          </a:p>
        </p:txBody>
      </p:sp>
      <p:pic>
        <p:nvPicPr>
          <p:cNvPr id="24588" name="Picture 12" descr="Image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3429000"/>
            <a:ext cx="3581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14" descr="Cay-dao-de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65088"/>
            <a:ext cx="3657600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5" name="Picture 19" descr="48fdaa18_img_1680_resiz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581400"/>
            <a:ext cx="3962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6324600" y="64008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Cây mai vàng</a:t>
            </a:r>
          </a:p>
        </p:txBody>
      </p:sp>
      <p:pic>
        <p:nvPicPr>
          <p:cNvPr id="24598" name="Picture 22" descr="fi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0"/>
            <a:ext cx="396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4" grpId="0"/>
      <p:bldP spid="24585" grpId="0"/>
      <p:bldP spid="245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6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981200" y="2057400"/>
            <a:ext cx="5410200" cy="11906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</a:rPr>
              <a:t>LẬP DÀN Ý BÀI VĂN MIÊU TẢ CÂY CỐI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763</TotalTime>
  <Words>1244</Words>
  <Application>Microsoft Office PowerPoint</Application>
  <PresentationFormat>On-screen Show (4:3)</PresentationFormat>
  <Paragraphs>72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HP001 4 hàng</vt:lpstr>
      <vt:lpstr>Rockwell</vt:lpstr>
      <vt:lpstr>Rockwell Condensed</vt:lpstr>
      <vt:lpstr>Times New Roman</vt:lpstr>
      <vt:lpstr>UTM Avo</vt:lpstr>
      <vt:lpstr>Wingdings</vt:lpstr>
      <vt:lpstr>Wood 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164A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xp sp2 Full</dc:creator>
  <cp:lastModifiedBy>ADMIN</cp:lastModifiedBy>
  <cp:revision>53</cp:revision>
  <dcterms:created xsi:type="dcterms:W3CDTF">2009-03-04T11:51:41Z</dcterms:created>
  <dcterms:modified xsi:type="dcterms:W3CDTF">2024-12-10T09:29:32Z</dcterms:modified>
</cp:coreProperties>
</file>