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40"/>
  </p:notesMasterIdLst>
  <p:sldIdLst>
    <p:sldId id="256" r:id="rId2"/>
    <p:sldId id="382" r:id="rId3"/>
    <p:sldId id="257" r:id="rId4"/>
    <p:sldId id="259" r:id="rId5"/>
    <p:sldId id="360" r:id="rId6"/>
    <p:sldId id="385" r:id="rId7"/>
    <p:sldId id="260" r:id="rId8"/>
    <p:sldId id="383" r:id="rId9"/>
    <p:sldId id="264" r:id="rId10"/>
    <p:sldId id="387" r:id="rId11"/>
    <p:sldId id="384" r:id="rId12"/>
    <p:sldId id="272" r:id="rId13"/>
    <p:sldId id="314" r:id="rId14"/>
    <p:sldId id="313" r:id="rId15"/>
    <p:sldId id="388" r:id="rId16"/>
    <p:sldId id="269" r:id="rId17"/>
    <p:sldId id="389" r:id="rId18"/>
    <p:sldId id="390" r:id="rId19"/>
    <p:sldId id="391" r:id="rId20"/>
    <p:sldId id="392" r:id="rId21"/>
    <p:sldId id="393" r:id="rId22"/>
    <p:sldId id="265" r:id="rId23"/>
    <p:sldId id="359" r:id="rId24"/>
    <p:sldId id="396" r:id="rId25"/>
    <p:sldId id="398" r:id="rId26"/>
    <p:sldId id="399" r:id="rId27"/>
    <p:sldId id="368" r:id="rId28"/>
    <p:sldId id="400" r:id="rId29"/>
    <p:sldId id="371" r:id="rId30"/>
    <p:sldId id="394" r:id="rId31"/>
    <p:sldId id="401" r:id="rId32"/>
    <p:sldId id="278" r:id="rId33"/>
    <p:sldId id="366" r:id="rId34"/>
    <p:sldId id="279" r:id="rId35"/>
    <p:sldId id="386" r:id="rId36"/>
    <p:sldId id="281" r:id="rId37"/>
    <p:sldId id="283" r:id="rId38"/>
    <p:sldId id="286" r:id="rId39"/>
  </p:sldIdLst>
  <p:sldSz cx="12192000" cy="6858000"/>
  <p:notesSz cx="6858000" cy="9144000"/>
  <p:embeddedFontLst>
    <p:embeddedFont>
      <p:font typeface="Calibri Light" panose="020F0302020204030204" pitchFamily="34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EE297E"/>
    <a:srgbClr val="54FF00"/>
    <a:srgbClr val="EF5288"/>
    <a:srgbClr val="EECAF2"/>
    <a:srgbClr val="EF578A"/>
    <a:srgbClr val="B597EA"/>
    <a:srgbClr val="FDFCE3"/>
    <a:srgbClr val="ECD8E9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007"/>
    <p:restoredTop sz="84947"/>
  </p:normalViewPr>
  <p:slideViewPr>
    <p:cSldViewPr snapToGrid="0" snapToObjects="1">
      <p:cViewPr varScale="1">
        <p:scale>
          <a:sx n="73" d="100"/>
          <a:sy n="73" d="100"/>
        </p:scale>
        <p:origin x="19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 some flashcards in a bag.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</a:t>
            </a:r>
            <a:r>
              <a:rPr lang="en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 in a circle.</a:t>
            </a:r>
          </a:p>
          <a:p>
            <a:pPr lvl="0"/>
            <a:r>
              <a:rPr lang="en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pass the ba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en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around the circle while music plays in the background. </a:t>
            </a:r>
          </a:p>
          <a:p>
            <a:pPr lvl="0"/>
            <a:r>
              <a:rPr lang="en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 music stops, the person holding the 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beanbag</a:t>
            </a:r>
            <a:r>
              <a:rPr lang="en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takes out a flashcard in the bag and say the sentence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72099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Students draw and write: “It’s a (pencil).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33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4839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00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5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226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75373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1.2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5" r:id="rId16"/>
    <p:sldLayoutId id="2147483690" r:id="rId17"/>
    <p:sldLayoutId id="2147483691" r:id="rId18"/>
    <p:sldLayoutId id="2147483693" r:id="rId19"/>
    <p:sldLayoutId id="2147483696" r:id="rId20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freepngimg.com/png/25467-next-button-h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25467-next-button-hd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25467-next-button-hd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25467-next-button-hd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pixabay.com/en/end-sign-road-signage-warning-44184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hyperlink" Target="https://svgsilh.com/4caf50/image/304167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eduhome.com.vn/DHALesson?idGrade=1&amp;idSubject=1&amp;idSeries=1&amp;idTheme=298&amp;IdLevel=1&amp;idThemeServer=2" TargetMode="Externa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7132159" y="2049308"/>
            <a:ext cx="34355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</a:rPr>
              <a:t>Unit 2: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1.2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667607" y="4221528"/>
            <a:ext cx="1996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15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FF455B-CB80-2BD8-9AAB-C789BD705801}"/>
              </a:ext>
            </a:extLst>
          </p:cNvPr>
          <p:cNvSpPr/>
          <p:nvPr/>
        </p:nvSpPr>
        <p:spPr>
          <a:xfrm>
            <a:off x="3080085" y="4597318"/>
            <a:ext cx="760938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Beanbag Circle</a:t>
            </a:r>
            <a:r>
              <a:rPr lang="en-V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pic>
        <p:nvPicPr>
          <p:cNvPr id="7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3599105F-1B57-F8DD-37BF-8E51EAA46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28" b="57187"/>
          <a:stretch/>
        </p:blipFill>
        <p:spPr>
          <a:xfrm>
            <a:off x="4832456" y="752003"/>
            <a:ext cx="4169303" cy="360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762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83153" y="464170"/>
            <a:ext cx="5933505" cy="59296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400B19-FBB4-D717-5440-EB962919CDAD}"/>
              </a:ext>
            </a:extLst>
          </p:cNvPr>
          <p:cNvSpPr/>
          <p:nvPr/>
        </p:nvSpPr>
        <p:spPr>
          <a:xfrm>
            <a:off x="2317188" y="2865120"/>
            <a:ext cx="5323131" cy="1402079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1"/>
                </a:solidFill>
              </a:rPr>
              <a:t>It’s a (</a:t>
            </a:r>
            <a:r>
              <a:rPr lang="en-US" sz="4400" i="1" dirty="0">
                <a:solidFill>
                  <a:srgbClr val="FF0000"/>
                </a:solidFill>
              </a:rPr>
              <a:t>pencil</a:t>
            </a:r>
            <a:r>
              <a:rPr lang="en-US" sz="4400" i="1" dirty="0">
                <a:solidFill>
                  <a:schemeClr val="tx1"/>
                </a:solidFill>
              </a:rPr>
              <a:t>).</a:t>
            </a:r>
            <a:endParaRPr lang="en-VN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977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270"/>
            <a:ext cx="10352994" cy="7025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651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-TRACK 25.mp3" descr="CD1-TRACK 25.mp3">
            <a:hlinkClick r:id="" action="ppaction://media"/>
            <a:extLst>
              <a:ext uri="{FF2B5EF4-FFF2-40B4-BE49-F238E27FC236}">
                <a16:creationId xmlns:a16="http://schemas.microsoft.com/office/drawing/2014/main" id="{AFFAC3BF-0766-EBE5-558D-ACD5CF1C72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98.485" end="12073.06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8439" y="2616200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2732294" y="1696823"/>
            <a:ext cx="1585690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pencil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A1E882A5-807E-2B35-1E41-B04C2A61F936}"/>
              </a:ext>
            </a:extLst>
          </p:cNvPr>
          <p:cNvSpPr/>
          <p:nvPr/>
        </p:nvSpPr>
        <p:spPr>
          <a:xfrm>
            <a:off x="434048" y="2466264"/>
            <a:ext cx="5781302" cy="1484244"/>
          </a:xfrm>
          <a:prstGeom prst="wedgeEllipseCallout">
            <a:avLst>
              <a:gd name="adj1" fmla="val -55133"/>
              <a:gd name="adj2" fmla="val 69500"/>
            </a:avLst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It’s a </a:t>
            </a:r>
            <a:r>
              <a:rPr lang="en-VN" sz="4400" b="1" dirty="0">
                <a:solidFill>
                  <a:srgbClr val="FF0000"/>
                </a:solidFill>
              </a:rPr>
              <a:t>pencil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 descr="A picture containing text, stationary, writing implement, screenshot&#10;&#10;Description automatically generated">
            <a:extLst>
              <a:ext uri="{FF2B5EF4-FFF2-40B4-BE49-F238E27FC236}">
                <a16:creationId xmlns:a16="http://schemas.microsoft.com/office/drawing/2014/main" id="{8CBC8105-D832-D173-B801-15E4E76EBE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57" t="37121" r="11030" b="12190"/>
          <a:stretch/>
        </p:blipFill>
        <p:spPr>
          <a:xfrm>
            <a:off x="5661073" y="1409169"/>
            <a:ext cx="5977565" cy="290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469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-TRACK 25.mp3" descr="CD1-TRACK 25.mp3">
            <a:hlinkClick r:id="" action="ppaction://media"/>
            <a:extLst>
              <a:ext uri="{FF2B5EF4-FFF2-40B4-BE49-F238E27FC236}">
                <a16:creationId xmlns:a16="http://schemas.microsoft.com/office/drawing/2014/main" id="{F72E2596-28EA-0F60-9818-39E0992E79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68.8595" end="6430.23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6880" y="2858694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27993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2641484" y="1840406"/>
            <a:ext cx="1364476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book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A1E882A5-807E-2B35-1E41-B04C2A61F936}"/>
              </a:ext>
            </a:extLst>
          </p:cNvPr>
          <p:cNvSpPr/>
          <p:nvPr/>
        </p:nvSpPr>
        <p:spPr>
          <a:xfrm>
            <a:off x="703386" y="2802814"/>
            <a:ext cx="5656774" cy="1484244"/>
          </a:xfrm>
          <a:prstGeom prst="wedgeEllipseCallout">
            <a:avLst>
              <a:gd name="adj1" fmla="val -55133"/>
              <a:gd name="adj2" fmla="val 695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It’s a </a:t>
            </a:r>
            <a:r>
              <a:rPr lang="en-VN" sz="4400" b="1" dirty="0">
                <a:solidFill>
                  <a:srgbClr val="FF0000"/>
                </a:solidFill>
              </a:rPr>
              <a:t>book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0C9D3A8E-F634-24B4-8809-8687E948A7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64" t="24033" r="8737" b="7015"/>
          <a:stretch/>
        </p:blipFill>
        <p:spPr>
          <a:xfrm>
            <a:off x="6360159" y="1647439"/>
            <a:ext cx="5831841" cy="3794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01458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g.mp3" descr="bag.mp3">
            <a:hlinkClick r:id="" action="ppaction://media"/>
            <a:extLst>
              <a:ext uri="{FF2B5EF4-FFF2-40B4-BE49-F238E27FC236}">
                <a16:creationId xmlns:a16="http://schemas.microsoft.com/office/drawing/2014/main" id="{232A46D2-D8A1-89EB-1CE2-46A52DED0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8813" y="3022600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2559980" y="2014543"/>
            <a:ext cx="1290738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 bag 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A1E882A5-807E-2B35-1E41-B04C2A61F936}"/>
              </a:ext>
            </a:extLst>
          </p:cNvPr>
          <p:cNvSpPr/>
          <p:nvPr/>
        </p:nvSpPr>
        <p:spPr>
          <a:xfrm>
            <a:off x="314698" y="2793017"/>
            <a:ext cx="5781302" cy="1484244"/>
          </a:xfrm>
          <a:prstGeom prst="wedgeEllipseCallout">
            <a:avLst>
              <a:gd name="adj1" fmla="val -55133"/>
              <a:gd name="adj2" fmla="val 695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It’s a </a:t>
            </a:r>
            <a:r>
              <a:rPr lang="en-VN" sz="4400" b="1" dirty="0">
                <a:solidFill>
                  <a:srgbClr val="FF0000"/>
                </a:solidFill>
              </a:rPr>
              <a:t>bag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091C552-BE0C-D265-B975-04B13D2B96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54" t="17347" r="9773" b="5026"/>
          <a:stretch/>
        </p:blipFill>
        <p:spPr>
          <a:xfrm>
            <a:off x="5935707" y="1036942"/>
            <a:ext cx="5971813" cy="45274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5383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269"/>
            <a:ext cx="10287000" cy="7103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D175C18-CC08-0DF0-6955-DCCBA8373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48"/>
            <a:ext cx="38608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2710F9-BF95-AB75-D7F0-01353D406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6250"/>
            <a:ext cx="121920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4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D175C18-CC08-0DF0-6955-DCCBA8373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48"/>
            <a:ext cx="38608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DAB2872-C504-4691-7558-F5ECA2389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" y="2333767"/>
            <a:ext cx="12210090" cy="2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5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D175C18-CC08-0DF0-6955-DCCBA8373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48"/>
            <a:ext cx="38608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B1FD93C0-767E-8DA8-4658-00AB27068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" y="2361062"/>
            <a:ext cx="12210090" cy="2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1570" y="1381472"/>
            <a:ext cx="109556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classroom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objects and say what school thing it is, using ….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pencil, book, bag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It’s a (</a:t>
            </a:r>
            <a:r>
              <a:rPr lang="en-US" sz="3600" dirty="0">
                <a:solidFill>
                  <a:srgbClr val="FF0000"/>
                </a:solidFill>
              </a:rPr>
              <a:t>pencil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283173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D175C18-CC08-0DF0-6955-DCCBA8373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48"/>
            <a:ext cx="38608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stationary, writing implement&#10;&#10;Description automatically generated">
            <a:extLst>
              <a:ext uri="{FF2B5EF4-FFF2-40B4-BE49-F238E27FC236}">
                <a16:creationId xmlns:a16="http://schemas.microsoft.com/office/drawing/2014/main" id="{114F6DA2-785B-EDB7-4DC6-8238EAC1F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4" y="2368549"/>
            <a:ext cx="12147578" cy="221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EA7B6F8D-FAD3-B1F4-04FE-CD9B4B487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5736"/>
            <a:ext cx="53975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C1AF9578-4794-CB7B-6966-F9A1A0B03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0"/>
          <a:stretch/>
        </p:blipFill>
        <p:spPr>
          <a:xfrm>
            <a:off x="336550" y="1487606"/>
            <a:ext cx="11518900" cy="4707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3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61"/>
            <a:ext cx="9668400" cy="6958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2540000" y="1747520"/>
            <a:ext cx="697620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Let’s play!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21F1F-8160-2CB0-8C02-BBD020931927}"/>
              </a:ext>
            </a:extLst>
          </p:cNvPr>
          <p:cNvSpPr txBox="1"/>
          <p:nvPr/>
        </p:nvSpPr>
        <p:spPr>
          <a:xfrm>
            <a:off x="2710785" y="4203511"/>
            <a:ext cx="6634637" cy="92333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</a:t>
            </a:r>
            <a:r>
              <a:rPr lang="en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ead, look and choose</a:t>
            </a: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E8EDD9DD-B205-DC9A-F9E3-8D5301A23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4" t="24033" r="8737" b="7015"/>
          <a:stretch/>
        </p:blipFill>
        <p:spPr>
          <a:xfrm>
            <a:off x="5222239" y="963617"/>
            <a:ext cx="5831841" cy="3794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062792-015E-5839-6DA5-8E32B848AE4B}"/>
              </a:ext>
            </a:extLst>
          </p:cNvPr>
          <p:cNvSpPr txBox="1"/>
          <p:nvPr/>
        </p:nvSpPr>
        <p:spPr>
          <a:xfrm>
            <a:off x="1137920" y="1231940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book</a:t>
            </a:r>
            <a:r>
              <a:rPr lang="en-US" sz="5400" dirty="0"/>
              <a:t>.</a:t>
            </a:r>
            <a:endParaRPr lang="en-V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590E5-32CA-BF4F-26E9-8D9EB0C86D16}"/>
              </a:ext>
            </a:extLst>
          </p:cNvPr>
          <p:cNvSpPr txBox="1"/>
          <p:nvPr/>
        </p:nvSpPr>
        <p:spPr>
          <a:xfrm>
            <a:off x="1137920" y="2621606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bag</a:t>
            </a:r>
            <a:r>
              <a:rPr lang="en-US" sz="5400" dirty="0"/>
              <a:t>.</a:t>
            </a:r>
            <a:endParaRPr lang="en-V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2D58B-E2ED-DEBC-1B18-F38B0F4B6DD3}"/>
              </a:ext>
            </a:extLst>
          </p:cNvPr>
          <p:cNvSpPr txBox="1"/>
          <p:nvPr/>
        </p:nvSpPr>
        <p:spPr>
          <a:xfrm>
            <a:off x="1137920" y="4241066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pencil</a:t>
            </a:r>
            <a:r>
              <a:rPr lang="en-US" sz="5400" dirty="0"/>
              <a:t>.</a:t>
            </a:r>
            <a:endParaRPr lang="en-VN" sz="540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E5010B0-F9B8-BFB4-5001-CCE029CC0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44449" y="4776177"/>
            <a:ext cx="32004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6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062792-015E-5839-6DA5-8E32B848AE4B}"/>
              </a:ext>
            </a:extLst>
          </p:cNvPr>
          <p:cNvSpPr txBox="1"/>
          <p:nvPr/>
        </p:nvSpPr>
        <p:spPr>
          <a:xfrm>
            <a:off x="1137920" y="2629674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bag</a:t>
            </a:r>
            <a:r>
              <a:rPr lang="en-US" sz="5400" dirty="0"/>
              <a:t>.</a:t>
            </a:r>
            <a:endParaRPr lang="en-V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590E5-32CA-BF4F-26E9-8D9EB0C86D16}"/>
              </a:ext>
            </a:extLst>
          </p:cNvPr>
          <p:cNvSpPr txBox="1"/>
          <p:nvPr/>
        </p:nvSpPr>
        <p:spPr>
          <a:xfrm>
            <a:off x="1137920" y="1027598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book</a:t>
            </a:r>
            <a:r>
              <a:rPr lang="en-US" sz="5400" dirty="0"/>
              <a:t>.</a:t>
            </a:r>
            <a:endParaRPr lang="en-V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2D58B-E2ED-DEBC-1B18-F38B0F4B6DD3}"/>
              </a:ext>
            </a:extLst>
          </p:cNvPr>
          <p:cNvSpPr txBox="1"/>
          <p:nvPr/>
        </p:nvSpPr>
        <p:spPr>
          <a:xfrm>
            <a:off x="1137920" y="4241066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pencil</a:t>
            </a:r>
            <a:r>
              <a:rPr lang="en-US" sz="5400" dirty="0"/>
              <a:t>.</a:t>
            </a:r>
            <a:endParaRPr lang="en-VN" sz="540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E5010B0-F9B8-BFB4-5001-CCE029CC0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18582" y="4929096"/>
            <a:ext cx="3200400" cy="12446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5EC86C2-D629-D6CB-CDF0-CE0B5809B2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54" t="17347" r="9773" b="5026"/>
          <a:stretch/>
        </p:blipFill>
        <p:spPr>
          <a:xfrm>
            <a:off x="5610587" y="357872"/>
            <a:ext cx="5971813" cy="45274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103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062792-015E-5839-6DA5-8E32B848AE4B}"/>
              </a:ext>
            </a:extLst>
          </p:cNvPr>
          <p:cNvSpPr txBox="1"/>
          <p:nvPr/>
        </p:nvSpPr>
        <p:spPr>
          <a:xfrm>
            <a:off x="1137920" y="2629674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pencil</a:t>
            </a:r>
            <a:r>
              <a:rPr lang="en-US" sz="5400" dirty="0"/>
              <a:t>.</a:t>
            </a:r>
            <a:endParaRPr lang="en-V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590E5-32CA-BF4F-26E9-8D9EB0C86D16}"/>
              </a:ext>
            </a:extLst>
          </p:cNvPr>
          <p:cNvSpPr txBox="1"/>
          <p:nvPr/>
        </p:nvSpPr>
        <p:spPr>
          <a:xfrm>
            <a:off x="1137920" y="1027598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book</a:t>
            </a:r>
            <a:r>
              <a:rPr lang="en-US" sz="5400" dirty="0"/>
              <a:t>.</a:t>
            </a:r>
            <a:endParaRPr lang="en-V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2D58B-E2ED-DEBC-1B18-F38B0F4B6DD3}"/>
              </a:ext>
            </a:extLst>
          </p:cNvPr>
          <p:cNvSpPr txBox="1"/>
          <p:nvPr/>
        </p:nvSpPr>
        <p:spPr>
          <a:xfrm>
            <a:off x="1137920" y="4241066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bag</a:t>
            </a:r>
            <a:r>
              <a:rPr lang="en-US" sz="5400" dirty="0"/>
              <a:t>.</a:t>
            </a:r>
            <a:endParaRPr lang="en-VN" sz="540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E5010B0-F9B8-BFB4-5001-CCE029CC0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18582" y="4929096"/>
            <a:ext cx="3200400" cy="1244600"/>
          </a:xfrm>
          <a:prstGeom prst="rect">
            <a:avLst/>
          </a:prstGeom>
        </p:spPr>
      </p:pic>
      <p:pic>
        <p:nvPicPr>
          <p:cNvPr id="2" name="Picture 1" descr="A picture containing text, stationary, writing implement, screenshot&#10;&#10;Description automatically generated">
            <a:extLst>
              <a:ext uri="{FF2B5EF4-FFF2-40B4-BE49-F238E27FC236}">
                <a16:creationId xmlns:a16="http://schemas.microsoft.com/office/drawing/2014/main" id="{1E81961B-69BE-6FE1-3C2C-9DA12DC43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57" t="37121" r="11030" b="12190"/>
          <a:stretch/>
        </p:blipFill>
        <p:spPr>
          <a:xfrm>
            <a:off x="5661073" y="1409169"/>
            <a:ext cx="5977565" cy="290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926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30E5C87-B9DD-8171-6CE9-FE650015F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44449" y="4776177"/>
            <a:ext cx="3200400" cy="124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FC5517-6078-EF84-9A29-78A096548B75}"/>
              </a:ext>
            </a:extLst>
          </p:cNvPr>
          <p:cNvSpPr txBox="1"/>
          <p:nvPr/>
        </p:nvSpPr>
        <p:spPr>
          <a:xfrm>
            <a:off x="3585786" y="5199613"/>
            <a:ext cx="3604448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0070C0"/>
                </a:solidFill>
              </a:rPr>
              <a:t>It’s a pencil.</a:t>
            </a:r>
          </a:p>
        </p:txBody>
      </p:sp>
      <p:pic>
        <p:nvPicPr>
          <p:cNvPr id="3" name="Picture 2" descr="A picture containing text, stationary, writing implement, screenshot&#10;&#10;Description automatically generated">
            <a:extLst>
              <a:ext uri="{FF2B5EF4-FFF2-40B4-BE49-F238E27FC236}">
                <a16:creationId xmlns:a16="http://schemas.microsoft.com/office/drawing/2014/main" id="{4CB619B2-7586-D2B5-0E7E-64C448FA2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57" t="37121" r="11030" b="12190"/>
          <a:stretch/>
        </p:blipFill>
        <p:spPr>
          <a:xfrm>
            <a:off x="7889767" y="605467"/>
            <a:ext cx="4155081" cy="2019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79BDAEB-469D-34A3-D181-879382CC20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54" t="17347" r="9773" b="5026"/>
          <a:stretch/>
        </p:blipFill>
        <p:spPr>
          <a:xfrm>
            <a:off x="3713312" y="1615382"/>
            <a:ext cx="4452567" cy="3375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6A70004A-87EF-F65F-47FE-AEBAC531A5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64" t="24033" r="8737" b="7015"/>
          <a:stretch/>
        </p:blipFill>
        <p:spPr>
          <a:xfrm>
            <a:off x="147152" y="394276"/>
            <a:ext cx="4155082" cy="27038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409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FC5517-6078-EF84-9A29-78A096548B75}"/>
              </a:ext>
            </a:extLst>
          </p:cNvPr>
          <p:cNvSpPr txBox="1"/>
          <p:nvPr/>
        </p:nvSpPr>
        <p:spPr>
          <a:xfrm>
            <a:off x="3171225" y="5119252"/>
            <a:ext cx="2924775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0070C0"/>
                </a:solidFill>
              </a:rPr>
              <a:t>It’s a bag.</a:t>
            </a:r>
          </a:p>
        </p:txBody>
      </p:sp>
      <p:pic>
        <p:nvPicPr>
          <p:cNvPr id="3" name="Picture 2" descr="A picture containing text, stationary, writing implement, screenshot&#10;&#10;Description automatically generated">
            <a:extLst>
              <a:ext uri="{FF2B5EF4-FFF2-40B4-BE49-F238E27FC236}">
                <a16:creationId xmlns:a16="http://schemas.microsoft.com/office/drawing/2014/main" id="{4CB619B2-7586-D2B5-0E7E-64C448FA2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7" t="37121" r="11030" b="12190"/>
          <a:stretch/>
        </p:blipFill>
        <p:spPr>
          <a:xfrm>
            <a:off x="7889767" y="605467"/>
            <a:ext cx="4155081" cy="2019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79BDAEB-469D-34A3-D181-879382CC2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54" t="17347" r="9773" b="5026"/>
          <a:stretch/>
        </p:blipFill>
        <p:spPr>
          <a:xfrm>
            <a:off x="3713312" y="1615382"/>
            <a:ext cx="4452567" cy="3375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6A70004A-87EF-F65F-47FE-AEBAC531A5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64" t="24033" r="8737" b="7015"/>
          <a:stretch/>
        </p:blipFill>
        <p:spPr>
          <a:xfrm>
            <a:off x="147152" y="394276"/>
            <a:ext cx="4155082" cy="27038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2A8B702-3E65-1D95-6540-93871AE735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172263" y="4776177"/>
            <a:ext cx="2594579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0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519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0189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07.mp3" descr="TRACK 07.mp3">
            <a:hlinkClick r:id="" action="ppaction://media"/>
            <a:extLst>
              <a:ext uri="{FF2B5EF4-FFF2-40B4-BE49-F238E27FC236}">
                <a16:creationId xmlns:a16="http://schemas.microsoft.com/office/drawing/2014/main" id="{FCA45276-5FB1-D31E-4D6B-CF8C5965D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4380" y="313113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012D78-EC3E-0A35-CE3B-9153F2F0EF77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13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704A72-C23C-24C6-AB26-28F79B7C0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845" y="1042678"/>
            <a:ext cx="8679870" cy="5815321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15F689A8-F228-26B3-FD79-E72A2A709F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390" b="3180"/>
          <a:stretch/>
        </p:blipFill>
        <p:spPr>
          <a:xfrm>
            <a:off x="1707502" y="437095"/>
            <a:ext cx="574040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D65C587-212C-DEC8-F4B7-5C753EC58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511617" y="5663028"/>
            <a:ext cx="590788" cy="6463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AFCF0B2-82B6-A8FD-1D51-28BB09D32A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545378" y="5663028"/>
            <a:ext cx="590788" cy="64633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211BEA9-C911-EF3E-EFF2-F9C45C70D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520367" y="5663028"/>
            <a:ext cx="590788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2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4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106" y="1526363"/>
            <a:ext cx="9404825" cy="45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743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93F6A6-7B58-CC0E-DAD8-FABA164CB308}"/>
              </a:ext>
            </a:extLst>
          </p:cNvPr>
          <p:cNvSpPr txBox="1"/>
          <p:nvPr/>
        </p:nvSpPr>
        <p:spPr>
          <a:xfrm>
            <a:off x="0" y="386862"/>
            <a:ext cx="2749471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draw!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EDD214-0A6F-1051-32BE-956753B97846}"/>
              </a:ext>
            </a:extLst>
          </p:cNvPr>
          <p:cNvSpPr txBox="1"/>
          <p:nvPr/>
        </p:nvSpPr>
        <p:spPr>
          <a:xfrm>
            <a:off x="4396322" y="4372708"/>
            <a:ext cx="3927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……………………………..</a:t>
            </a: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B24C9FC-F932-0787-A15A-2413E86D8303}"/>
              </a:ext>
            </a:extLst>
          </p:cNvPr>
          <p:cNvSpPr/>
          <p:nvPr/>
        </p:nvSpPr>
        <p:spPr>
          <a:xfrm>
            <a:off x="2357121" y="711200"/>
            <a:ext cx="8006080" cy="5466080"/>
          </a:xfrm>
          <a:prstGeom prst="heart">
            <a:avLst/>
          </a:prstGeom>
          <a:noFill/>
          <a:ln w="762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781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9343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Pencil,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Bag,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Book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It’s a (</a:t>
            </a:r>
            <a:r>
              <a:rPr lang="en-US" sz="3600" i="1" dirty="0">
                <a:solidFill>
                  <a:srgbClr val="FF0000"/>
                </a:solidFill>
              </a:rPr>
              <a:t>pencil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95145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11).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16 SB</a:t>
            </a:r>
            <a:r>
              <a:rPr lang="en-US" sz="3600" i="1">
                <a:solidFill>
                  <a:srgbClr val="0070C0"/>
                </a:solidFill>
              </a:rPr>
              <a:t>) </a:t>
            </a:r>
            <a:endParaRPr lang="en-US" sz="3600" i="1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smtClean="0">
                <a:solidFill>
                  <a:srgbClr val="0070C0"/>
                </a:solidFill>
              </a:rPr>
              <a:t>Play </a:t>
            </a:r>
            <a:r>
              <a:rPr lang="en-US" sz="3600" i="1" dirty="0">
                <a:solidFill>
                  <a:srgbClr val="0070C0"/>
                </a:solidFill>
              </a:rPr>
              <a:t>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4278" r="-230" b="-674"/>
          <a:stretch/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1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09"/>
            <a:ext cx="10058400" cy="6961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4214192" y="1669774"/>
            <a:ext cx="3970959" cy="1200329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72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unit2-1.1.mp4" descr="song unit2-1.1.mp4">
            <a:hlinkClick r:id="" action="ppaction://media"/>
            <a:extLst>
              <a:ext uri="{FF2B5EF4-FFF2-40B4-BE49-F238E27FC236}">
                <a16:creationId xmlns:a16="http://schemas.microsoft.com/office/drawing/2014/main" id="{7A19A385-2D89-768D-4195-849EAC5F30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9182"/>
            <a:ext cx="12192000" cy="696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501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Pencil,</a:t>
            </a:r>
          </a:p>
          <a:p>
            <a:pPr algn="ctr"/>
            <a:r>
              <a:rPr lang="en-US" sz="3600" i="1" dirty="0"/>
              <a:t>Book,</a:t>
            </a:r>
          </a:p>
          <a:p>
            <a:pPr algn="ctr"/>
            <a:r>
              <a:rPr lang="en-US" sz="3600" i="1" dirty="0"/>
              <a:t>Bag</a:t>
            </a:r>
          </a:p>
          <a:p>
            <a:pPr algn="ctr"/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506483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-62346"/>
            <a:ext cx="10287000" cy="6920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1875" y="4052459"/>
            <a:ext cx="2306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2387</TotalTime>
  <Words>337</Words>
  <Application>Microsoft Office PowerPoint</Application>
  <PresentationFormat>Widescreen</PresentationFormat>
  <Paragraphs>90</Paragraphs>
  <Slides>38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Times New Roman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Rieu Phan Van</cp:lastModifiedBy>
  <cp:revision>193</cp:revision>
  <dcterms:created xsi:type="dcterms:W3CDTF">2019-07-02T02:13:33Z</dcterms:created>
  <dcterms:modified xsi:type="dcterms:W3CDTF">2022-08-18T10:39:42Z</dcterms:modified>
</cp:coreProperties>
</file>