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56" r:id="rId2"/>
    <p:sldId id="258" r:id="rId3"/>
    <p:sldId id="259" r:id="rId4"/>
    <p:sldId id="257" r:id="rId5"/>
    <p:sldId id="269" r:id="rId6"/>
    <p:sldId id="261" r:id="rId7"/>
    <p:sldId id="272" r:id="rId8"/>
    <p:sldId id="281" r:id="rId9"/>
    <p:sldId id="282" r:id="rId10"/>
    <p:sldId id="262" r:id="rId11"/>
    <p:sldId id="283" r:id="rId12"/>
    <p:sldId id="284" r:id="rId13"/>
    <p:sldId id="265" r:id="rId14"/>
    <p:sldId id="278" r:id="rId15"/>
    <p:sldId id="268" r:id="rId16"/>
  </p:sldIdLst>
  <p:sldSz cx="9144000" cy="5143500" type="screen16x9"/>
  <p:notesSz cx="9144000" cy="6858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ĐẦU" id="{4CDEFC45-6468-4A01-A9D9-77C3376F5EB2}">
          <p14:sldIdLst>
            <p14:sldId id="256"/>
          </p14:sldIdLst>
        </p14:section>
        <p14:section name="Mục tiêu" id="{257374AE-C3CC-465D-9C8C-45BA6099BCAA}">
          <p14:sldIdLst>
            <p14:sldId id="258"/>
          </p14:sldIdLst>
        </p14:section>
        <p14:section name="Hoạt động" id="{33D002E9-2A89-4131-B6A8-296394F1B10F}">
          <p14:sldIdLst>
            <p14:sldId id="259"/>
          </p14:sldIdLst>
        </p14:section>
        <p14:section name="Khởi động" id="{53FA0AD0-E157-4BD8-9901-4BFB55425A41}">
          <p14:sldIdLst>
            <p14:sldId id="257"/>
            <p14:sldId id="269"/>
          </p14:sldIdLst>
        </p14:section>
        <p14:section name="Khám phá" id="{1BC078C0-81C9-4571-A14C-0713BA2A1F2F}">
          <p14:sldIdLst>
            <p14:sldId id="261"/>
            <p14:sldId id="272"/>
            <p14:sldId id="281"/>
            <p14:sldId id="282"/>
          </p14:sldIdLst>
        </p14:section>
        <p14:section name="Luyện tập" id="{225A962F-11B6-4E6D-A3AE-080B5F2A108F}">
          <p14:sldIdLst>
            <p14:sldId id="262"/>
            <p14:sldId id="283"/>
            <p14:sldId id="284"/>
          </p14:sldIdLst>
        </p14:section>
        <p14:section name="Vận dụng" id="{D7A4CC45-046B-4747-B925-89233310AE85}">
          <p14:sldIdLst>
            <p14:sldId id="265"/>
            <p14:sldId id="278"/>
          </p14:sldIdLst>
        </p14:section>
        <p14:section name="Ghi nhớ" id="{BA72E88E-079A-4552-8E5F-9D631D206CBD}">
          <p14:sldIdLst>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D8E"/>
    <a:srgbClr val="FFFFFF"/>
    <a:srgbClr val="404040"/>
    <a:srgbClr val="B3B3B3"/>
    <a:srgbClr val="A2CA87"/>
    <a:srgbClr val="94BEE4"/>
    <a:srgbClr val="A5A5A5"/>
    <a:srgbClr val="F3AA79"/>
    <a:srgbClr val="85909E"/>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45771-6DCC-4938-9BBC-5C23B844C883}" v="43" dt="2022-04-02T00:45:02.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97" d="100"/>
          <a:sy n="97" d="100"/>
        </p:scale>
        <p:origin x="630"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1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8BDC216-415F-45BE-9B73-C87380EDF35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0B26075F-AE39-4058-811D-0DB1A9CE276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4641EC0-CB47-414E-9C3D-4DE8A46D2DCC}" type="datetimeFigureOut">
              <a:rPr lang="en-US" smtClean="0"/>
              <a:t>10/8/2024</a:t>
            </a:fld>
            <a:endParaRPr lang="en-US"/>
          </a:p>
        </p:txBody>
      </p:sp>
      <p:sp>
        <p:nvSpPr>
          <p:cNvPr id="4" name="Footer Placeholder 3">
            <a:extLst>
              <a:ext uri="{FF2B5EF4-FFF2-40B4-BE49-F238E27FC236}">
                <a16:creationId xmlns:a16="http://schemas.microsoft.com/office/drawing/2014/main" xmlns="" id="{BCFA50C5-1628-4A3E-9089-3DF91793FAC8}"/>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C73006B4-5077-4438-A19E-6EAE51CCB50F}"/>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E9F76F96-4D94-46EF-9EE7-A5815575075A}" type="slidenum">
              <a:rPr lang="en-US" smtClean="0"/>
              <a:t>‹#›</a:t>
            </a:fld>
            <a:endParaRPr lang="en-US"/>
          </a:p>
        </p:txBody>
      </p:sp>
    </p:spTree>
    <p:extLst>
      <p:ext uri="{BB962C8B-B14F-4D97-AF65-F5344CB8AC3E}">
        <p14:creationId xmlns:p14="http://schemas.microsoft.com/office/powerpoint/2010/main" val="29631369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CA1B0BC-490D-4C5F-B82A-BB02ABC09BD3}" type="datetimeFigureOut">
              <a:rPr lang="en-US" smtClean="0"/>
              <a:t>10/8/2024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1056F47-D2FF-4C56-9DAB-839FEFBD576E}" type="slidenum">
              <a:rPr lang="en-US" smtClean="0"/>
              <a:t>‹#›</a:t>
            </a:fld>
            <a:endParaRPr lang="en-US"/>
          </a:p>
        </p:txBody>
      </p:sp>
    </p:spTree>
    <p:extLst>
      <p:ext uri="{BB962C8B-B14F-4D97-AF65-F5344CB8AC3E}">
        <p14:creationId xmlns:p14="http://schemas.microsoft.com/office/powerpoint/2010/main" val="4808865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Master" Target="../slideMasters/slideMaster1.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15.png"/><Relationship Id="rId5" Type="http://schemas.openxmlformats.org/officeDocument/2006/relationships/tags" Target="../tags/tag18.xml"/><Relationship Id="rId10" Type="http://schemas.openxmlformats.org/officeDocument/2006/relationships/image" Target="../media/image14.png"/><Relationship Id="rId4" Type="http://schemas.openxmlformats.org/officeDocument/2006/relationships/tags" Target="../tags/tag17.xml"/><Relationship Id="rId9"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image" Target="../media/image16.png"/><Relationship Id="rId4" Type="http://schemas.openxmlformats.org/officeDocument/2006/relationships/tags" Target="../tags/tag24.xml"/><Relationship Id="rId9"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7.svg"/><Relationship Id="rId4" Type="http://schemas.openxmlformats.org/officeDocument/2006/relationships/image" Target="../media/image5.png"/><Relationship Id="rId9" Type="http://schemas.openxmlformats.org/officeDocument/2006/relationships/image" Target="../media/image22.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31.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37.svg"/><Relationship Id="rId4" Type="http://schemas.openxmlformats.org/officeDocument/2006/relationships/image" Target="../media/image26.png"/><Relationship Id="rId9" Type="http://schemas.openxmlformats.org/officeDocument/2006/relationships/image" Target="../media/image41.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49.svg"/></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4FBE3FDC-C255-44AC-9DB5-D2F9B29B6026}" type="datetime1">
              <a:rPr lang="en-US" smtClean="0"/>
              <a:t>10/8/2024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xmlns=""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113695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xmlns="" id="{88F33AAB-A9E9-4982-82B7-BB39F061C52C}"/>
              </a:ext>
            </a:extLst>
          </p:cNvPr>
          <p:cNvSpPr>
            <a:spLocks noGrp="1"/>
          </p:cNvSpPr>
          <p:nvPr>
            <p:ph type="dt" sz="half" idx="10"/>
          </p:nvPr>
        </p:nvSpPr>
        <p:spPr/>
        <p:txBody>
          <a:bodyPr/>
          <a:lstStyle/>
          <a:p>
            <a:fld id="{D53F6DFA-3747-415D-A7D1-041E3C5B0C8C}" type="datetime1">
              <a:rPr lang="en-US" smtClean="0"/>
              <a:t>10/8/2024</a:t>
            </a:fld>
            <a:endParaRPr lang="en-US"/>
          </a:p>
        </p:txBody>
      </p:sp>
      <p:sp>
        <p:nvSpPr>
          <p:cNvPr id="4" name="Footer Placeholder 3">
            <a:extLst>
              <a:ext uri="{FF2B5EF4-FFF2-40B4-BE49-F238E27FC236}">
                <a16:creationId xmlns:a16="http://schemas.microsoft.com/office/drawing/2014/main" xmlns="" id="{EC2C898A-C6EE-4822-AA04-E0B843B4C9C2}"/>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36468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AE509-8E04-4057-9491-64C17A939389}" type="datetime1">
              <a:rPr lang="en-US" smtClean="0"/>
              <a:t>10/8/2024</a:t>
            </a:fld>
            <a:endParaRPr lang="en-US"/>
          </a:p>
        </p:txBody>
      </p:sp>
      <p:sp>
        <p:nvSpPr>
          <p:cNvPr id="3" name="Footer Placeholder 2"/>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xmlns="" id="{97C79856-FFFF-4DF9-8C56-2177F2BC2CBA}"/>
              </a:ext>
            </a:extLst>
          </p:cNvPr>
          <p:cNvSpPr/>
          <p:nvPr userDrawn="1"/>
        </p:nvSpPr>
        <p:spPr>
          <a:xfrm>
            <a:off x="0" y="30257"/>
            <a:ext cx="1477106" cy="93784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xmlns=""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xmlns=""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AutoShape 17">
              <a:extLst>
                <a:ext uri="{FF2B5EF4-FFF2-40B4-BE49-F238E27FC236}">
                  <a16:creationId xmlns:a16="http://schemas.microsoft.com/office/drawing/2014/main" xmlns=""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AutoShape 18">
              <a:extLst>
                <a:ext uri="{FF2B5EF4-FFF2-40B4-BE49-F238E27FC236}">
                  <a16:creationId xmlns:a16="http://schemas.microsoft.com/office/drawing/2014/main" xmlns=""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AutoShape 15">
              <a:extLst>
                <a:ext uri="{FF2B5EF4-FFF2-40B4-BE49-F238E27FC236}">
                  <a16:creationId xmlns:a16="http://schemas.microsoft.com/office/drawing/2014/main" xmlns=""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597101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4424" y="788110"/>
            <a:ext cx="2824812" cy="701731"/>
          </a:xfr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lvl1pPr>
              <a:defRPr lang="en-US" sz="4400" cap="none" spc="0" dirty="0">
                <a:ln/>
                <a:solidFill>
                  <a:schemeClr val="bg1"/>
                </a:solidFill>
                <a:effectLst/>
                <a:latin typeface="Montserrat Black" panose="00000A00000000000000" pitchFamily="2" charset="0"/>
                <a:ea typeface="Roboto" panose="02000000000000000000" pitchFamily="2" charset="0"/>
                <a:cs typeface="+mn-cs"/>
              </a:defRPr>
            </a:lvl1pPr>
          </a:lstStyle>
          <a:p>
            <a:pPr marL="0" lvl="0" algn="ctr" defTabSz="457200"/>
            <a:r>
              <a:rPr lang="en-US" dirty="0"/>
              <a:t>GHI NHỚ</a:t>
            </a:r>
          </a:p>
        </p:txBody>
      </p:sp>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E55D0F-95C7-4DDF-A218-CDB410FD17DC}" type="datetime1">
              <a:rPr lang="en-US" smtClean="0"/>
              <a:t>10/8/2024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1761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F94A9D33-FF60-43F4-B198-13AFAC98D569}"/>
              </a:ext>
            </a:extLst>
          </p:cNvPr>
          <p:cNvSpPr>
            <a:spLocks noGrp="1"/>
          </p:cNvSpPr>
          <p:nvPr>
            <p:ph type="dt" sz="half" idx="10"/>
          </p:nvPr>
        </p:nvSpPr>
        <p:spPr/>
        <p:txBody>
          <a:bodyPr/>
          <a:lstStyle/>
          <a:p>
            <a:fld id="{669E383F-5062-4B6D-B18C-29B6C756DE5D}" type="datetime1">
              <a:rPr lang="en-US" smtClean="0"/>
              <a:t>10/8/2024</a:t>
            </a:fld>
            <a:endParaRPr lang="en-US"/>
          </a:p>
        </p:txBody>
      </p:sp>
      <p:sp>
        <p:nvSpPr>
          <p:cNvPr id="4" name="Footer Placeholder 3">
            <a:extLst>
              <a:ext uri="{FF2B5EF4-FFF2-40B4-BE49-F238E27FC236}">
                <a16:creationId xmlns:a16="http://schemas.microsoft.com/office/drawing/2014/main" xmlns="" id="{18EE896C-4EBD-4497-99C6-D5732352CD5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xmlns=""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xmlns=""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4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800" dirty="0">
                  <a:solidFill>
                    <a:schemeClr val="bg1"/>
                  </a:solidFill>
                  <a:latin typeface="Roboto" panose="02000000000000000000" pitchFamily="2" charset="0"/>
                  <a:ea typeface="Roboto" panose="02000000000000000000" pitchFamily="2" charset="0"/>
                </a:rPr>
                <a:t>Click to edit Master text styles</a:t>
              </a:r>
            </a:p>
          </p:txBody>
        </p:sp>
        <p:sp>
          <p:nvSpPr>
            <p:cNvPr id="8" name="Freeform 4">
              <a:extLst>
                <a:ext uri="{FF2B5EF4-FFF2-40B4-BE49-F238E27FC236}">
                  <a16:creationId xmlns:a16="http://schemas.microsoft.com/office/drawing/2014/main" xmlns=""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xmlns=""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xmlns=""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xmlns=""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2" name="Freeform 7">
              <a:extLst>
                <a:ext uri="{FF2B5EF4-FFF2-40B4-BE49-F238E27FC236}">
                  <a16:creationId xmlns:a16="http://schemas.microsoft.com/office/drawing/2014/main" xmlns=""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xmlns=""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xmlns=""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xmlns="" id="{5B4A920F-5318-45A6-804C-3E4A8AB90AE1}"/>
                </a:ext>
              </a:extLst>
            </p:cNvPr>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6" name="Freeform 10">
              <a:extLst>
                <a:ext uri="{FF2B5EF4-FFF2-40B4-BE49-F238E27FC236}">
                  <a16:creationId xmlns:a16="http://schemas.microsoft.com/office/drawing/2014/main" xmlns=""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xmlns=""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xmlns=""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xmlns=""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20" name="Freeform 13">
              <a:extLst>
                <a:ext uri="{FF2B5EF4-FFF2-40B4-BE49-F238E27FC236}">
                  <a16:creationId xmlns:a16="http://schemas.microsoft.com/office/drawing/2014/main" xmlns=""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xmlns=""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Tree>
    <p:extLst>
      <p:ext uri="{BB962C8B-B14F-4D97-AF65-F5344CB8AC3E}">
        <p14:creationId xmlns:p14="http://schemas.microsoft.com/office/powerpoint/2010/main" val="14498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3"/>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E4F0D54A-B505-401F-BE9B-24FF1099D042}"/>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579DA163-DDD3-4E70-B30C-35C464A3D847}"/>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xmlns="" id="{F93419E9-CEEA-4067-9A78-227562CD3043}"/>
              </a:ext>
            </a:extLst>
          </p:cNvPr>
          <p:cNvGrpSpPr/>
          <p:nvPr userDrawn="1"/>
        </p:nvGrpSpPr>
        <p:grpSpPr>
          <a:xfrm>
            <a:off x="5995147" y="1714765"/>
            <a:ext cx="2520203" cy="2762672"/>
            <a:chOff x="2789238" y="2714626"/>
            <a:chExt cx="2722562" cy="2984501"/>
          </a:xfrm>
        </p:grpSpPr>
        <p:sp>
          <p:nvSpPr>
            <p:cNvPr id="7" name="任意多边形 16">
              <a:extLst>
                <a:ext uri="{FF2B5EF4-FFF2-40B4-BE49-F238E27FC236}">
                  <a16:creationId xmlns:a16="http://schemas.microsoft.com/office/drawing/2014/main" xmlns=""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xmlns=""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xmlns=""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mn-lt"/>
                  <a:ea typeface="+mn-ea"/>
                  <a:cs typeface="+mn-ea"/>
                  <a:sym typeface="+mn-lt"/>
                </a:rPr>
                <a:t> </a:t>
              </a:r>
              <a:endParaRPr lang="zh-CN" altLang="en-US" sz="1500" dirty="0">
                <a:solidFill>
                  <a:schemeClr val="bg1"/>
                </a:solidFill>
                <a:latin typeface="+mn-lt"/>
                <a:ea typeface="+mn-ea"/>
                <a:cs typeface="+mn-ea"/>
                <a:sym typeface="+mn-lt"/>
              </a:endParaRPr>
            </a:p>
          </p:txBody>
        </p:sp>
        <p:sp>
          <p:nvSpPr>
            <p:cNvPr id="10" name="任意多边形 19">
              <a:extLst>
                <a:ext uri="{FF2B5EF4-FFF2-40B4-BE49-F238E27FC236}">
                  <a16:creationId xmlns:a16="http://schemas.microsoft.com/office/drawing/2014/main" xmlns=""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xmlns=""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xmlns=""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xmlns=""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7" name="等腰三角形 41">
            <a:extLst>
              <a:ext uri="{FF2B5EF4-FFF2-40B4-BE49-F238E27FC236}">
                <a16:creationId xmlns:a16="http://schemas.microsoft.com/office/drawing/2014/main" xmlns=""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0" name="Text Placeholder 19">
            <a:extLst>
              <a:ext uri="{FF2B5EF4-FFF2-40B4-BE49-F238E27FC236}">
                <a16:creationId xmlns:a16="http://schemas.microsoft.com/office/drawing/2014/main" xmlns=""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xmlns=""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7075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E0919E08-F72F-45A3-AC40-4354310520FB}"/>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9B47FE8C-220B-49AB-9504-58EB9158134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xmlns=""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xmlns=""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8" name="椭圆 19">
              <a:extLst>
                <a:ext uri="{FF2B5EF4-FFF2-40B4-BE49-F238E27FC236}">
                  <a16:creationId xmlns:a16="http://schemas.microsoft.com/office/drawing/2014/main" xmlns=""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01</a:t>
              </a:r>
              <a:endParaRPr lang="zh-CN" altLang="en-US" sz="2400" dirty="0">
                <a:solidFill>
                  <a:schemeClr val="bg1"/>
                </a:solidFill>
                <a:cs typeface="+mn-ea"/>
                <a:sym typeface="+mn-lt"/>
              </a:endParaRPr>
            </a:p>
          </p:txBody>
        </p:sp>
        <p:sp>
          <p:nvSpPr>
            <p:cNvPr id="9" name="椭圆 21">
              <a:extLst>
                <a:ext uri="{FF2B5EF4-FFF2-40B4-BE49-F238E27FC236}">
                  <a16:creationId xmlns:a16="http://schemas.microsoft.com/office/drawing/2014/main" xmlns=""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xmlns=""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xmlns=""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2" name="椭圆 47">
              <a:extLst>
                <a:ext uri="{FF2B5EF4-FFF2-40B4-BE49-F238E27FC236}">
                  <a16:creationId xmlns:a16="http://schemas.microsoft.com/office/drawing/2014/main" xmlns=""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02</a:t>
              </a:r>
              <a:endParaRPr lang="zh-CN" altLang="en-US" sz="2400" dirty="0">
                <a:solidFill>
                  <a:schemeClr val="bg1"/>
                </a:solidFill>
                <a:cs typeface="+mn-ea"/>
                <a:sym typeface="+mn-lt"/>
              </a:endParaRPr>
            </a:p>
          </p:txBody>
        </p:sp>
        <p:sp>
          <p:nvSpPr>
            <p:cNvPr id="13" name="椭圆 48">
              <a:extLst>
                <a:ext uri="{FF2B5EF4-FFF2-40B4-BE49-F238E27FC236}">
                  <a16:creationId xmlns:a16="http://schemas.microsoft.com/office/drawing/2014/main" xmlns=""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xmlns=""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xmlns=""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6" name="椭圆 51">
              <a:extLst>
                <a:ext uri="{FF2B5EF4-FFF2-40B4-BE49-F238E27FC236}">
                  <a16:creationId xmlns:a16="http://schemas.microsoft.com/office/drawing/2014/main" xmlns=""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03</a:t>
              </a:r>
              <a:endParaRPr lang="zh-CN" altLang="en-US" sz="2400" dirty="0">
                <a:solidFill>
                  <a:schemeClr val="bg1"/>
                </a:solidFill>
                <a:cs typeface="+mn-ea"/>
                <a:sym typeface="+mn-lt"/>
              </a:endParaRPr>
            </a:p>
          </p:txBody>
        </p:sp>
        <p:sp>
          <p:nvSpPr>
            <p:cNvPr id="17" name="椭圆 52">
              <a:extLst>
                <a:ext uri="{FF2B5EF4-FFF2-40B4-BE49-F238E27FC236}">
                  <a16:creationId xmlns:a16="http://schemas.microsoft.com/office/drawing/2014/main" xmlns=""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xmlns=""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xmlns=""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20" name="椭圆 55">
              <a:extLst>
                <a:ext uri="{FF2B5EF4-FFF2-40B4-BE49-F238E27FC236}">
                  <a16:creationId xmlns:a16="http://schemas.microsoft.com/office/drawing/2014/main" xmlns=""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04</a:t>
              </a:r>
              <a:endParaRPr lang="zh-CN" altLang="en-US" sz="2400" dirty="0">
                <a:solidFill>
                  <a:schemeClr val="bg1"/>
                </a:solidFill>
                <a:cs typeface="+mn-ea"/>
                <a:sym typeface="+mn-lt"/>
              </a:endParaRPr>
            </a:p>
          </p:txBody>
        </p:sp>
        <p:sp>
          <p:nvSpPr>
            <p:cNvPr id="21" name="椭圆 56">
              <a:extLst>
                <a:ext uri="{FF2B5EF4-FFF2-40B4-BE49-F238E27FC236}">
                  <a16:creationId xmlns:a16="http://schemas.microsoft.com/office/drawing/2014/main" xmlns=""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xmlns=""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xmlns=""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xmlns=""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xmlns=""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3588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xmlns="" id="{4870CB20-280C-40FE-A9A6-0D5C2172C825}"/>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B916E06B-A51A-41CD-921D-47AD74DA4E1E}"/>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xmlns=""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xmlns=""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xmlns=""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xmlns=""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xmlns=""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xmlns=""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xmlns=""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xmlns=""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xmlns=""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xmlns=""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xmlns=""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xmlns=""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xmlns=""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xmlns=""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xmlns=""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xmlns=""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xmlns=""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xmlns=""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xmlns=""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xmlns=""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xmlns=""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xmlns=""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xmlns=""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xmlns=""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xmlns=""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xmlns=""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xmlns=""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xmlns=""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5929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6EC24E-81D8-4560-922E-6B34F778BC74}"/>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39ADD582-922C-4AE2-B876-092A4E6BFCF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xmlns=""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xmlns=""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xmlns=""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xmlns=""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cs typeface="+mn-ea"/>
                    <a:sym typeface="+mn-lt"/>
                  </a:rPr>
                  <a:t>01</a:t>
                </a:r>
                <a:endParaRPr lang="zh-CN" altLang="en-US" sz="2700" dirty="0">
                  <a:solidFill>
                    <a:srgbClr val="F992B8"/>
                  </a:solidFill>
                  <a:cs typeface="+mn-ea"/>
                  <a:sym typeface="+mn-lt"/>
                </a:endParaRPr>
              </a:p>
            </p:txBody>
          </p:sp>
        </p:grpSp>
        <p:grpSp>
          <p:nvGrpSpPr>
            <p:cNvPr id="8" name="组合 37">
              <a:extLst>
                <a:ext uri="{FF2B5EF4-FFF2-40B4-BE49-F238E27FC236}">
                  <a16:creationId xmlns:a16="http://schemas.microsoft.com/office/drawing/2014/main" xmlns=""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xmlns=""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xmlns=""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cs typeface="+mn-ea"/>
                    <a:sym typeface="+mn-lt"/>
                  </a:rPr>
                  <a:t>02</a:t>
                </a:r>
                <a:endParaRPr lang="zh-CN" altLang="en-US" sz="2700" dirty="0">
                  <a:solidFill>
                    <a:srgbClr val="F9D841"/>
                  </a:solidFill>
                  <a:cs typeface="+mn-ea"/>
                  <a:sym typeface="+mn-lt"/>
                </a:endParaRPr>
              </a:p>
            </p:txBody>
          </p:sp>
        </p:grpSp>
        <p:grpSp>
          <p:nvGrpSpPr>
            <p:cNvPr id="9" name="组合 40">
              <a:extLst>
                <a:ext uri="{FF2B5EF4-FFF2-40B4-BE49-F238E27FC236}">
                  <a16:creationId xmlns:a16="http://schemas.microsoft.com/office/drawing/2014/main" xmlns=""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xmlns=""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xmlns=""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cs typeface="+mn-ea"/>
                    <a:sym typeface="+mn-lt"/>
                  </a:rPr>
                  <a:t>03</a:t>
                </a:r>
                <a:endParaRPr lang="zh-CN" altLang="en-US" sz="2700" dirty="0">
                  <a:solidFill>
                    <a:srgbClr val="5B9BD5"/>
                  </a:solidFill>
                  <a:cs typeface="+mn-ea"/>
                  <a:sym typeface="+mn-lt"/>
                </a:endParaRPr>
              </a:p>
            </p:txBody>
          </p:sp>
        </p:grpSp>
        <p:grpSp>
          <p:nvGrpSpPr>
            <p:cNvPr id="10" name="组合 43">
              <a:extLst>
                <a:ext uri="{FF2B5EF4-FFF2-40B4-BE49-F238E27FC236}">
                  <a16:creationId xmlns:a16="http://schemas.microsoft.com/office/drawing/2014/main" xmlns=""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xmlns=""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xmlns=""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cs typeface="+mn-ea"/>
                    <a:sym typeface="+mn-lt"/>
                  </a:rPr>
                  <a:t>04</a:t>
                </a:r>
                <a:endParaRPr lang="zh-CN" altLang="en-US" sz="2700" dirty="0">
                  <a:solidFill>
                    <a:srgbClr val="90BE21"/>
                  </a:solidFill>
                  <a:cs typeface="+mn-ea"/>
                  <a:sym typeface="+mn-lt"/>
                </a:endParaRPr>
              </a:p>
            </p:txBody>
          </p:sp>
        </p:grpSp>
        <p:grpSp>
          <p:nvGrpSpPr>
            <p:cNvPr id="11" name="组合 46">
              <a:extLst>
                <a:ext uri="{FF2B5EF4-FFF2-40B4-BE49-F238E27FC236}">
                  <a16:creationId xmlns:a16="http://schemas.microsoft.com/office/drawing/2014/main" xmlns=""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xmlns=""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xmlns=""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cs typeface="+mn-ea"/>
                    <a:sym typeface="+mn-lt"/>
                  </a:rPr>
                  <a:t>05</a:t>
                </a:r>
                <a:endParaRPr lang="zh-CN" altLang="en-US" sz="2700" dirty="0">
                  <a:solidFill>
                    <a:srgbClr val="989898"/>
                  </a:solidFill>
                  <a:cs typeface="+mn-ea"/>
                  <a:sym typeface="+mn-lt"/>
                </a:endParaRPr>
              </a:p>
            </p:txBody>
          </p:sp>
        </p:grpSp>
      </p:grpSp>
      <p:sp>
        <p:nvSpPr>
          <p:cNvPr id="23" name="Text Placeholder 22">
            <a:extLst>
              <a:ext uri="{FF2B5EF4-FFF2-40B4-BE49-F238E27FC236}">
                <a16:creationId xmlns:a16="http://schemas.microsoft.com/office/drawing/2014/main" xmlns=""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xmlns=""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xmlns=""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xmlns=""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xmlns=""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40104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3B6B10C-A775-4E9B-B3F2-1D70D3A32C85}"/>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1C2AA5B1-2A0C-4FEC-AA46-AEBAD6009E3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xmlns=""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7" name="对角圆角矩形 17">
            <a:extLst>
              <a:ext uri="{FF2B5EF4-FFF2-40B4-BE49-F238E27FC236}">
                <a16:creationId xmlns:a16="http://schemas.microsoft.com/office/drawing/2014/main" xmlns=""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cs typeface="+mn-ea"/>
              <a:sym typeface="+mn-lt"/>
            </a:endParaRPr>
          </a:p>
        </p:txBody>
      </p:sp>
      <p:sp>
        <p:nvSpPr>
          <p:cNvPr id="8" name="对角圆角矩形 19">
            <a:extLst>
              <a:ext uri="{FF2B5EF4-FFF2-40B4-BE49-F238E27FC236}">
                <a16:creationId xmlns:a16="http://schemas.microsoft.com/office/drawing/2014/main" xmlns=""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9" name="对角圆角矩形 21">
            <a:extLst>
              <a:ext uri="{FF2B5EF4-FFF2-40B4-BE49-F238E27FC236}">
                <a16:creationId xmlns:a16="http://schemas.microsoft.com/office/drawing/2014/main" xmlns=""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xmlns=""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1" name="对角圆角矩形 33">
            <a:extLst>
              <a:ext uri="{FF2B5EF4-FFF2-40B4-BE49-F238E27FC236}">
                <a16:creationId xmlns:a16="http://schemas.microsoft.com/office/drawing/2014/main" xmlns=""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2" name="任意多边形 34">
            <a:extLst>
              <a:ext uri="{FF2B5EF4-FFF2-40B4-BE49-F238E27FC236}">
                <a16:creationId xmlns:a16="http://schemas.microsoft.com/office/drawing/2014/main" xmlns=""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cs typeface="+mn-ea"/>
              <a:sym typeface="+mn-lt"/>
            </a:endParaRPr>
          </a:p>
        </p:txBody>
      </p:sp>
      <p:sp>
        <p:nvSpPr>
          <p:cNvPr id="13" name="任意多边形 35">
            <a:extLst>
              <a:ext uri="{FF2B5EF4-FFF2-40B4-BE49-F238E27FC236}">
                <a16:creationId xmlns:a16="http://schemas.microsoft.com/office/drawing/2014/main" xmlns=""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xmlns=""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xmlns=""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xmlns=""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xmlns=""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xmlns=""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xmlns=""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xmlns=""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xmlns=""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37345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9B59EF0-411B-46F1-80CE-FCD463C7F052}"/>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8022C805-5D35-4057-B27A-09C13BB98925}"/>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xmlns="" id="{46703233-1FC6-4D64-A8D1-1EE568B89A0C}"/>
              </a:ext>
            </a:extLst>
          </p:cNvPr>
          <p:cNvGrpSpPr/>
          <p:nvPr userDrawn="1"/>
        </p:nvGrpSpPr>
        <p:grpSpPr>
          <a:xfrm>
            <a:off x="1916906" y="3288403"/>
            <a:ext cx="2368154" cy="1228725"/>
            <a:chOff x="1916906" y="3192540"/>
            <a:chExt cx="2368154" cy="1228725"/>
          </a:xfrm>
        </p:grpSpPr>
        <p:sp>
          <p:nvSpPr>
            <p:cNvPr id="7" name="任意多边形 15">
              <a:extLst>
                <a:ext uri="{FF2B5EF4-FFF2-40B4-BE49-F238E27FC236}">
                  <a16:creationId xmlns:a16="http://schemas.microsoft.com/office/drawing/2014/main" xmlns="" id="{4735E25B-5DC2-4ED6-91EF-D0F3B2270BBA}"/>
                </a:ext>
              </a:extLst>
            </p:cNvPr>
            <p:cNvSpPr/>
            <p:nvPr/>
          </p:nvSpPr>
          <p:spPr>
            <a:xfrm>
              <a:off x="1916906" y="3192540"/>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xmlns="" id="{4DCF5CD9-7B58-445B-A2C8-32B3E1CEFB5F}"/>
                </a:ext>
              </a:extLst>
            </p:cNvPr>
            <p:cNvSpPr/>
            <p:nvPr/>
          </p:nvSpPr>
          <p:spPr bwMode="auto">
            <a:xfrm>
              <a:off x="2060972" y="3325890"/>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cs typeface="+mn-ea"/>
                  <a:sym typeface="+mn-lt"/>
                </a:rPr>
                <a:t>A</a:t>
              </a:r>
            </a:p>
          </p:txBody>
        </p:sp>
      </p:grpSp>
      <p:grpSp>
        <p:nvGrpSpPr>
          <p:cNvPr id="38" name="Group 37">
            <a:extLst>
              <a:ext uri="{FF2B5EF4-FFF2-40B4-BE49-F238E27FC236}">
                <a16:creationId xmlns:a16="http://schemas.microsoft.com/office/drawing/2014/main" xmlns="" id="{F446F5D3-3E0C-40FA-B183-02925F32D9A7}"/>
              </a:ext>
            </a:extLst>
          </p:cNvPr>
          <p:cNvGrpSpPr/>
          <p:nvPr userDrawn="1"/>
        </p:nvGrpSpPr>
        <p:grpSpPr>
          <a:xfrm>
            <a:off x="4937521" y="1866798"/>
            <a:ext cx="2352675" cy="1228725"/>
            <a:chOff x="4937521" y="1770935"/>
            <a:chExt cx="2352675" cy="1228725"/>
          </a:xfrm>
        </p:grpSpPr>
        <p:sp>
          <p:nvSpPr>
            <p:cNvPr id="10" name="任意多边形 17">
              <a:extLst>
                <a:ext uri="{FF2B5EF4-FFF2-40B4-BE49-F238E27FC236}">
                  <a16:creationId xmlns:a16="http://schemas.microsoft.com/office/drawing/2014/main" xmlns=""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xmlns="" id="{8A2F96B1-E6B4-4DC6-BE5A-DFB64CAA1F47}"/>
                </a:ext>
              </a:extLst>
            </p:cNvPr>
            <p:cNvSpPr/>
            <p:nvPr/>
          </p:nvSpPr>
          <p:spPr bwMode="auto">
            <a:xfrm>
              <a:off x="6203157" y="1904285"/>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cs typeface="+mn-ea"/>
                  <a:sym typeface="+mn-lt"/>
                </a:rPr>
                <a:t>B</a:t>
              </a:r>
            </a:p>
          </p:txBody>
        </p:sp>
      </p:grpSp>
      <p:grpSp>
        <p:nvGrpSpPr>
          <p:cNvPr id="36" name="Group 35">
            <a:extLst>
              <a:ext uri="{FF2B5EF4-FFF2-40B4-BE49-F238E27FC236}">
                <a16:creationId xmlns:a16="http://schemas.microsoft.com/office/drawing/2014/main" xmlns="" id="{5669198A-DB8D-45C0-8CC2-B29EB21B2FF4}"/>
              </a:ext>
            </a:extLst>
          </p:cNvPr>
          <p:cNvGrpSpPr/>
          <p:nvPr userDrawn="1"/>
        </p:nvGrpSpPr>
        <p:grpSpPr>
          <a:xfrm>
            <a:off x="1916906" y="1866797"/>
            <a:ext cx="2368154" cy="1228725"/>
            <a:chOff x="1916906" y="1770934"/>
            <a:chExt cx="2368154" cy="1228725"/>
          </a:xfrm>
        </p:grpSpPr>
        <p:sp>
          <p:nvSpPr>
            <p:cNvPr id="13" name="任意多边形 21">
              <a:extLst>
                <a:ext uri="{FF2B5EF4-FFF2-40B4-BE49-F238E27FC236}">
                  <a16:creationId xmlns:a16="http://schemas.microsoft.com/office/drawing/2014/main" xmlns=""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xmlns="" id="{013B3DFD-AB82-4025-90A8-C761E976509F}"/>
                </a:ext>
              </a:extLst>
            </p:cNvPr>
            <p:cNvSpPr/>
            <p:nvPr/>
          </p:nvSpPr>
          <p:spPr bwMode="auto">
            <a:xfrm>
              <a:off x="2060972" y="1904284"/>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cs typeface="+mn-ea"/>
                  <a:sym typeface="+mn-lt"/>
                </a:rPr>
                <a:t>C</a:t>
              </a:r>
            </a:p>
          </p:txBody>
        </p:sp>
      </p:grpSp>
      <p:sp>
        <p:nvSpPr>
          <p:cNvPr id="16" name="任意多边形 33">
            <a:extLst>
              <a:ext uri="{FF2B5EF4-FFF2-40B4-BE49-F238E27FC236}">
                <a16:creationId xmlns:a16="http://schemas.microsoft.com/office/drawing/2014/main" xmlns="" id="{B7B405D9-E5CC-4532-B26E-1A4255A4D970}"/>
              </a:ext>
            </a:extLst>
          </p:cNvPr>
          <p:cNvSpPr/>
          <p:nvPr/>
        </p:nvSpPr>
        <p:spPr>
          <a:xfrm>
            <a:off x="4937521" y="3288404"/>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xmlns="" id="{4DEA9D7C-27FE-4B94-B688-EE6CF487D5FE}"/>
              </a:ext>
            </a:extLst>
          </p:cNvPr>
          <p:cNvSpPr/>
          <p:nvPr/>
        </p:nvSpPr>
        <p:spPr bwMode="auto">
          <a:xfrm>
            <a:off x="6203157" y="3421754"/>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cs typeface="+mn-ea"/>
                <a:sym typeface="+mn-lt"/>
              </a:rPr>
              <a:t>D</a:t>
            </a:r>
          </a:p>
        </p:txBody>
      </p:sp>
      <p:sp>
        <p:nvSpPr>
          <p:cNvPr id="19" name="Text Placeholder 18">
            <a:extLst>
              <a:ext uri="{FF2B5EF4-FFF2-40B4-BE49-F238E27FC236}">
                <a16:creationId xmlns:a16="http://schemas.microsoft.com/office/drawing/2014/main" xmlns="" id="{D216566E-591C-45D6-9DAE-7C0BF85DCAFD}"/>
              </a:ext>
            </a:extLst>
          </p:cNvPr>
          <p:cNvSpPr>
            <a:spLocks noGrp="1"/>
          </p:cNvSpPr>
          <p:nvPr userDrawn="1">
            <p:ph type="body" sz="quarter" idx="13" hasCustomPrompt="1"/>
          </p:nvPr>
        </p:nvSpPr>
        <p:spPr>
          <a:xfrm>
            <a:off x="3100983" y="2000148"/>
            <a:ext cx="985838"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xmlns="" id="{5EAFAC77-613A-41FA-80F9-1365AC1EA99F}"/>
              </a:ext>
            </a:extLst>
          </p:cNvPr>
          <p:cNvSpPr>
            <a:spLocks noGrp="1"/>
          </p:cNvSpPr>
          <p:nvPr userDrawn="1">
            <p:ph type="body" sz="quarter" idx="14" hasCustomPrompt="1"/>
          </p:nvPr>
        </p:nvSpPr>
        <p:spPr>
          <a:xfrm>
            <a:off x="5077420" y="2020095"/>
            <a:ext cx="985838"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xmlns="" id="{3EB49928-F88D-4E71-AEAA-1319F6AD4E59}"/>
              </a:ext>
            </a:extLst>
          </p:cNvPr>
          <p:cNvSpPr>
            <a:spLocks noGrp="1"/>
          </p:cNvSpPr>
          <p:nvPr userDrawn="1">
            <p:ph type="body" sz="quarter" idx="15" hasCustomPrompt="1"/>
          </p:nvPr>
        </p:nvSpPr>
        <p:spPr>
          <a:xfrm>
            <a:off x="3118843" y="3442905"/>
            <a:ext cx="985838"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xmlns="" id="{ACE44A54-1FEE-4E8B-AB9B-0A34072DDADB}"/>
              </a:ext>
            </a:extLst>
          </p:cNvPr>
          <p:cNvSpPr>
            <a:spLocks noGrp="1"/>
          </p:cNvSpPr>
          <p:nvPr userDrawn="1">
            <p:ph type="body" sz="quarter" idx="16" hasCustomPrompt="1"/>
          </p:nvPr>
        </p:nvSpPr>
        <p:spPr>
          <a:xfrm>
            <a:off x="5128020" y="3442905"/>
            <a:ext cx="985838"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8227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47F8C952-3732-4F96-89E3-6A5159C03630}" type="datetime1">
              <a:rPr lang="en-US" smtClean="0"/>
              <a:t>10/8/2024</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xmlns="" id="{7E61B6B0-E2FA-4249-8EA1-2FFFC613B2A6}"/>
              </a:ext>
            </a:extLst>
          </p:cNvPr>
          <p:cNvSpPr/>
          <p:nvPr userDrawn="1"/>
        </p:nvSpPr>
        <p:spPr>
          <a:xfrm>
            <a:off x="1636720" y="2877089"/>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等腰三角形 28">
            <a:extLst>
              <a:ext uri="{FF2B5EF4-FFF2-40B4-BE49-F238E27FC236}">
                <a16:creationId xmlns:a16="http://schemas.microsoft.com/office/drawing/2014/main" xmlns="" id="{1454BCA7-8261-4063-B3AD-4A9294B0B0AE}"/>
              </a:ext>
            </a:extLst>
          </p:cNvPr>
          <p:cNvSpPr/>
          <p:nvPr userDrawn="1"/>
        </p:nvSpPr>
        <p:spPr>
          <a:xfrm>
            <a:off x="1636720" y="3857904"/>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 name="等腰三角形 31">
            <a:extLst>
              <a:ext uri="{FF2B5EF4-FFF2-40B4-BE49-F238E27FC236}">
                <a16:creationId xmlns:a16="http://schemas.microsoft.com/office/drawing/2014/main" xmlns="" id="{3D475B5C-6925-4C50-A8C6-C02D3067288D}"/>
              </a:ext>
            </a:extLst>
          </p:cNvPr>
          <p:cNvSpPr/>
          <p:nvPr userDrawn="1"/>
        </p:nvSpPr>
        <p:spPr>
          <a:xfrm>
            <a:off x="1636720" y="193202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同心圆 21">
            <a:extLst>
              <a:ext uri="{FF2B5EF4-FFF2-40B4-BE49-F238E27FC236}">
                <a16:creationId xmlns:a16="http://schemas.microsoft.com/office/drawing/2014/main" xmlns=""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5" name="同心圆 22">
            <a:extLst>
              <a:ext uri="{FF2B5EF4-FFF2-40B4-BE49-F238E27FC236}">
                <a16:creationId xmlns:a16="http://schemas.microsoft.com/office/drawing/2014/main" xmlns=""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6" name="同心圆 34">
            <a:extLst>
              <a:ext uri="{FF2B5EF4-FFF2-40B4-BE49-F238E27FC236}">
                <a16:creationId xmlns:a16="http://schemas.microsoft.com/office/drawing/2014/main" xmlns=""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grpSp>
        <p:nvGrpSpPr>
          <p:cNvPr id="17" name="组合 8">
            <a:extLst>
              <a:ext uri="{FF2B5EF4-FFF2-40B4-BE49-F238E27FC236}">
                <a16:creationId xmlns:a16="http://schemas.microsoft.com/office/drawing/2014/main" xmlns=""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xmlns=""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9" name="椭圆 36">
              <a:extLst>
                <a:ext uri="{FF2B5EF4-FFF2-40B4-BE49-F238E27FC236}">
                  <a16:creationId xmlns:a16="http://schemas.microsoft.com/office/drawing/2014/main" xmlns=""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B</a:t>
              </a:r>
              <a:endParaRPr lang="zh-CN" altLang="en-US" sz="1800" dirty="0">
                <a:solidFill>
                  <a:schemeClr val="bg1"/>
                </a:solidFill>
                <a:cs typeface="+mn-ea"/>
                <a:sym typeface="+mn-lt"/>
              </a:endParaRPr>
            </a:p>
          </p:txBody>
        </p:sp>
      </p:grpSp>
      <p:grpSp>
        <p:nvGrpSpPr>
          <p:cNvPr id="20" name="组合 9">
            <a:extLst>
              <a:ext uri="{FF2B5EF4-FFF2-40B4-BE49-F238E27FC236}">
                <a16:creationId xmlns:a16="http://schemas.microsoft.com/office/drawing/2014/main" xmlns=""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xmlns=""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2" name="椭圆 37">
              <a:extLst>
                <a:ext uri="{FF2B5EF4-FFF2-40B4-BE49-F238E27FC236}">
                  <a16:creationId xmlns:a16="http://schemas.microsoft.com/office/drawing/2014/main" xmlns=""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C</a:t>
              </a:r>
              <a:endParaRPr lang="zh-CN" altLang="en-US" sz="1800" dirty="0">
                <a:solidFill>
                  <a:schemeClr val="bg1"/>
                </a:solidFill>
                <a:cs typeface="+mn-ea"/>
                <a:sym typeface="+mn-lt"/>
              </a:endParaRPr>
            </a:p>
          </p:txBody>
        </p:sp>
      </p:grpSp>
      <p:grpSp>
        <p:nvGrpSpPr>
          <p:cNvPr id="23" name="组合 7">
            <a:extLst>
              <a:ext uri="{FF2B5EF4-FFF2-40B4-BE49-F238E27FC236}">
                <a16:creationId xmlns:a16="http://schemas.microsoft.com/office/drawing/2014/main" xmlns=""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xmlns=""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5" name="椭圆 39">
              <a:extLst>
                <a:ext uri="{FF2B5EF4-FFF2-40B4-BE49-F238E27FC236}">
                  <a16:creationId xmlns:a16="http://schemas.microsoft.com/office/drawing/2014/main" xmlns=""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A</a:t>
              </a:r>
              <a:endParaRPr lang="zh-CN" altLang="en-US" sz="1800" dirty="0">
                <a:solidFill>
                  <a:schemeClr val="bg1"/>
                </a:solidFill>
                <a:cs typeface="+mn-ea"/>
                <a:sym typeface="+mn-lt"/>
              </a:endParaRPr>
            </a:p>
          </p:txBody>
        </p:sp>
      </p:grpSp>
      <p:sp>
        <p:nvSpPr>
          <p:cNvPr id="29" name="Text Placeholder 28">
            <a:extLst>
              <a:ext uri="{FF2B5EF4-FFF2-40B4-BE49-F238E27FC236}">
                <a16:creationId xmlns:a16="http://schemas.microsoft.com/office/drawing/2014/main" xmlns="" id="{E6B07229-91D9-4F94-AB6D-3373678CDD1F}"/>
              </a:ext>
            </a:extLst>
          </p:cNvPr>
          <p:cNvSpPr>
            <a:spLocks noGrp="1"/>
          </p:cNvSpPr>
          <p:nvPr>
            <p:ph type="body" sz="quarter" idx="13"/>
          </p:nvPr>
        </p:nvSpPr>
        <p:spPr>
          <a:xfrm>
            <a:off x="2099413" y="2821111"/>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xmlns="" id="{BF345EC6-AD6B-494B-A990-7D02017D6CEB}"/>
              </a:ext>
            </a:extLst>
          </p:cNvPr>
          <p:cNvSpPr>
            <a:spLocks noGrp="1"/>
          </p:cNvSpPr>
          <p:nvPr>
            <p:ph type="body" sz="quarter" idx="14"/>
          </p:nvPr>
        </p:nvSpPr>
        <p:spPr>
          <a:xfrm>
            <a:off x="2099413" y="3766638"/>
            <a:ext cx="5911850" cy="461962"/>
          </a:xfrm>
        </p:spPr>
        <p:txBody>
          <a:bodyPr>
            <a:normAutofit/>
          </a:bodyPr>
          <a:lstStyle>
            <a:lvl1pPr marL="0" indent="0">
              <a:buNone/>
              <a:defRPr sz="24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xmlns="" id="{0B91C6D8-7152-4205-9F57-9235E241E73B}"/>
              </a:ext>
            </a:extLst>
          </p:cNvPr>
          <p:cNvSpPr>
            <a:spLocks noGrp="1"/>
          </p:cNvSpPr>
          <p:nvPr>
            <p:ph type="body" sz="quarter" idx="15"/>
          </p:nvPr>
        </p:nvSpPr>
        <p:spPr>
          <a:xfrm>
            <a:off x="2129935" y="1856056"/>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xmlns=""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613795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174981-7B4E-4EEE-A019-863513E45E5B}"/>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BDC8F5DF-BB4F-47FB-B22C-B4337917774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xmlns=""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xmlns=""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xmlns=""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xmlns=""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xmlns=""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xmlns=""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等腰三角形 25">
            <a:extLst>
              <a:ext uri="{FF2B5EF4-FFF2-40B4-BE49-F238E27FC236}">
                <a16:creationId xmlns:a16="http://schemas.microsoft.com/office/drawing/2014/main" xmlns=""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8" name="等腰三角形 28">
            <a:extLst>
              <a:ext uri="{FF2B5EF4-FFF2-40B4-BE49-F238E27FC236}">
                <a16:creationId xmlns:a16="http://schemas.microsoft.com/office/drawing/2014/main" xmlns=""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1" name="等腰三角形 31">
            <a:extLst>
              <a:ext uri="{FF2B5EF4-FFF2-40B4-BE49-F238E27FC236}">
                <a16:creationId xmlns:a16="http://schemas.microsoft.com/office/drawing/2014/main" xmlns=""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4" name="Text Placeholder 23">
            <a:extLst>
              <a:ext uri="{FF2B5EF4-FFF2-40B4-BE49-F238E27FC236}">
                <a16:creationId xmlns:a16="http://schemas.microsoft.com/office/drawing/2014/main" xmlns=""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xmlns=""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xmlns=""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xmlns=""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xmlns=""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xmlns=""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xmlns=""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xmlns=""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9368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B1A1605-648B-48BA-BCB5-C62A99C97CDE}"/>
              </a:ext>
            </a:extLst>
          </p:cNvPr>
          <p:cNvSpPr>
            <a:spLocks noGrp="1"/>
          </p:cNvSpPr>
          <p:nvPr>
            <p:ph type="dt" sz="half" idx="10"/>
          </p:nvPr>
        </p:nvSpPr>
        <p:spPr>
          <a:xfrm>
            <a:off x="825425" y="4767263"/>
            <a:ext cx="2057400" cy="273844"/>
          </a:xfrm>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B0C82E90-5904-45C4-8D63-3EDF55868E40}"/>
              </a:ext>
            </a:extLst>
          </p:cNvPr>
          <p:cNvSpPr>
            <a:spLocks noGrp="1"/>
          </p:cNvSpPr>
          <p:nvPr>
            <p:ph type="ftr" sz="quarter" idx="11"/>
          </p:nvPr>
        </p:nvSpPr>
        <p:spPr>
          <a:xfrm>
            <a:off x="3225725" y="4767263"/>
            <a:ext cx="3086100" cy="273844"/>
          </a:xfrm>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xmlns="" id="{9ED6AAF9-A222-4272-8D79-AC8EB7DE28B5}"/>
              </a:ext>
            </a:extLst>
          </p:cNvPr>
          <p:cNvGrpSpPr/>
          <p:nvPr userDrawn="1"/>
        </p:nvGrpSpPr>
        <p:grpSpPr>
          <a:xfrm>
            <a:off x="5699610" y="1280371"/>
            <a:ext cx="3053499" cy="2950026"/>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xmlns="" id="{90E75516-ADC1-42EF-8EA9-169B55051D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xmlns=""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xmlns=""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p>
            </p:txBody>
          </p:sp>
          <p:sp>
            <p:nvSpPr>
              <p:cNvPr id="10" name="MH_SubTitle_3">
                <a:extLst>
                  <a:ext uri="{FF2B5EF4-FFF2-40B4-BE49-F238E27FC236}">
                    <a16:creationId xmlns:a16="http://schemas.microsoft.com/office/drawing/2014/main" xmlns=""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mn-lt"/>
                    <a:ea typeface="+mn-ea"/>
                  </a:rPr>
                  <a:t> </a:t>
                </a:r>
                <a:endParaRPr lang="zh-CN" altLang="en-US" sz="2400" kern="0" dirty="0">
                  <a:solidFill>
                    <a:srgbClr val="2BC3B5"/>
                  </a:solidFill>
                  <a:cs typeface="Arial" panose="020B0604020202020204" pitchFamily="34" charset="0"/>
                </a:endParaRPr>
              </a:p>
            </p:txBody>
          </p:sp>
        </p:grpSp>
      </p:grpSp>
      <p:grpSp>
        <p:nvGrpSpPr>
          <p:cNvPr id="25" name="Group 24">
            <a:extLst>
              <a:ext uri="{FF2B5EF4-FFF2-40B4-BE49-F238E27FC236}">
                <a16:creationId xmlns:a16="http://schemas.microsoft.com/office/drawing/2014/main" xmlns="" id="{2558423A-E816-4AF0-AB53-06B5D165EC2C}"/>
              </a:ext>
            </a:extLst>
          </p:cNvPr>
          <p:cNvGrpSpPr/>
          <p:nvPr userDrawn="1"/>
        </p:nvGrpSpPr>
        <p:grpSpPr>
          <a:xfrm>
            <a:off x="3024605" y="1936594"/>
            <a:ext cx="2514306" cy="2659189"/>
            <a:chOff x="2991598" y="1952101"/>
            <a:chExt cx="2514306" cy="2659189"/>
          </a:xfrm>
        </p:grpSpPr>
        <p:pic>
          <p:nvPicPr>
            <p:cNvPr id="7" name="Picture 6" descr="Icon&#10;&#10;Description automatically generated">
              <a:extLst>
                <a:ext uri="{FF2B5EF4-FFF2-40B4-BE49-F238E27FC236}">
                  <a16:creationId xmlns:a16="http://schemas.microsoft.com/office/drawing/2014/main" xmlns="" id="{FDBB4AA6-7ED8-4D1F-9C57-45A38B9EFD9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xmlns=""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xmlns=""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MH_Other_2">
                <a:extLst>
                  <a:ext uri="{FF2B5EF4-FFF2-40B4-BE49-F238E27FC236}">
                    <a16:creationId xmlns:a16="http://schemas.microsoft.com/office/drawing/2014/main" xmlns=""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4" name="MH_SubTitle_2">
                <a:extLst>
                  <a:ext uri="{FF2B5EF4-FFF2-40B4-BE49-F238E27FC236}">
                    <a16:creationId xmlns:a16="http://schemas.microsoft.com/office/drawing/2014/main" xmlns=""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mn-lt"/>
                  <a:ea typeface="+mn-ea"/>
                </a:endParaRPr>
              </a:p>
            </p:txBody>
          </p:sp>
        </p:grpSp>
      </p:grpSp>
      <p:grpSp>
        <p:nvGrpSpPr>
          <p:cNvPr id="24" name="Group 23">
            <a:extLst>
              <a:ext uri="{FF2B5EF4-FFF2-40B4-BE49-F238E27FC236}">
                <a16:creationId xmlns:a16="http://schemas.microsoft.com/office/drawing/2014/main" xmlns="" id="{AA5AABAB-14CD-447B-A6F7-4ADE65BA0B74}"/>
              </a:ext>
            </a:extLst>
          </p:cNvPr>
          <p:cNvGrpSpPr/>
          <p:nvPr userDrawn="1"/>
        </p:nvGrpSpPr>
        <p:grpSpPr>
          <a:xfrm>
            <a:off x="388304" y="2407683"/>
            <a:ext cx="2313700" cy="2180033"/>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xmlns="" id="{3FC7EBC4-9939-49D7-81D9-145EF807571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xmlns=""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xmlns=""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8" name="MH_SubTitle_1">
                <a:extLst>
                  <a:ext uri="{FF2B5EF4-FFF2-40B4-BE49-F238E27FC236}">
                    <a16:creationId xmlns:a16="http://schemas.microsoft.com/office/drawing/2014/main" xmlns=""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cs typeface="Arial" panose="020B0604020202020204" pitchFamily="34" charset="0"/>
                </a:endParaRPr>
              </a:p>
            </p:txBody>
          </p:sp>
        </p:grpSp>
      </p:grpSp>
      <p:sp>
        <p:nvSpPr>
          <p:cNvPr id="20" name="Text Placeholder 19">
            <a:extLst>
              <a:ext uri="{FF2B5EF4-FFF2-40B4-BE49-F238E27FC236}">
                <a16:creationId xmlns:a16="http://schemas.microsoft.com/office/drawing/2014/main" xmlns="" id="{F676CDB5-5CDB-420E-8509-CDCA37F2A77A}"/>
              </a:ext>
            </a:extLst>
          </p:cNvPr>
          <p:cNvSpPr>
            <a:spLocks noGrp="1"/>
          </p:cNvSpPr>
          <p:nvPr>
            <p:ph type="body" sz="quarter" idx="13" hasCustomPrompt="1"/>
          </p:nvPr>
        </p:nvSpPr>
        <p:spPr>
          <a:xfrm>
            <a:off x="647180" y="3528192"/>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xmlns="" id="{362FD3B2-CB1D-4CB7-BAED-0B6A8B5B228D}"/>
              </a:ext>
            </a:extLst>
          </p:cNvPr>
          <p:cNvSpPr>
            <a:spLocks noGrp="1"/>
          </p:cNvSpPr>
          <p:nvPr>
            <p:ph type="body" sz="quarter" idx="14" hasCustomPrompt="1"/>
          </p:nvPr>
        </p:nvSpPr>
        <p:spPr>
          <a:xfrm>
            <a:off x="3365790" y="3299964"/>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xmlns=""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36375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FCFC702E-611F-4556-88FA-C94EAD0A0A9A}"/>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2FF812F2-8AE2-4C6E-879E-C17FF627EC3C}"/>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xmlns=""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xmlns=""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mn-lt"/>
                <a:ea typeface="+mn-ea"/>
              </a:endParaRPr>
            </a:p>
          </p:txBody>
        </p:sp>
        <p:sp>
          <p:nvSpPr>
            <p:cNvPr id="7" name="MH_Other_1">
              <a:extLst>
                <a:ext uri="{FF2B5EF4-FFF2-40B4-BE49-F238E27FC236}">
                  <a16:creationId xmlns:a16="http://schemas.microsoft.com/office/drawing/2014/main" xmlns=""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A</a:t>
              </a:r>
              <a:endParaRPr lang="zh-CN" altLang="en-US" sz="4000" b="1" dirty="0" err="1">
                <a:solidFill>
                  <a:srgbClr val="FFFFFF"/>
                </a:solidFill>
                <a:latin typeface="+mn-lt"/>
                <a:ea typeface="+mn-ea"/>
              </a:endParaRPr>
            </a:p>
          </p:txBody>
        </p:sp>
        <p:sp>
          <p:nvSpPr>
            <p:cNvPr id="8" name="MH_SubTitle_2">
              <a:extLst>
                <a:ext uri="{FF2B5EF4-FFF2-40B4-BE49-F238E27FC236}">
                  <a16:creationId xmlns:a16="http://schemas.microsoft.com/office/drawing/2014/main" xmlns=""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9" name="MH_Other_2">
              <a:extLst>
                <a:ext uri="{FF2B5EF4-FFF2-40B4-BE49-F238E27FC236}">
                  <a16:creationId xmlns:a16="http://schemas.microsoft.com/office/drawing/2014/main" xmlns=""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B</a:t>
              </a:r>
              <a:endParaRPr lang="zh-CN" altLang="en-US" sz="4000" b="1" dirty="0" err="1">
                <a:solidFill>
                  <a:srgbClr val="FFFFFF"/>
                </a:solidFill>
                <a:latin typeface="+mn-lt"/>
                <a:ea typeface="+mn-ea"/>
              </a:endParaRPr>
            </a:p>
          </p:txBody>
        </p:sp>
        <p:sp>
          <p:nvSpPr>
            <p:cNvPr id="10" name="MH_SubTitle_4">
              <a:extLst>
                <a:ext uri="{FF2B5EF4-FFF2-40B4-BE49-F238E27FC236}">
                  <a16:creationId xmlns:a16="http://schemas.microsoft.com/office/drawing/2014/main" xmlns=""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1" name="MH_Other_3">
              <a:extLst>
                <a:ext uri="{FF2B5EF4-FFF2-40B4-BE49-F238E27FC236}">
                  <a16:creationId xmlns:a16="http://schemas.microsoft.com/office/drawing/2014/main" xmlns=""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D</a:t>
              </a:r>
              <a:endParaRPr lang="zh-CN" altLang="en-US" sz="4000" b="1" dirty="0" err="1">
                <a:solidFill>
                  <a:srgbClr val="FFFFFF"/>
                </a:solidFill>
                <a:latin typeface="+mn-lt"/>
                <a:ea typeface="+mn-ea"/>
              </a:endParaRPr>
            </a:p>
          </p:txBody>
        </p:sp>
        <p:sp>
          <p:nvSpPr>
            <p:cNvPr id="12" name="MH_SubTitle_3">
              <a:extLst>
                <a:ext uri="{FF2B5EF4-FFF2-40B4-BE49-F238E27FC236}">
                  <a16:creationId xmlns:a16="http://schemas.microsoft.com/office/drawing/2014/main" xmlns=""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3" name="MH_Other_4">
              <a:extLst>
                <a:ext uri="{FF2B5EF4-FFF2-40B4-BE49-F238E27FC236}">
                  <a16:creationId xmlns:a16="http://schemas.microsoft.com/office/drawing/2014/main" xmlns=""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C</a:t>
              </a:r>
              <a:endParaRPr lang="zh-CN" altLang="en-US" sz="4000" b="1" dirty="0" err="1">
                <a:solidFill>
                  <a:srgbClr val="FFFFFF"/>
                </a:solidFill>
                <a:latin typeface="+mn-lt"/>
                <a:ea typeface="+mn-ea"/>
              </a:endParaRPr>
            </a:p>
          </p:txBody>
        </p:sp>
        <p:pic>
          <p:nvPicPr>
            <p:cNvPr id="14" name="图片 28">
              <a:extLst>
                <a:ext uri="{FF2B5EF4-FFF2-40B4-BE49-F238E27FC236}">
                  <a16:creationId xmlns:a16="http://schemas.microsoft.com/office/drawing/2014/main" xmlns=""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xmlns=""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xmlns=""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xmlns=""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xmlns=""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1040837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C09455D9-0100-4688-BE61-162E2EC35B36}"/>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57DE4CD2-2B0C-4F1B-A389-09254E612514}"/>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xmlns=""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xmlns=""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Arc 14">
              <a:extLst>
                <a:ext uri="{FF2B5EF4-FFF2-40B4-BE49-F238E27FC236}">
                  <a16:creationId xmlns:a16="http://schemas.microsoft.com/office/drawing/2014/main" xmlns=""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c 15">
              <a:extLst>
                <a:ext uri="{FF2B5EF4-FFF2-40B4-BE49-F238E27FC236}">
                  <a16:creationId xmlns:a16="http://schemas.microsoft.com/office/drawing/2014/main" xmlns=""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xmlns=""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xmlns="" id="{A79D46F3-2298-4F6B-98FC-71D5535C29EB}"/>
              </a:ext>
            </a:extLst>
          </p:cNvPr>
          <p:cNvSpPr txBox="1"/>
          <p:nvPr userDrawn="1"/>
        </p:nvSpPr>
        <p:spPr>
          <a:xfrm>
            <a:off x="3428154" y="1964879"/>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02</a:t>
            </a:r>
          </a:p>
        </p:txBody>
      </p:sp>
      <p:sp>
        <p:nvSpPr>
          <p:cNvPr id="20" name="TextBox 19">
            <a:extLst>
              <a:ext uri="{FF2B5EF4-FFF2-40B4-BE49-F238E27FC236}">
                <a16:creationId xmlns:a16="http://schemas.microsoft.com/office/drawing/2014/main" xmlns="" id="{A4A2C377-9881-4F46-A0C5-187D71547445}"/>
              </a:ext>
            </a:extLst>
          </p:cNvPr>
          <p:cNvSpPr txBox="1"/>
          <p:nvPr userDrawn="1"/>
        </p:nvSpPr>
        <p:spPr>
          <a:xfrm>
            <a:off x="4499565" y="2031622"/>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03</a:t>
            </a:r>
          </a:p>
        </p:txBody>
      </p:sp>
      <p:sp>
        <p:nvSpPr>
          <p:cNvPr id="21" name="TextBox 20">
            <a:extLst>
              <a:ext uri="{FF2B5EF4-FFF2-40B4-BE49-F238E27FC236}">
                <a16:creationId xmlns:a16="http://schemas.microsoft.com/office/drawing/2014/main" xmlns="" id="{33732F79-D4BC-4DAD-8205-098BE95B14AA}"/>
              </a:ext>
            </a:extLst>
          </p:cNvPr>
          <p:cNvSpPr txBox="1"/>
          <p:nvPr userDrawn="1"/>
        </p:nvSpPr>
        <p:spPr>
          <a:xfrm>
            <a:off x="4504552" y="3169901"/>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04</a:t>
            </a:r>
          </a:p>
        </p:txBody>
      </p:sp>
      <p:sp>
        <p:nvSpPr>
          <p:cNvPr id="22" name="TextBox 21">
            <a:extLst>
              <a:ext uri="{FF2B5EF4-FFF2-40B4-BE49-F238E27FC236}">
                <a16:creationId xmlns:a16="http://schemas.microsoft.com/office/drawing/2014/main" xmlns="" id="{717B3E84-09FE-425E-927F-C633AAD96D68}"/>
              </a:ext>
            </a:extLst>
          </p:cNvPr>
          <p:cNvSpPr txBox="1"/>
          <p:nvPr userDrawn="1"/>
        </p:nvSpPr>
        <p:spPr>
          <a:xfrm>
            <a:off x="3422694" y="3254607"/>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01</a:t>
            </a:r>
          </a:p>
        </p:txBody>
      </p:sp>
      <p:pic>
        <p:nvPicPr>
          <p:cNvPr id="23" name="Graphic 22" descr="Users">
            <a:extLst>
              <a:ext uri="{FF2B5EF4-FFF2-40B4-BE49-F238E27FC236}">
                <a16:creationId xmlns:a16="http://schemas.microsoft.com/office/drawing/2014/main" xmlns="" id="{E61E3670-2BB6-4208-862D-EDE4A7B31DB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xmlns="" id="{8C93BDBD-3172-4E4F-BBC4-C818E2ECDE1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xmlns="" id="{1145D68E-EE4C-410A-8B75-759260DE768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xmlns="" id="{1B1018B7-1CF5-42EF-B415-1ED2F8D2714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xmlns=""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xmlns=""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xmlns=""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xmlns=""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983326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xmlns=""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xmlns=""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5" name="Freeform: Shape 24">
              <a:extLst>
                <a:ext uri="{FF2B5EF4-FFF2-40B4-BE49-F238E27FC236}">
                  <a16:creationId xmlns:a16="http://schemas.microsoft.com/office/drawing/2014/main" xmlns=""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6" name="Freeform: Shape 25">
              <a:extLst>
                <a:ext uri="{FF2B5EF4-FFF2-40B4-BE49-F238E27FC236}">
                  <a16:creationId xmlns:a16="http://schemas.microsoft.com/office/drawing/2014/main" xmlns=""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27" name="Freeform: Shape 26">
              <a:extLst>
                <a:ext uri="{FF2B5EF4-FFF2-40B4-BE49-F238E27FC236}">
                  <a16:creationId xmlns:a16="http://schemas.microsoft.com/office/drawing/2014/main" xmlns=""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8" name="Shape">
              <a:extLst>
                <a:ext uri="{FF2B5EF4-FFF2-40B4-BE49-F238E27FC236}">
                  <a16:creationId xmlns:a16="http://schemas.microsoft.com/office/drawing/2014/main" xmlns=""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9" name="Shape">
              <a:extLst>
                <a:ext uri="{FF2B5EF4-FFF2-40B4-BE49-F238E27FC236}">
                  <a16:creationId xmlns:a16="http://schemas.microsoft.com/office/drawing/2014/main" xmlns=""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0" name="Shape">
              <a:extLst>
                <a:ext uri="{FF2B5EF4-FFF2-40B4-BE49-F238E27FC236}">
                  <a16:creationId xmlns:a16="http://schemas.microsoft.com/office/drawing/2014/main" xmlns=""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1" name="Shape">
              <a:extLst>
                <a:ext uri="{FF2B5EF4-FFF2-40B4-BE49-F238E27FC236}">
                  <a16:creationId xmlns:a16="http://schemas.microsoft.com/office/drawing/2014/main" xmlns=""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2" name="Shape">
              <a:extLst>
                <a:ext uri="{FF2B5EF4-FFF2-40B4-BE49-F238E27FC236}">
                  <a16:creationId xmlns:a16="http://schemas.microsoft.com/office/drawing/2014/main" xmlns=""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3" name="Shape">
              <a:extLst>
                <a:ext uri="{FF2B5EF4-FFF2-40B4-BE49-F238E27FC236}">
                  <a16:creationId xmlns:a16="http://schemas.microsoft.com/office/drawing/2014/main" xmlns=""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4" name="Shape">
              <a:extLst>
                <a:ext uri="{FF2B5EF4-FFF2-40B4-BE49-F238E27FC236}">
                  <a16:creationId xmlns:a16="http://schemas.microsoft.com/office/drawing/2014/main" xmlns=""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5" name="Shape">
              <a:extLst>
                <a:ext uri="{FF2B5EF4-FFF2-40B4-BE49-F238E27FC236}">
                  <a16:creationId xmlns:a16="http://schemas.microsoft.com/office/drawing/2014/main" xmlns=""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54" name="Graphic 3" descr="Single gear">
              <a:extLst>
                <a:ext uri="{FF2B5EF4-FFF2-40B4-BE49-F238E27FC236}">
                  <a16:creationId xmlns:a16="http://schemas.microsoft.com/office/drawing/2014/main" xmlns=""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nvGrpSpPr>
            <p:cNvPr id="60" name="Graphic 11" descr="Bullseye">
              <a:extLst>
                <a:ext uri="{FF2B5EF4-FFF2-40B4-BE49-F238E27FC236}">
                  <a16:creationId xmlns:a16="http://schemas.microsoft.com/office/drawing/2014/main" xmlns=""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xmlns=""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2" name="Freeform 40">
                <a:extLst>
                  <a:ext uri="{FF2B5EF4-FFF2-40B4-BE49-F238E27FC236}">
                    <a16:creationId xmlns:a16="http://schemas.microsoft.com/office/drawing/2014/main" xmlns=""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3" name="Freeform 41">
                <a:extLst>
                  <a:ext uri="{FF2B5EF4-FFF2-40B4-BE49-F238E27FC236}">
                    <a16:creationId xmlns:a16="http://schemas.microsoft.com/office/drawing/2014/main" xmlns=""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4" name="Graphic 13" descr="Coins">
              <a:extLst>
                <a:ext uri="{FF2B5EF4-FFF2-40B4-BE49-F238E27FC236}">
                  <a16:creationId xmlns:a16="http://schemas.microsoft.com/office/drawing/2014/main" xmlns=""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9" name="Text Placeholder 68">
            <a:extLst>
              <a:ext uri="{FF2B5EF4-FFF2-40B4-BE49-F238E27FC236}">
                <a16:creationId xmlns:a16="http://schemas.microsoft.com/office/drawing/2014/main" xmlns=""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xmlns=""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2" name="Freeform 15">
            <a:extLst>
              <a:ext uri="{FF2B5EF4-FFF2-40B4-BE49-F238E27FC236}">
                <a16:creationId xmlns:a16="http://schemas.microsoft.com/office/drawing/2014/main" xmlns=""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3" name="Freeform 16">
            <a:extLst>
              <a:ext uri="{FF2B5EF4-FFF2-40B4-BE49-F238E27FC236}">
                <a16:creationId xmlns:a16="http://schemas.microsoft.com/office/drawing/2014/main" xmlns=""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4" name="Freeform 37">
            <a:extLst>
              <a:ext uri="{FF2B5EF4-FFF2-40B4-BE49-F238E27FC236}">
                <a16:creationId xmlns:a16="http://schemas.microsoft.com/office/drawing/2014/main" xmlns=""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75" name="Text Placeholder 68">
            <a:extLst>
              <a:ext uri="{FF2B5EF4-FFF2-40B4-BE49-F238E27FC236}">
                <a16:creationId xmlns:a16="http://schemas.microsoft.com/office/drawing/2014/main" xmlns=""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xmlns=""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xmlns=""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xmlns=""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xmlns=""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xmlns=""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xmlns=""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1752427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A8A37E45-41BE-498F-A564-9EB91F04D161}"/>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780DBCFE-939F-49E0-90EF-7F51C5F6960B}"/>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xmlns=""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xmlns=""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xmlns=""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7" name="Shape">
                <a:extLst>
                  <a:ext uri="{FF2B5EF4-FFF2-40B4-BE49-F238E27FC236}">
                    <a16:creationId xmlns:a16="http://schemas.microsoft.com/office/drawing/2014/main" xmlns=""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8" name="Shape">
                <a:extLst>
                  <a:ext uri="{FF2B5EF4-FFF2-40B4-BE49-F238E27FC236}">
                    <a16:creationId xmlns:a16="http://schemas.microsoft.com/office/drawing/2014/main" xmlns=""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29" name="Group 28">
              <a:extLst>
                <a:ext uri="{FF2B5EF4-FFF2-40B4-BE49-F238E27FC236}">
                  <a16:creationId xmlns:a16="http://schemas.microsoft.com/office/drawing/2014/main" xmlns=""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xmlns=""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1" name="Shape">
                <a:extLst>
                  <a:ext uri="{FF2B5EF4-FFF2-40B4-BE49-F238E27FC236}">
                    <a16:creationId xmlns:a16="http://schemas.microsoft.com/office/drawing/2014/main" xmlns=""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2" name="Shape">
                <a:extLst>
                  <a:ext uri="{FF2B5EF4-FFF2-40B4-BE49-F238E27FC236}">
                    <a16:creationId xmlns:a16="http://schemas.microsoft.com/office/drawing/2014/main" xmlns=""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33" name="Group 32">
              <a:extLst>
                <a:ext uri="{FF2B5EF4-FFF2-40B4-BE49-F238E27FC236}">
                  <a16:creationId xmlns:a16="http://schemas.microsoft.com/office/drawing/2014/main" xmlns=""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xmlns=""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5" name="Shape">
                <a:extLst>
                  <a:ext uri="{FF2B5EF4-FFF2-40B4-BE49-F238E27FC236}">
                    <a16:creationId xmlns:a16="http://schemas.microsoft.com/office/drawing/2014/main" xmlns=""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6" name="Shape">
                <a:extLst>
                  <a:ext uri="{FF2B5EF4-FFF2-40B4-BE49-F238E27FC236}">
                    <a16:creationId xmlns:a16="http://schemas.microsoft.com/office/drawing/2014/main" xmlns=""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sp>
          <p:nvSpPr>
            <p:cNvPr id="40" name="Graphic 41" descr="Coins">
              <a:extLst>
                <a:ext uri="{FF2B5EF4-FFF2-40B4-BE49-F238E27FC236}">
                  <a16:creationId xmlns:a16="http://schemas.microsoft.com/office/drawing/2014/main" xmlns=""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40">
              <a:extLst>
                <a:ext uri="{FF2B5EF4-FFF2-40B4-BE49-F238E27FC236}">
                  <a16:creationId xmlns:a16="http://schemas.microsoft.com/office/drawing/2014/main" xmlns=""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 name="Freeform: Shape 41">
              <a:extLst>
                <a:ext uri="{FF2B5EF4-FFF2-40B4-BE49-F238E27FC236}">
                  <a16:creationId xmlns:a16="http://schemas.microsoft.com/office/drawing/2014/main" xmlns=""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44" name="Text Placeholder 68">
            <a:extLst>
              <a:ext uri="{FF2B5EF4-FFF2-40B4-BE49-F238E27FC236}">
                <a16:creationId xmlns:a16="http://schemas.microsoft.com/office/drawing/2014/main" xmlns=""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xmlns=""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xmlns=""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xmlns=""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xmlns=""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xmlns=""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153152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226984E9-6E9E-4622-A7BF-B871D4BC9F85}"/>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78916E3E-5A35-4178-B6F9-F0AD95F1EE7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xmlns=""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xmlns=""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t>01</a:t>
              </a:r>
              <a:endParaRPr b="1" dirty="0"/>
            </a:p>
          </p:txBody>
        </p:sp>
        <p:sp>
          <p:nvSpPr>
            <p:cNvPr id="10" name="Shape">
              <a:extLst>
                <a:ext uri="{FF2B5EF4-FFF2-40B4-BE49-F238E27FC236}">
                  <a16:creationId xmlns:a16="http://schemas.microsoft.com/office/drawing/2014/main" xmlns=""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11" name="Shape">
              <a:extLst>
                <a:ext uri="{FF2B5EF4-FFF2-40B4-BE49-F238E27FC236}">
                  <a16:creationId xmlns:a16="http://schemas.microsoft.com/office/drawing/2014/main" xmlns=""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sp>
          <p:nvSpPr>
            <p:cNvPr id="12" name="Shape">
              <a:extLst>
                <a:ext uri="{FF2B5EF4-FFF2-40B4-BE49-F238E27FC236}">
                  <a16:creationId xmlns:a16="http://schemas.microsoft.com/office/drawing/2014/main" xmlns=""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rPr>
                <a:t>04</a:t>
              </a:r>
              <a:endParaRPr b="1" dirty="0">
                <a:solidFill>
                  <a:schemeClr val="tx1">
                    <a:lumMod val="85000"/>
                    <a:lumOff val="15000"/>
                  </a:schemeClr>
                </a:solidFill>
              </a:endParaRPr>
            </a:p>
          </p:txBody>
        </p:sp>
        <p:sp>
          <p:nvSpPr>
            <p:cNvPr id="13" name="Shape">
              <a:extLst>
                <a:ext uri="{FF2B5EF4-FFF2-40B4-BE49-F238E27FC236}">
                  <a16:creationId xmlns:a16="http://schemas.microsoft.com/office/drawing/2014/main" xmlns=""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05</a:t>
              </a:r>
              <a:endParaRPr b="1" dirty="0">
                <a:solidFill>
                  <a:schemeClr val="tx1">
                    <a:lumMod val="85000"/>
                    <a:lumOff val="15000"/>
                  </a:schemeClr>
                </a:solidFill>
              </a:endParaRPr>
            </a:p>
          </p:txBody>
        </p:sp>
      </p:grpSp>
      <p:sp>
        <p:nvSpPr>
          <p:cNvPr id="15" name="Circle: Hollow 14">
            <a:extLst>
              <a:ext uri="{FF2B5EF4-FFF2-40B4-BE49-F238E27FC236}">
                <a16:creationId xmlns:a16="http://schemas.microsoft.com/office/drawing/2014/main" xmlns=""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aphic 97" descr="Stopwatch">
            <a:extLst>
              <a:ext uri="{FF2B5EF4-FFF2-40B4-BE49-F238E27FC236}">
                <a16:creationId xmlns:a16="http://schemas.microsoft.com/office/drawing/2014/main" xmlns=""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xmlns=""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nvGrpSpPr>
          <p:cNvPr id="23" name="Graphic 98" descr="Bullseye">
            <a:extLst>
              <a:ext uri="{FF2B5EF4-FFF2-40B4-BE49-F238E27FC236}">
                <a16:creationId xmlns:a16="http://schemas.microsoft.com/office/drawing/2014/main" xmlns=""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xmlns=""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a:p>
          </p:txBody>
        </p:sp>
      </p:grpSp>
      <p:sp>
        <p:nvSpPr>
          <p:cNvPr id="27" name="Graphic 99" descr="Single gear">
            <a:extLst>
              <a:ext uri="{FF2B5EF4-FFF2-40B4-BE49-F238E27FC236}">
                <a16:creationId xmlns:a16="http://schemas.microsoft.com/office/drawing/2014/main" xmlns=""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28" name="Graphic 96" descr="Lightbulb">
            <a:extLst>
              <a:ext uri="{FF2B5EF4-FFF2-40B4-BE49-F238E27FC236}">
                <a16:creationId xmlns:a16="http://schemas.microsoft.com/office/drawing/2014/main" xmlns=""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xmlns=""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grpSp>
        <p:nvGrpSpPr>
          <p:cNvPr id="33" name="Graphic 100" descr="Research">
            <a:extLst>
              <a:ext uri="{FF2B5EF4-FFF2-40B4-BE49-F238E27FC236}">
                <a16:creationId xmlns:a16="http://schemas.microsoft.com/office/drawing/2014/main" xmlns=""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xmlns=""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a:p>
          </p:txBody>
        </p:sp>
      </p:grpSp>
      <p:pic>
        <p:nvPicPr>
          <p:cNvPr id="38" name="Picture 37">
            <a:extLst>
              <a:ext uri="{FF2B5EF4-FFF2-40B4-BE49-F238E27FC236}">
                <a16:creationId xmlns:a16="http://schemas.microsoft.com/office/drawing/2014/main" xmlns=""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xmlns=""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xmlns=""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xmlns=""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xmlns=""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xmlns=""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923727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BEF6FAB-F726-4BFB-A768-9AF3187130F1}"/>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73CD3E37-7D23-4F58-BA1C-0A4A67AC159F}"/>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xmlns="" id="{C3E0A1D6-F3EA-4FDE-BB8C-2B73B0BF57C4}"/>
              </a:ext>
            </a:extLst>
          </p:cNvPr>
          <p:cNvGrpSpPr/>
          <p:nvPr userDrawn="1"/>
        </p:nvGrpSpPr>
        <p:grpSpPr>
          <a:xfrm>
            <a:off x="3202083" y="1435260"/>
            <a:ext cx="2739834" cy="2684941"/>
            <a:chOff x="4170252" y="1464583"/>
            <a:chExt cx="3851497" cy="3928834"/>
          </a:xfrm>
        </p:grpSpPr>
        <p:grpSp>
          <p:nvGrpSpPr>
            <p:cNvPr id="25" name="Group 24">
              <a:extLst>
                <a:ext uri="{FF2B5EF4-FFF2-40B4-BE49-F238E27FC236}">
                  <a16:creationId xmlns:a16="http://schemas.microsoft.com/office/drawing/2014/main" xmlns="" id="{2F45B59C-B32D-453E-AD57-F55865D15149}"/>
                </a:ext>
              </a:extLst>
            </p:cNvPr>
            <p:cNvGrpSpPr/>
            <p:nvPr userDrawn="1"/>
          </p:nvGrpSpPr>
          <p:grpSpPr>
            <a:xfrm>
              <a:off x="4170252" y="1464583"/>
              <a:ext cx="3851497" cy="3928834"/>
              <a:chOff x="2133599" y="9016999"/>
              <a:chExt cx="4806950" cy="4903472"/>
            </a:xfrm>
          </p:grpSpPr>
          <p:sp>
            <p:nvSpPr>
              <p:cNvPr id="26" name="Shape">
                <a:extLst>
                  <a:ext uri="{FF2B5EF4-FFF2-40B4-BE49-F238E27FC236}">
                    <a16:creationId xmlns:a16="http://schemas.microsoft.com/office/drawing/2014/main" xmlns="" id="{4D1B78CD-4C73-46AF-B88E-033F3EA4EACA}"/>
                  </a:ext>
                </a:extLst>
              </p:cNvPr>
              <p:cNvSpPr/>
              <p:nvPr/>
            </p:nvSpPr>
            <p:spPr>
              <a:xfrm>
                <a:off x="4483099" y="9016999"/>
                <a:ext cx="2457450" cy="3771902"/>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t>01</a:t>
                </a:r>
                <a:endParaRPr b="1" dirty="0"/>
              </a:p>
            </p:txBody>
          </p:sp>
          <p:sp>
            <p:nvSpPr>
              <p:cNvPr id="27" name="Shape">
                <a:extLst>
                  <a:ext uri="{FF2B5EF4-FFF2-40B4-BE49-F238E27FC236}">
                    <a16:creationId xmlns:a16="http://schemas.microsoft.com/office/drawing/2014/main" xmlns="" id="{74FFCB5D-306B-4FE0-8BF5-B40D7DE9ED33}"/>
                  </a:ext>
                </a:extLst>
              </p:cNvPr>
              <p:cNvSpPr/>
              <p:nvPr/>
            </p:nvSpPr>
            <p:spPr>
              <a:xfrm>
                <a:off x="2641600" y="11963400"/>
                <a:ext cx="4078647"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28" name="Shape">
                <a:extLst>
                  <a:ext uri="{FF2B5EF4-FFF2-40B4-BE49-F238E27FC236}">
                    <a16:creationId xmlns:a16="http://schemas.microsoft.com/office/drawing/2014/main" xmlns="" id="{0E780FC5-0E35-4A79-B2B8-DAACB4422077}"/>
                  </a:ext>
                </a:extLst>
              </p:cNvPr>
              <p:cNvSpPr/>
              <p:nvPr/>
            </p:nvSpPr>
            <p:spPr>
              <a:xfrm>
                <a:off x="2133599" y="9296400"/>
                <a:ext cx="2475746" cy="3471933"/>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grpSp>
        <p:sp>
          <p:nvSpPr>
            <p:cNvPr id="29" name="Circle: Hollow 28">
              <a:extLst>
                <a:ext uri="{FF2B5EF4-FFF2-40B4-BE49-F238E27FC236}">
                  <a16:creationId xmlns:a16="http://schemas.microsoft.com/office/drawing/2014/main" xmlns=""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Graphic 18" descr="Trophy">
              <a:extLst>
                <a:ext uri="{FF2B5EF4-FFF2-40B4-BE49-F238E27FC236}">
                  <a16:creationId xmlns:a16="http://schemas.microsoft.com/office/drawing/2014/main" xmlns=""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a:p>
          </p:txBody>
        </p:sp>
        <p:grpSp>
          <p:nvGrpSpPr>
            <p:cNvPr id="31" name="Graphic 6" descr="Lightbulb">
              <a:extLst>
                <a:ext uri="{FF2B5EF4-FFF2-40B4-BE49-F238E27FC236}">
                  <a16:creationId xmlns:a16="http://schemas.microsoft.com/office/drawing/2014/main" xmlns=""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xmlns=""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sp>
          <p:nvSpPr>
            <p:cNvPr id="36" name="Graphic 8" descr="Single gear">
              <a:extLst>
                <a:ext uri="{FF2B5EF4-FFF2-40B4-BE49-F238E27FC236}">
                  <a16:creationId xmlns:a16="http://schemas.microsoft.com/office/drawing/2014/main" xmlns=""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37" name="Graphic 7" descr="Stopwatch">
              <a:extLst>
                <a:ext uri="{FF2B5EF4-FFF2-40B4-BE49-F238E27FC236}">
                  <a16:creationId xmlns:a16="http://schemas.microsoft.com/office/drawing/2014/main" xmlns=""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xmlns=""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sp>
        <p:nvSpPr>
          <p:cNvPr id="46" name="Text Placeholder 39">
            <a:extLst>
              <a:ext uri="{FF2B5EF4-FFF2-40B4-BE49-F238E27FC236}">
                <a16:creationId xmlns:a16="http://schemas.microsoft.com/office/drawing/2014/main" xmlns=""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xmlns=""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xmlns=""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2284466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9E45D65-2A6C-4260-8DAA-9F9193C4FB90}"/>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E91065EF-0A0A-4C99-87C7-52C4328F70E6}"/>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xmlns="" id="{8BBFCE8E-8DDD-4C9A-BF2A-3A4CA0348792}"/>
              </a:ext>
            </a:extLst>
          </p:cNvPr>
          <p:cNvGrpSpPr/>
          <p:nvPr userDrawn="1"/>
        </p:nvGrpSpPr>
        <p:grpSpPr>
          <a:xfrm>
            <a:off x="3129473" y="2002734"/>
            <a:ext cx="2530548" cy="2186735"/>
            <a:chOff x="3724235" y="1302007"/>
            <a:chExt cx="4732645" cy="4733691"/>
          </a:xfrm>
        </p:grpSpPr>
        <p:grpSp>
          <p:nvGrpSpPr>
            <p:cNvPr id="6" name="Group 5">
              <a:extLst>
                <a:ext uri="{FF2B5EF4-FFF2-40B4-BE49-F238E27FC236}">
                  <a16:creationId xmlns:a16="http://schemas.microsoft.com/office/drawing/2014/main" xmlns=""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xmlns=""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01</a:t>
                </a:r>
              </a:p>
            </p:txBody>
          </p:sp>
          <p:sp>
            <p:nvSpPr>
              <p:cNvPr id="8" name="Freeform 9">
                <a:extLst>
                  <a:ext uri="{FF2B5EF4-FFF2-40B4-BE49-F238E27FC236}">
                    <a16:creationId xmlns:a16="http://schemas.microsoft.com/office/drawing/2014/main" xmlns=""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xmlns=""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xmlns=""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xmlns=""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xmlns=""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03</a:t>
                </a:r>
              </a:p>
            </p:txBody>
          </p:sp>
          <p:sp>
            <p:nvSpPr>
              <p:cNvPr id="13" name="Freeform 5">
                <a:extLst>
                  <a:ext uri="{FF2B5EF4-FFF2-40B4-BE49-F238E27FC236}">
                    <a16:creationId xmlns:a16="http://schemas.microsoft.com/office/drawing/2014/main" xmlns=""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xmlns=""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02</a:t>
                </a:r>
              </a:p>
            </p:txBody>
          </p:sp>
          <p:sp>
            <p:nvSpPr>
              <p:cNvPr id="15" name="Freeform 11">
                <a:extLst>
                  <a:ext uri="{FF2B5EF4-FFF2-40B4-BE49-F238E27FC236}">
                    <a16:creationId xmlns:a16="http://schemas.microsoft.com/office/drawing/2014/main" xmlns=""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xmlns=""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xmlns=""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xmlns=""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04</a:t>
                </a:r>
              </a:p>
            </p:txBody>
          </p:sp>
          <p:sp>
            <p:nvSpPr>
              <p:cNvPr id="19" name="Freeform: Shape 18">
                <a:extLst>
                  <a:ext uri="{FF2B5EF4-FFF2-40B4-BE49-F238E27FC236}">
                    <a16:creationId xmlns:a16="http://schemas.microsoft.com/office/drawing/2014/main" xmlns=""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Shape 19">
                <a:extLst>
                  <a:ext uri="{FF2B5EF4-FFF2-40B4-BE49-F238E27FC236}">
                    <a16:creationId xmlns:a16="http://schemas.microsoft.com/office/drawing/2014/main" xmlns=""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xmlns=""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Rectangle 22">
              <a:extLst>
                <a:ext uri="{FF2B5EF4-FFF2-40B4-BE49-F238E27FC236}">
                  <a16:creationId xmlns:a16="http://schemas.microsoft.com/office/drawing/2014/main" xmlns="" id="{B82D82E2-1427-4F4F-92AA-60BE99B3342F}"/>
                </a:ext>
              </a:extLst>
            </p:cNvPr>
            <p:cNvSpPr/>
            <p:nvPr userDrawn="1"/>
          </p:nvSpPr>
          <p:spPr>
            <a:xfrm>
              <a:off x="3724235" y="3672772"/>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4" name="Rectangle 23">
              <a:extLst>
                <a:ext uri="{FF2B5EF4-FFF2-40B4-BE49-F238E27FC236}">
                  <a16:creationId xmlns:a16="http://schemas.microsoft.com/office/drawing/2014/main" xmlns="" id="{C9A75616-8973-4978-8160-20B9BD2E1D58}"/>
                </a:ext>
              </a:extLst>
            </p:cNvPr>
            <p:cNvSpPr/>
            <p:nvPr userDrawn="1"/>
          </p:nvSpPr>
          <p:spPr>
            <a:xfrm rot="16200000">
              <a:off x="4806314" y="2230325"/>
              <a:ext cx="2202245"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5" name="Rectangle 24">
              <a:extLst>
                <a:ext uri="{FF2B5EF4-FFF2-40B4-BE49-F238E27FC236}">
                  <a16:creationId xmlns:a16="http://schemas.microsoft.com/office/drawing/2014/main" xmlns="" id="{186128DE-ECC0-4A88-B11D-729B5ACE66A9}"/>
                </a:ext>
              </a:extLst>
            </p:cNvPr>
            <p:cNvSpPr/>
            <p:nvPr userDrawn="1"/>
          </p:nvSpPr>
          <p:spPr>
            <a:xfrm>
              <a:off x="6529289" y="3148097"/>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6" name="Rectangle 25">
              <a:extLst>
                <a:ext uri="{FF2B5EF4-FFF2-40B4-BE49-F238E27FC236}">
                  <a16:creationId xmlns:a16="http://schemas.microsoft.com/office/drawing/2014/main" xmlns="" id="{9A2BB826-2EBA-41D6-BFA4-DDCD186FB4C6}"/>
                </a:ext>
              </a:extLst>
            </p:cNvPr>
            <p:cNvSpPr/>
            <p:nvPr userDrawn="1"/>
          </p:nvSpPr>
          <p:spPr>
            <a:xfrm rot="5400000">
              <a:off x="5187337" y="4589332"/>
              <a:ext cx="2202244"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7" name="Graphic 94" descr="Puzzle">
              <a:extLst>
                <a:ext uri="{FF2B5EF4-FFF2-40B4-BE49-F238E27FC236}">
                  <a16:creationId xmlns:a16="http://schemas.microsoft.com/office/drawing/2014/main" xmlns=""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a:p>
          </p:txBody>
        </p:sp>
        <p:grpSp>
          <p:nvGrpSpPr>
            <p:cNvPr id="28" name="Graphic 96" descr="Rocket">
              <a:extLst>
                <a:ext uri="{FF2B5EF4-FFF2-40B4-BE49-F238E27FC236}">
                  <a16:creationId xmlns:a16="http://schemas.microsoft.com/office/drawing/2014/main" xmlns=""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xmlns=""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a:p>
            </p:txBody>
          </p:sp>
        </p:grpSp>
        <p:grpSp>
          <p:nvGrpSpPr>
            <p:cNvPr id="34" name="Graphic 95" descr="Lightbulb">
              <a:extLst>
                <a:ext uri="{FF2B5EF4-FFF2-40B4-BE49-F238E27FC236}">
                  <a16:creationId xmlns:a16="http://schemas.microsoft.com/office/drawing/2014/main" xmlns=""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xmlns=""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a:p>
            </p:txBody>
          </p:sp>
        </p:grpSp>
        <p:grpSp>
          <p:nvGrpSpPr>
            <p:cNvPr id="39" name="Graphic 93" descr="Users">
              <a:extLst>
                <a:ext uri="{FF2B5EF4-FFF2-40B4-BE49-F238E27FC236}">
                  <a16:creationId xmlns:a16="http://schemas.microsoft.com/office/drawing/2014/main" xmlns=""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xmlns=""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a:p>
            </p:txBody>
          </p:sp>
        </p:grpSp>
      </p:grpSp>
      <p:sp>
        <p:nvSpPr>
          <p:cNvPr id="47" name="Text Placeholder 39">
            <a:extLst>
              <a:ext uri="{FF2B5EF4-FFF2-40B4-BE49-F238E27FC236}">
                <a16:creationId xmlns:a16="http://schemas.microsoft.com/office/drawing/2014/main" xmlns=""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xmlns=""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xmlns=""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xmlns=""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588093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C09C425-D516-4B17-906B-46823656EFBF}"/>
              </a:ext>
            </a:extLst>
          </p:cNvPr>
          <p:cNvSpPr>
            <a:spLocks noGrp="1"/>
          </p:cNvSpPr>
          <p:nvPr>
            <p:ph type="dt" sz="half" idx="10"/>
          </p:nvPr>
        </p:nvSpPr>
        <p:spPr>
          <a:xfrm>
            <a:off x="628650" y="5032734"/>
            <a:ext cx="2057400" cy="273844"/>
          </a:xfrm>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293F20F3-6DC4-4DBC-81C8-569F03C44565}"/>
              </a:ext>
            </a:extLst>
          </p:cNvPr>
          <p:cNvSpPr>
            <a:spLocks noGrp="1"/>
          </p:cNvSpPr>
          <p:nvPr>
            <p:ph type="ftr" sz="quarter" idx="11"/>
          </p:nvPr>
        </p:nvSpPr>
        <p:spPr>
          <a:xfrm>
            <a:off x="3028950" y="5032734"/>
            <a:ext cx="3086100" cy="273844"/>
          </a:xfrm>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xmlns=""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7" name="Circle">
            <a:extLst>
              <a:ext uri="{FF2B5EF4-FFF2-40B4-BE49-F238E27FC236}">
                <a16:creationId xmlns:a16="http://schemas.microsoft.com/office/drawing/2014/main" xmlns=""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8" name="Circle">
            <a:extLst>
              <a:ext uri="{FF2B5EF4-FFF2-40B4-BE49-F238E27FC236}">
                <a16:creationId xmlns:a16="http://schemas.microsoft.com/office/drawing/2014/main" xmlns=""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9" name="Circle">
            <a:extLst>
              <a:ext uri="{FF2B5EF4-FFF2-40B4-BE49-F238E27FC236}">
                <a16:creationId xmlns:a16="http://schemas.microsoft.com/office/drawing/2014/main" xmlns=""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0" name="Circle">
            <a:extLst>
              <a:ext uri="{FF2B5EF4-FFF2-40B4-BE49-F238E27FC236}">
                <a16:creationId xmlns:a16="http://schemas.microsoft.com/office/drawing/2014/main" xmlns=""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a:p>
        </p:txBody>
      </p:sp>
      <p:pic>
        <p:nvPicPr>
          <p:cNvPr id="11" name="Graphic 10" descr="Gears">
            <a:extLst>
              <a:ext uri="{FF2B5EF4-FFF2-40B4-BE49-F238E27FC236}">
                <a16:creationId xmlns:a16="http://schemas.microsoft.com/office/drawing/2014/main" xmlns="" id="{2B9C36AD-9639-41CA-AD3C-C01584B9D4F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xmlns="" id="{13D01B68-986E-4F9E-8E12-F93518B3D89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xmlns="" id="{960BF90B-E039-4C9E-AD73-7DDE0CE5DF1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xmlns="" id="{1CC4C575-D404-435E-BC95-18E4B8A2253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xmlns="" id="{8AC40CED-B50E-4641-A3B0-DF64D93FF0F9}"/>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xmlns=""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7" name="Freeform: Shape 16">
            <a:extLst>
              <a:ext uri="{FF2B5EF4-FFF2-40B4-BE49-F238E27FC236}">
                <a16:creationId xmlns:a16="http://schemas.microsoft.com/office/drawing/2014/main" xmlns=""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8" name="Freeform: Shape 17">
            <a:extLst>
              <a:ext uri="{FF2B5EF4-FFF2-40B4-BE49-F238E27FC236}">
                <a16:creationId xmlns:a16="http://schemas.microsoft.com/office/drawing/2014/main" xmlns=""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9" name="Freeform: Shape 18">
            <a:extLst>
              <a:ext uri="{FF2B5EF4-FFF2-40B4-BE49-F238E27FC236}">
                <a16:creationId xmlns:a16="http://schemas.microsoft.com/office/drawing/2014/main" xmlns=""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0" name="Freeform: Shape 19">
            <a:extLst>
              <a:ext uri="{FF2B5EF4-FFF2-40B4-BE49-F238E27FC236}">
                <a16:creationId xmlns:a16="http://schemas.microsoft.com/office/drawing/2014/main" xmlns=""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1" name="Shape">
            <a:extLst>
              <a:ext uri="{FF2B5EF4-FFF2-40B4-BE49-F238E27FC236}">
                <a16:creationId xmlns:a16="http://schemas.microsoft.com/office/drawing/2014/main" xmlns=""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p>
        </p:txBody>
      </p:sp>
      <p:sp>
        <p:nvSpPr>
          <p:cNvPr id="24" name="Text Placeholder 39">
            <a:extLst>
              <a:ext uri="{FF2B5EF4-FFF2-40B4-BE49-F238E27FC236}">
                <a16:creationId xmlns:a16="http://schemas.microsoft.com/office/drawing/2014/main" xmlns=""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xmlns=""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xmlns=""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xmlns=""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xmlns=""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xmlns=""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454089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3594D1F-4E1B-4120-9D0D-36BE446FBECD}" type="datetime1">
              <a:rPr lang="en-US" smtClean="0"/>
              <a:t>10/8/2024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xmlns=""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xmlns=""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xmlns=""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xmlns=""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xmlns=""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xmlns=""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xmlns=""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xmlns=""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xmlns=""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xmlns=""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xmlns=""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xmlns=""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xmlns=""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20420;p57">
              <a:extLst>
                <a:ext uri="{FF2B5EF4-FFF2-40B4-BE49-F238E27FC236}">
                  <a16:creationId xmlns:a16="http://schemas.microsoft.com/office/drawing/2014/main" xmlns=""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 name="Google Shape;20421;p57">
              <a:extLst>
                <a:ext uri="{FF2B5EF4-FFF2-40B4-BE49-F238E27FC236}">
                  <a16:creationId xmlns:a16="http://schemas.microsoft.com/office/drawing/2014/main" xmlns=""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 name="Google Shape;20422;p57">
              <a:extLst>
                <a:ext uri="{FF2B5EF4-FFF2-40B4-BE49-F238E27FC236}">
                  <a16:creationId xmlns:a16="http://schemas.microsoft.com/office/drawing/2014/main" xmlns=""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 name="Google Shape;20423;p57">
              <a:extLst>
                <a:ext uri="{FF2B5EF4-FFF2-40B4-BE49-F238E27FC236}">
                  <a16:creationId xmlns:a16="http://schemas.microsoft.com/office/drawing/2014/main" xmlns=""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 name="Google Shape;20424;p57">
              <a:extLst>
                <a:ext uri="{FF2B5EF4-FFF2-40B4-BE49-F238E27FC236}">
                  <a16:creationId xmlns:a16="http://schemas.microsoft.com/office/drawing/2014/main" xmlns=""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20425;p57">
              <a:extLst>
                <a:ext uri="{FF2B5EF4-FFF2-40B4-BE49-F238E27FC236}">
                  <a16:creationId xmlns:a16="http://schemas.microsoft.com/office/drawing/2014/main" xmlns=""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20426;p57">
              <a:extLst>
                <a:ext uri="{FF2B5EF4-FFF2-40B4-BE49-F238E27FC236}">
                  <a16:creationId xmlns:a16="http://schemas.microsoft.com/office/drawing/2014/main" xmlns=""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20427;p57">
              <a:extLst>
                <a:ext uri="{FF2B5EF4-FFF2-40B4-BE49-F238E27FC236}">
                  <a16:creationId xmlns:a16="http://schemas.microsoft.com/office/drawing/2014/main" xmlns=""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20428;p57">
              <a:extLst>
                <a:ext uri="{FF2B5EF4-FFF2-40B4-BE49-F238E27FC236}">
                  <a16:creationId xmlns:a16="http://schemas.microsoft.com/office/drawing/2014/main" xmlns=""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20429;p57">
              <a:extLst>
                <a:ext uri="{FF2B5EF4-FFF2-40B4-BE49-F238E27FC236}">
                  <a16:creationId xmlns:a16="http://schemas.microsoft.com/office/drawing/2014/main" xmlns=""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20430;p57">
              <a:extLst>
                <a:ext uri="{FF2B5EF4-FFF2-40B4-BE49-F238E27FC236}">
                  <a16:creationId xmlns:a16="http://schemas.microsoft.com/office/drawing/2014/main" xmlns=""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20431;p57">
              <a:extLst>
                <a:ext uri="{FF2B5EF4-FFF2-40B4-BE49-F238E27FC236}">
                  <a16:creationId xmlns:a16="http://schemas.microsoft.com/office/drawing/2014/main" xmlns=""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20432;p57">
              <a:extLst>
                <a:ext uri="{FF2B5EF4-FFF2-40B4-BE49-F238E27FC236}">
                  <a16:creationId xmlns:a16="http://schemas.microsoft.com/office/drawing/2014/main" xmlns=""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20433;p57">
              <a:extLst>
                <a:ext uri="{FF2B5EF4-FFF2-40B4-BE49-F238E27FC236}">
                  <a16:creationId xmlns:a16="http://schemas.microsoft.com/office/drawing/2014/main" xmlns=""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20434;p57">
              <a:extLst>
                <a:ext uri="{FF2B5EF4-FFF2-40B4-BE49-F238E27FC236}">
                  <a16:creationId xmlns:a16="http://schemas.microsoft.com/office/drawing/2014/main" xmlns=""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20435;p57">
              <a:extLst>
                <a:ext uri="{FF2B5EF4-FFF2-40B4-BE49-F238E27FC236}">
                  <a16:creationId xmlns:a16="http://schemas.microsoft.com/office/drawing/2014/main" xmlns=""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20436;p57">
              <a:extLst>
                <a:ext uri="{FF2B5EF4-FFF2-40B4-BE49-F238E27FC236}">
                  <a16:creationId xmlns:a16="http://schemas.microsoft.com/office/drawing/2014/main" xmlns=""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20437;p57">
              <a:extLst>
                <a:ext uri="{FF2B5EF4-FFF2-40B4-BE49-F238E27FC236}">
                  <a16:creationId xmlns:a16="http://schemas.microsoft.com/office/drawing/2014/main" xmlns=""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20438;p57">
              <a:extLst>
                <a:ext uri="{FF2B5EF4-FFF2-40B4-BE49-F238E27FC236}">
                  <a16:creationId xmlns:a16="http://schemas.microsoft.com/office/drawing/2014/main" xmlns=""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20439;p57">
              <a:extLst>
                <a:ext uri="{FF2B5EF4-FFF2-40B4-BE49-F238E27FC236}">
                  <a16:creationId xmlns:a16="http://schemas.microsoft.com/office/drawing/2014/main" xmlns=""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椭圆 76">
            <a:extLst>
              <a:ext uri="{FF2B5EF4-FFF2-40B4-BE49-F238E27FC236}">
                <a16:creationId xmlns:a16="http://schemas.microsoft.com/office/drawing/2014/main" xmlns=""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xmlns=""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xmlns=""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20106;p57">
              <a:extLst>
                <a:ext uri="{FF2B5EF4-FFF2-40B4-BE49-F238E27FC236}">
                  <a16:creationId xmlns:a16="http://schemas.microsoft.com/office/drawing/2014/main" xmlns=""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20107;p57">
              <a:extLst>
                <a:ext uri="{FF2B5EF4-FFF2-40B4-BE49-F238E27FC236}">
                  <a16:creationId xmlns:a16="http://schemas.microsoft.com/office/drawing/2014/main" xmlns=""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20108;p57">
              <a:extLst>
                <a:ext uri="{FF2B5EF4-FFF2-40B4-BE49-F238E27FC236}">
                  <a16:creationId xmlns:a16="http://schemas.microsoft.com/office/drawing/2014/main" xmlns=""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20109;p57">
              <a:extLst>
                <a:ext uri="{FF2B5EF4-FFF2-40B4-BE49-F238E27FC236}">
                  <a16:creationId xmlns:a16="http://schemas.microsoft.com/office/drawing/2014/main" xmlns=""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20110;p57">
              <a:extLst>
                <a:ext uri="{FF2B5EF4-FFF2-40B4-BE49-F238E27FC236}">
                  <a16:creationId xmlns:a16="http://schemas.microsoft.com/office/drawing/2014/main" xmlns=""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20111;p57">
              <a:extLst>
                <a:ext uri="{FF2B5EF4-FFF2-40B4-BE49-F238E27FC236}">
                  <a16:creationId xmlns:a16="http://schemas.microsoft.com/office/drawing/2014/main" xmlns=""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20112;p57">
              <a:extLst>
                <a:ext uri="{FF2B5EF4-FFF2-40B4-BE49-F238E27FC236}">
                  <a16:creationId xmlns:a16="http://schemas.microsoft.com/office/drawing/2014/main" xmlns=""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20113;p57">
              <a:extLst>
                <a:ext uri="{FF2B5EF4-FFF2-40B4-BE49-F238E27FC236}">
                  <a16:creationId xmlns:a16="http://schemas.microsoft.com/office/drawing/2014/main" xmlns=""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20114;p57">
              <a:extLst>
                <a:ext uri="{FF2B5EF4-FFF2-40B4-BE49-F238E27FC236}">
                  <a16:creationId xmlns:a16="http://schemas.microsoft.com/office/drawing/2014/main" xmlns=""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20115;p57">
              <a:extLst>
                <a:ext uri="{FF2B5EF4-FFF2-40B4-BE49-F238E27FC236}">
                  <a16:creationId xmlns:a16="http://schemas.microsoft.com/office/drawing/2014/main" xmlns=""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20116;p57">
              <a:extLst>
                <a:ext uri="{FF2B5EF4-FFF2-40B4-BE49-F238E27FC236}">
                  <a16:creationId xmlns:a16="http://schemas.microsoft.com/office/drawing/2014/main" xmlns=""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20117;p57">
              <a:extLst>
                <a:ext uri="{FF2B5EF4-FFF2-40B4-BE49-F238E27FC236}">
                  <a16:creationId xmlns:a16="http://schemas.microsoft.com/office/drawing/2014/main" xmlns=""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20118;p57">
              <a:extLst>
                <a:ext uri="{FF2B5EF4-FFF2-40B4-BE49-F238E27FC236}">
                  <a16:creationId xmlns:a16="http://schemas.microsoft.com/office/drawing/2014/main" xmlns=""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20119;p57">
              <a:extLst>
                <a:ext uri="{FF2B5EF4-FFF2-40B4-BE49-F238E27FC236}">
                  <a16:creationId xmlns:a16="http://schemas.microsoft.com/office/drawing/2014/main" xmlns=""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20120;p57">
              <a:extLst>
                <a:ext uri="{FF2B5EF4-FFF2-40B4-BE49-F238E27FC236}">
                  <a16:creationId xmlns:a16="http://schemas.microsoft.com/office/drawing/2014/main" xmlns=""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8" name="TextBox 97">
            <a:extLst>
              <a:ext uri="{FF2B5EF4-FFF2-40B4-BE49-F238E27FC236}">
                <a16:creationId xmlns:a16="http://schemas.microsoft.com/office/drawing/2014/main" xmlns=""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xmlns=""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xmlns="" id="{93641AEC-8F01-441F-990F-CD05841D46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xmlns="" id="{16305523-5AE5-4851-87CF-7CDEE3F13950}"/>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33635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7405EB-A278-45FD-A36B-E1C52AA24AE7}"/>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EA73A26B-3EAB-47C0-A1B1-673BB10AE3D2}"/>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xmlns=""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xmlns=""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xmlns=""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xmlns=""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0" name="Shape">
              <a:extLst>
                <a:ext uri="{FF2B5EF4-FFF2-40B4-BE49-F238E27FC236}">
                  <a16:creationId xmlns:a16="http://schemas.microsoft.com/office/drawing/2014/main" xmlns=""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xmlns=""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xmlns=""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xmlns=""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xmlns=""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xmlns=""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xmlns=""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xmlns=""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xmlns=""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grpSp>
      <p:pic>
        <p:nvPicPr>
          <p:cNvPr id="19" name="Graphic 18" descr="Users">
            <a:extLst>
              <a:ext uri="{FF2B5EF4-FFF2-40B4-BE49-F238E27FC236}">
                <a16:creationId xmlns:a16="http://schemas.microsoft.com/office/drawing/2014/main" xmlns="" id="{C0149FA1-D5BF-412C-B739-DED77F801A1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xmlns="" id="{2D4F8ABC-5FDC-4121-8017-D7BFAACEA25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xmlns="" id="{53D84297-7A17-44D3-9CFD-025DD6A4830B}"/>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xmlns="" id="{7899C926-8ECF-46A7-A703-689CFD014E94}"/>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xmlns=""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xmlns=""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xmlns=""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xmlns=""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134453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38611DB5-4DB9-4683-8E73-44B6A3A1D0BE}"/>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44E2ACA0-7E3C-4AAB-A326-9261B1AFA99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xmlns=""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xmlns=""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Parallelogram 6">
              <a:extLst>
                <a:ext uri="{FF2B5EF4-FFF2-40B4-BE49-F238E27FC236}">
                  <a16:creationId xmlns:a16="http://schemas.microsoft.com/office/drawing/2014/main" xmlns=""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 name="Parallelogram 7">
              <a:extLst>
                <a:ext uri="{FF2B5EF4-FFF2-40B4-BE49-F238E27FC236}">
                  <a16:creationId xmlns:a16="http://schemas.microsoft.com/office/drawing/2014/main" xmlns=""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endParaRPr>
            </a:p>
          </p:txBody>
        </p:sp>
        <p:sp>
          <p:nvSpPr>
            <p:cNvPr id="9" name="Parallelogram 8">
              <a:extLst>
                <a:ext uri="{FF2B5EF4-FFF2-40B4-BE49-F238E27FC236}">
                  <a16:creationId xmlns:a16="http://schemas.microsoft.com/office/drawing/2014/main" xmlns=""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 name="Parallelogram 9">
              <a:extLst>
                <a:ext uri="{FF2B5EF4-FFF2-40B4-BE49-F238E27FC236}">
                  <a16:creationId xmlns:a16="http://schemas.microsoft.com/office/drawing/2014/main" xmlns=""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 name="Parallelogram 10">
              <a:extLst>
                <a:ext uri="{FF2B5EF4-FFF2-40B4-BE49-F238E27FC236}">
                  <a16:creationId xmlns:a16="http://schemas.microsoft.com/office/drawing/2014/main" xmlns=""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endParaRPr>
            </a:p>
          </p:txBody>
        </p:sp>
        <p:sp>
          <p:nvSpPr>
            <p:cNvPr id="12" name="Parallelogram 11">
              <a:extLst>
                <a:ext uri="{FF2B5EF4-FFF2-40B4-BE49-F238E27FC236}">
                  <a16:creationId xmlns:a16="http://schemas.microsoft.com/office/drawing/2014/main" xmlns=""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3" name="Parallelogram 12">
              <a:extLst>
                <a:ext uri="{FF2B5EF4-FFF2-40B4-BE49-F238E27FC236}">
                  <a16:creationId xmlns:a16="http://schemas.microsoft.com/office/drawing/2014/main" xmlns=""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Parallelogram 13">
              <a:extLst>
                <a:ext uri="{FF2B5EF4-FFF2-40B4-BE49-F238E27FC236}">
                  <a16:creationId xmlns:a16="http://schemas.microsoft.com/office/drawing/2014/main" xmlns=""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5" name="Parallelogram 14">
              <a:extLst>
                <a:ext uri="{FF2B5EF4-FFF2-40B4-BE49-F238E27FC236}">
                  <a16:creationId xmlns:a16="http://schemas.microsoft.com/office/drawing/2014/main" xmlns=""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6" name="Parallelogram 15">
              <a:extLst>
                <a:ext uri="{FF2B5EF4-FFF2-40B4-BE49-F238E27FC236}">
                  <a16:creationId xmlns:a16="http://schemas.microsoft.com/office/drawing/2014/main" xmlns=""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8" name="Rectangle 17">
              <a:extLst>
                <a:ext uri="{FF2B5EF4-FFF2-40B4-BE49-F238E27FC236}">
                  <a16:creationId xmlns:a16="http://schemas.microsoft.com/office/drawing/2014/main" xmlns="" id="{4A810362-003C-4507-961B-25F0B29B56A6}"/>
                </a:ext>
              </a:extLst>
            </p:cNvPr>
            <p:cNvSpPr/>
            <p:nvPr userDrawn="1"/>
          </p:nvSpPr>
          <p:spPr>
            <a:xfrm rot="17714590">
              <a:off x="9721630" y="3613791"/>
              <a:ext cx="3224084" cy="476783"/>
            </a:xfrm>
            <a:prstGeom prst="rect">
              <a:avLst/>
            </a:prstGeom>
          </p:spPr>
          <p:txBody>
            <a:bodyPr wrap="none">
              <a:spAutoFit/>
            </a:bodyPr>
            <a:lstStyle/>
            <a:p>
              <a:pPr algn="ctr"/>
              <a:r>
                <a:rPr lang="en-US" sz="1600" b="1" cap="all" dirty="0">
                  <a:solidFill>
                    <a:schemeClr val="bg1"/>
                  </a:solidFill>
                </a:rPr>
                <a:t>Lorem ipsum dolor</a:t>
              </a:r>
            </a:p>
          </p:txBody>
        </p:sp>
        <p:pic>
          <p:nvPicPr>
            <p:cNvPr id="22" name="Graphic 21" descr="Users">
              <a:extLst>
                <a:ext uri="{FF2B5EF4-FFF2-40B4-BE49-F238E27FC236}">
                  <a16:creationId xmlns:a16="http://schemas.microsoft.com/office/drawing/2014/main" xmlns="" id="{CFE56F94-036A-491C-B01D-A9324F80BFA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xmlns="" id="{4D544E7A-6887-4C7E-A6DC-5C40B8EE32D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xmlns="" id="{3C9E55AD-9F77-42A3-A1C0-576BCFFE502E}"/>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xmlns="" id="{46D5DE23-B70D-47A0-9033-09C8FA4A9A0E}"/>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xmlns="" id="{D3612F94-7B13-454A-832B-81FE8355271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xmlns=""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xmlns=""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9" name="Freeform: Shape 28">
                <a:extLst>
                  <a:ext uri="{FF2B5EF4-FFF2-40B4-BE49-F238E27FC236}">
                    <a16:creationId xmlns:a16="http://schemas.microsoft.com/office/drawing/2014/main" xmlns=""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0" name="Group 29">
              <a:extLst>
                <a:ext uri="{FF2B5EF4-FFF2-40B4-BE49-F238E27FC236}">
                  <a16:creationId xmlns:a16="http://schemas.microsoft.com/office/drawing/2014/main" xmlns=""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xmlns=""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2" name="Freeform: Shape 31">
                <a:extLst>
                  <a:ext uri="{FF2B5EF4-FFF2-40B4-BE49-F238E27FC236}">
                    <a16:creationId xmlns:a16="http://schemas.microsoft.com/office/drawing/2014/main" xmlns=""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3" name="Group 32">
              <a:extLst>
                <a:ext uri="{FF2B5EF4-FFF2-40B4-BE49-F238E27FC236}">
                  <a16:creationId xmlns:a16="http://schemas.microsoft.com/office/drawing/2014/main" xmlns=""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xmlns=""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5" name="Freeform: Shape 34">
                <a:extLst>
                  <a:ext uri="{FF2B5EF4-FFF2-40B4-BE49-F238E27FC236}">
                    <a16:creationId xmlns:a16="http://schemas.microsoft.com/office/drawing/2014/main" xmlns=""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6" name="Group 35">
              <a:extLst>
                <a:ext uri="{FF2B5EF4-FFF2-40B4-BE49-F238E27FC236}">
                  <a16:creationId xmlns:a16="http://schemas.microsoft.com/office/drawing/2014/main" xmlns=""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xmlns=""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8" name="Freeform: Shape 37">
                <a:extLst>
                  <a:ext uri="{FF2B5EF4-FFF2-40B4-BE49-F238E27FC236}">
                    <a16:creationId xmlns:a16="http://schemas.microsoft.com/office/drawing/2014/main" xmlns=""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9" name="Group 38">
              <a:extLst>
                <a:ext uri="{FF2B5EF4-FFF2-40B4-BE49-F238E27FC236}">
                  <a16:creationId xmlns:a16="http://schemas.microsoft.com/office/drawing/2014/main" xmlns=""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xmlns=""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1" name="Freeform: Shape 40">
                <a:extLst>
                  <a:ext uri="{FF2B5EF4-FFF2-40B4-BE49-F238E27FC236}">
                    <a16:creationId xmlns:a16="http://schemas.microsoft.com/office/drawing/2014/main" xmlns=""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sp>
        <p:nvSpPr>
          <p:cNvPr id="43" name="Text Placeholder 39">
            <a:extLst>
              <a:ext uri="{FF2B5EF4-FFF2-40B4-BE49-F238E27FC236}">
                <a16:creationId xmlns:a16="http://schemas.microsoft.com/office/drawing/2014/main" xmlns="" id="{D4B1447C-DD77-4FDE-BAFB-C44117CF1E2F}"/>
              </a:ext>
            </a:extLst>
          </p:cNvPr>
          <p:cNvSpPr>
            <a:spLocks noGrp="1"/>
          </p:cNvSpPr>
          <p:nvPr>
            <p:ph type="body" sz="quarter" idx="21"/>
          </p:nvPr>
        </p:nvSpPr>
        <p:spPr>
          <a:xfrm rot="17727854">
            <a:off x="684743" y="3266624"/>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xmlns=""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xmlns=""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xmlns="" id="{7E67B73B-9D12-45A0-A173-A17696E0BB9B}"/>
              </a:ext>
            </a:extLst>
          </p:cNvPr>
          <p:cNvSpPr>
            <a:spLocks noGrp="1"/>
          </p:cNvSpPr>
          <p:nvPr>
            <p:ph type="body" sz="quarter" idx="24"/>
          </p:nvPr>
        </p:nvSpPr>
        <p:spPr>
          <a:xfrm rot="17727854">
            <a:off x="4565333" y="3424727"/>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xmlns=""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xmlns=""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xmlns=""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xmlns=""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xmlns=""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xmlns=""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2259480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06CE7E60-5611-4FBE-8C7F-E45C5A25B0CC}"/>
              </a:ext>
            </a:extLst>
          </p:cNvPr>
          <p:cNvSpPr>
            <a:spLocks noGrp="1"/>
          </p:cNvSpPr>
          <p:nvPr>
            <p:ph type="dt" sz="half" idx="10"/>
          </p:nvPr>
        </p:nvSpPr>
        <p:spPr/>
        <p:txBody>
          <a:bodyPr/>
          <a:lstStyle/>
          <a:p>
            <a:fld id="{0433D2C4-F728-4B9D-9043-61127E558B34}" type="datetime1">
              <a:rPr lang="en-US" smtClean="0"/>
              <a:t>10/8/2024</a:t>
            </a:fld>
            <a:endParaRPr lang="en-US"/>
          </a:p>
        </p:txBody>
      </p:sp>
      <p:sp>
        <p:nvSpPr>
          <p:cNvPr id="4" name="Footer Placeholder 3">
            <a:extLst>
              <a:ext uri="{FF2B5EF4-FFF2-40B4-BE49-F238E27FC236}">
                <a16:creationId xmlns:a16="http://schemas.microsoft.com/office/drawing/2014/main" xmlns="" id="{71E78F4B-A2C4-4F40-8CEE-9134138967B3}"/>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xmlns=""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xmlns="" id="{B3A17E0B-4496-418E-9D2A-DAC0EAFED8C1}"/>
              </a:ext>
            </a:extLst>
          </p:cNvPr>
          <p:cNvSpPr>
            <a:spLocks/>
          </p:cNvSpPr>
          <p:nvPr userDrawn="1">
            <p:custDataLst>
              <p:tags r:id="rId1"/>
            </p:custDataLst>
          </p:nvPr>
        </p:nvSpPr>
        <p:spPr bwMode="auto">
          <a:xfrm>
            <a:off x="2227926" y="1586193"/>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7" name="MH_SubTitle_2">
            <a:extLst>
              <a:ext uri="{FF2B5EF4-FFF2-40B4-BE49-F238E27FC236}">
                <a16:creationId xmlns:a16="http://schemas.microsoft.com/office/drawing/2014/main" xmlns="" id="{A6106825-1707-4C2B-9387-54D51A2B4AD9}"/>
              </a:ext>
            </a:extLst>
          </p:cNvPr>
          <p:cNvSpPr>
            <a:spLocks/>
          </p:cNvSpPr>
          <p:nvPr userDrawn="1">
            <p:custDataLst>
              <p:tags r:id="rId2"/>
            </p:custDataLst>
          </p:nvPr>
        </p:nvSpPr>
        <p:spPr bwMode="auto">
          <a:xfrm>
            <a:off x="4550614" y="1228785"/>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8" name="MH_SubTitle_3">
            <a:extLst>
              <a:ext uri="{FF2B5EF4-FFF2-40B4-BE49-F238E27FC236}">
                <a16:creationId xmlns:a16="http://schemas.microsoft.com/office/drawing/2014/main" xmlns="" id="{6E7558A5-A1B9-478D-A02F-A5C0A560C7F0}"/>
              </a:ext>
            </a:extLst>
          </p:cNvPr>
          <p:cNvSpPr>
            <a:spLocks/>
          </p:cNvSpPr>
          <p:nvPr userDrawn="1">
            <p:custDataLst>
              <p:tags r:id="rId3"/>
            </p:custDataLst>
          </p:nvPr>
        </p:nvSpPr>
        <p:spPr bwMode="auto">
          <a:xfrm>
            <a:off x="3645317" y="3185394"/>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9" name="MH_Text_1">
            <a:extLst>
              <a:ext uri="{FF2B5EF4-FFF2-40B4-BE49-F238E27FC236}">
                <a16:creationId xmlns:a16="http://schemas.microsoft.com/office/drawing/2014/main" xmlns="" id="{890A2069-C6FD-4F34-9C38-08B24FC45DAE}"/>
              </a:ext>
            </a:extLst>
          </p:cNvPr>
          <p:cNvSpPr/>
          <p:nvPr userDrawn="1">
            <p:custDataLst>
              <p:tags r:id="rId4"/>
            </p:custDataLst>
          </p:nvPr>
        </p:nvSpPr>
        <p:spPr>
          <a:xfrm>
            <a:off x="-519010" y="1634382"/>
            <a:ext cx="2851578" cy="1372426"/>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1" name="MH_Text_2">
            <a:extLst>
              <a:ext uri="{FF2B5EF4-FFF2-40B4-BE49-F238E27FC236}">
                <a16:creationId xmlns:a16="http://schemas.microsoft.com/office/drawing/2014/main" xmlns="" id="{FBDD5F12-9733-4E75-91C9-1A3A8E19EAD2}"/>
              </a:ext>
            </a:extLst>
          </p:cNvPr>
          <p:cNvSpPr/>
          <p:nvPr userDrawn="1">
            <p:custDataLst>
              <p:tags r:id="rId5"/>
            </p:custDataLst>
          </p:nvPr>
        </p:nvSpPr>
        <p:spPr>
          <a:xfrm>
            <a:off x="6466919" y="1207390"/>
            <a:ext cx="2858664" cy="1113205"/>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2" name="MH_Text_3">
            <a:extLst>
              <a:ext uri="{FF2B5EF4-FFF2-40B4-BE49-F238E27FC236}">
                <a16:creationId xmlns:a16="http://schemas.microsoft.com/office/drawing/2014/main" xmlns="" id="{A6F0946D-2C4B-4751-A87B-4422380E58BF}"/>
              </a:ext>
            </a:extLst>
          </p:cNvPr>
          <p:cNvSpPr/>
          <p:nvPr userDrawn="1">
            <p:custDataLst>
              <p:tags r:id="rId6"/>
            </p:custDataLst>
          </p:nvPr>
        </p:nvSpPr>
        <p:spPr>
          <a:xfrm>
            <a:off x="5615240" y="3171176"/>
            <a:ext cx="2856812" cy="1208753"/>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3" name="Title 1">
            <a:extLst>
              <a:ext uri="{FF2B5EF4-FFF2-40B4-BE49-F238E27FC236}">
                <a16:creationId xmlns:a16="http://schemas.microsoft.com/office/drawing/2014/main" xmlns="" id="{7888FBC1-3326-42D7-8D19-3C67A146DB87}"/>
              </a:ext>
            </a:extLst>
          </p:cNvPr>
          <p:cNvSpPr>
            <a:spLocks noGrp="1"/>
          </p:cNvSpPr>
          <p:nvPr>
            <p:ph type="title"/>
          </p:nvPr>
        </p:nvSpPr>
        <p:spPr>
          <a:xfrm>
            <a:off x="906779" y="555784"/>
            <a:ext cx="7768093" cy="869155"/>
          </a:xfrm>
        </p:spPr>
        <p:txBody>
          <a:bodyPr/>
          <a:lstStyle/>
          <a:p>
            <a:r>
              <a:rPr lang="en-US"/>
              <a:t>Click to edit Master title style</a:t>
            </a:r>
          </a:p>
        </p:txBody>
      </p:sp>
    </p:spTree>
    <p:extLst>
      <p:ext uri="{BB962C8B-B14F-4D97-AF65-F5344CB8AC3E}">
        <p14:creationId xmlns:p14="http://schemas.microsoft.com/office/powerpoint/2010/main" val="34640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grpId="1"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32" presetClass="emph" presetSubtype="0" fill="hold" grpId="1"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1" grpId="0"/>
      <p:bldP spid="12"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5A16AC-A1DE-4C56-9D05-54122EB4E77E}"/>
              </a:ext>
            </a:extLst>
          </p:cNvPr>
          <p:cNvSpPr>
            <a:spLocks noGrp="1"/>
          </p:cNvSpPr>
          <p:nvPr>
            <p:ph type="title"/>
          </p:nvPr>
        </p:nvSpPr>
        <p:spPr>
          <a:xfrm>
            <a:off x="1040130" y="567507"/>
            <a:ext cx="7475220"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9020AC3D-7388-4F41-AFF3-C71B374B8509}"/>
              </a:ext>
            </a:extLst>
          </p:cNvPr>
          <p:cNvSpPr>
            <a:spLocks noGrp="1"/>
          </p:cNvSpPr>
          <p:nvPr>
            <p:ph type="dt" sz="half" idx="10"/>
          </p:nvPr>
        </p:nvSpPr>
        <p:spPr/>
        <p:txBody>
          <a:bodyPr/>
          <a:lstStyle/>
          <a:p>
            <a:fld id="{BA06FE25-F635-4F3E-AD60-089883A5147F}" type="datetime1">
              <a:rPr lang="en-US" smtClean="0"/>
              <a:t>10/8/2024</a:t>
            </a:fld>
            <a:endParaRPr lang="en-US"/>
          </a:p>
        </p:txBody>
      </p:sp>
      <p:sp>
        <p:nvSpPr>
          <p:cNvPr id="4" name="Footer Placeholder 3">
            <a:extLst>
              <a:ext uri="{FF2B5EF4-FFF2-40B4-BE49-F238E27FC236}">
                <a16:creationId xmlns:a16="http://schemas.microsoft.com/office/drawing/2014/main" xmlns="" id="{36941E5B-4226-4361-B287-1D1B6C0692A5}"/>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xmlns="" id="{6BD8AE9E-8F7C-4EFB-BFF5-CAE5F4B5C1DE}"/>
              </a:ext>
            </a:extLst>
          </p:cNvPr>
          <p:cNvSpPr>
            <a:spLocks noGrp="1"/>
          </p:cNvSpPr>
          <p:nvPr>
            <p:ph type="body" sz="quarter" idx="13"/>
          </p:nvPr>
        </p:nvSpPr>
        <p:spPr>
          <a:xfrm>
            <a:off x="1125538" y="1676400"/>
            <a:ext cx="7389812" cy="2754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727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5C4021-A812-42E1-8C68-84C1D86FB2A6}"/>
              </a:ext>
            </a:extLst>
          </p:cNvPr>
          <p:cNvSpPr>
            <a:spLocks noGrp="1"/>
          </p:cNvSpPr>
          <p:nvPr>
            <p:ph type="title"/>
          </p:nvPr>
        </p:nvSpPr>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B06A0FDC-E43D-48C2-96B3-520546BAB794}"/>
              </a:ext>
            </a:extLst>
          </p:cNvPr>
          <p:cNvSpPr>
            <a:spLocks noGrp="1"/>
          </p:cNvSpPr>
          <p:nvPr>
            <p:ph type="dt" sz="half" idx="10"/>
          </p:nvPr>
        </p:nvSpPr>
        <p:spPr/>
        <p:txBody>
          <a:bodyPr/>
          <a:lstStyle/>
          <a:p>
            <a:fld id="{C13009EB-9476-479A-B718-FACA075DBBFD}" type="datetime1">
              <a:rPr lang="en-US" smtClean="0"/>
              <a:t>10/8/2024</a:t>
            </a:fld>
            <a:endParaRPr lang="en-US"/>
          </a:p>
        </p:txBody>
      </p:sp>
      <p:sp>
        <p:nvSpPr>
          <p:cNvPr id="4" name="Footer Placeholder 3">
            <a:extLst>
              <a:ext uri="{FF2B5EF4-FFF2-40B4-BE49-F238E27FC236}">
                <a16:creationId xmlns:a16="http://schemas.microsoft.com/office/drawing/2014/main" xmlns="" id="{367E6488-F641-4C35-89C6-62F3E459E5BD}"/>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xmlns="" id="{CEB74194-9814-49D5-91DC-2A23D3E42E47}"/>
              </a:ext>
            </a:extLst>
          </p:cNvPr>
          <p:cNvSpPr>
            <a:spLocks noGrp="1"/>
          </p:cNvSpPr>
          <p:nvPr>
            <p:ph sz="quarter" idx="13"/>
          </p:nvPr>
        </p:nvSpPr>
        <p:spPr>
          <a:xfrm>
            <a:off x="906463" y="1524000"/>
            <a:ext cx="7475537"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874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2B1786-7FC2-4499-90DB-30FD10798FC6}"/>
              </a:ext>
            </a:extLst>
          </p:cNvPr>
          <p:cNvSpPr>
            <a:spLocks noGrp="1"/>
          </p:cNvSpPr>
          <p:nvPr>
            <p:ph type="title"/>
          </p:nvPr>
        </p:nvSpPr>
        <p:spPr/>
        <p:txBody>
          <a:bodyPr/>
          <a:lstStyle>
            <a:lvl1pPr>
              <a:defRPr>
                <a:solidFill>
                  <a:srgbClr val="094D8E"/>
                </a:solidFill>
              </a:defRPr>
            </a:lvl1pPr>
          </a:lstStyle>
          <a:p>
            <a:r>
              <a:rPr lang="en-US"/>
              <a:t>Click to edit Master title style</a:t>
            </a:r>
          </a:p>
        </p:txBody>
      </p:sp>
      <p:sp>
        <p:nvSpPr>
          <p:cNvPr id="3" name="Date Placeholder 2">
            <a:extLst>
              <a:ext uri="{FF2B5EF4-FFF2-40B4-BE49-F238E27FC236}">
                <a16:creationId xmlns:a16="http://schemas.microsoft.com/office/drawing/2014/main" xmlns="" id="{E828AC47-5571-4E97-BC87-1F260CE8CC03}"/>
              </a:ext>
            </a:extLst>
          </p:cNvPr>
          <p:cNvSpPr>
            <a:spLocks noGrp="1"/>
          </p:cNvSpPr>
          <p:nvPr>
            <p:ph type="dt" sz="half" idx="10"/>
          </p:nvPr>
        </p:nvSpPr>
        <p:spPr/>
        <p:txBody>
          <a:bodyPr/>
          <a:lstStyle/>
          <a:p>
            <a:fld id="{5339D03E-3D02-487A-98D7-37E19EEBFC67}" type="datetime1">
              <a:rPr lang="en-US" smtClean="0"/>
              <a:t>10/8/2024</a:t>
            </a:fld>
            <a:endParaRPr lang="en-US"/>
          </a:p>
        </p:txBody>
      </p:sp>
      <p:sp>
        <p:nvSpPr>
          <p:cNvPr id="4" name="Footer Placeholder 3">
            <a:extLst>
              <a:ext uri="{FF2B5EF4-FFF2-40B4-BE49-F238E27FC236}">
                <a16:creationId xmlns:a16="http://schemas.microsoft.com/office/drawing/2014/main" xmlns="" id="{D1A02581-A72A-48CF-BE86-FED8A09F7AA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xmlns=""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292103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A62CC7-AE8E-4DBA-89DF-5DFD51DBFD2C}" type="datetime1">
              <a:rPr lang="en-US" smtClean="0"/>
              <a:t>10/8/2024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xmlns=""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rPr>
              <a:t>KHỞI ĐỘNG</a:t>
            </a:r>
          </a:p>
        </p:txBody>
      </p:sp>
    </p:spTree>
    <p:extLst>
      <p:ext uri="{BB962C8B-B14F-4D97-AF65-F5344CB8AC3E}">
        <p14:creationId xmlns:p14="http://schemas.microsoft.com/office/powerpoint/2010/main" val="24099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0057E292-83AB-4963-921C-ED3A5B30ECB3}"/>
              </a:ext>
            </a:extLst>
          </p:cNvPr>
          <p:cNvSpPr>
            <a:spLocks noGrp="1"/>
          </p:cNvSpPr>
          <p:nvPr>
            <p:ph type="dt" sz="half" idx="10"/>
          </p:nvPr>
        </p:nvSpPr>
        <p:spPr/>
        <p:txBody>
          <a:bodyPr/>
          <a:lstStyle/>
          <a:p>
            <a:fld id="{2C97670F-99C2-45AF-BD20-604CAA054954}" type="datetime1">
              <a:rPr lang="en-US" smtClean="0"/>
              <a:t>10/8/2024</a:t>
            </a:fld>
            <a:endParaRPr lang="en-US"/>
          </a:p>
        </p:txBody>
      </p:sp>
      <p:sp>
        <p:nvSpPr>
          <p:cNvPr id="4" name="Footer Placeholder 3">
            <a:extLst>
              <a:ext uri="{FF2B5EF4-FFF2-40B4-BE49-F238E27FC236}">
                <a16:creationId xmlns:a16="http://schemas.microsoft.com/office/drawing/2014/main" xmlns="" id="{E719BDB2-289A-40C1-80B5-2038DC4D733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xmlns=""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xmlns=""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09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0057E292-83AB-4963-921C-ED3A5B30ECB3}"/>
              </a:ext>
            </a:extLst>
          </p:cNvPr>
          <p:cNvSpPr>
            <a:spLocks noGrp="1"/>
          </p:cNvSpPr>
          <p:nvPr>
            <p:ph type="dt" sz="half" idx="10"/>
          </p:nvPr>
        </p:nvSpPr>
        <p:spPr/>
        <p:txBody>
          <a:bodyPr/>
          <a:lstStyle/>
          <a:p>
            <a:fld id="{2C97670F-99C2-45AF-BD20-604CAA054954}" type="datetime1">
              <a:rPr lang="en-US" smtClean="0"/>
              <a:t>10/8/2024</a:t>
            </a:fld>
            <a:endParaRPr lang="en-US"/>
          </a:p>
        </p:txBody>
      </p:sp>
      <p:sp>
        <p:nvSpPr>
          <p:cNvPr id="4" name="Footer Placeholder 3">
            <a:extLst>
              <a:ext uri="{FF2B5EF4-FFF2-40B4-BE49-F238E27FC236}">
                <a16:creationId xmlns:a16="http://schemas.microsoft.com/office/drawing/2014/main" xmlns="" id="{E719BDB2-289A-40C1-80B5-2038DC4D733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xmlns=""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xmlns=""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98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0057E292-83AB-4963-921C-ED3A5B30ECB3}"/>
              </a:ext>
            </a:extLst>
          </p:cNvPr>
          <p:cNvSpPr>
            <a:spLocks noGrp="1"/>
          </p:cNvSpPr>
          <p:nvPr>
            <p:ph type="dt" sz="half" idx="10"/>
          </p:nvPr>
        </p:nvSpPr>
        <p:spPr/>
        <p:txBody>
          <a:bodyPr/>
          <a:lstStyle/>
          <a:p>
            <a:fld id="{2C97670F-99C2-45AF-BD20-604CAA054954}" type="datetime1">
              <a:rPr lang="en-US" smtClean="0"/>
              <a:t>10/8/2024</a:t>
            </a:fld>
            <a:endParaRPr lang="en-US"/>
          </a:p>
        </p:txBody>
      </p:sp>
      <p:sp>
        <p:nvSpPr>
          <p:cNvPr id="4" name="Footer Placeholder 3">
            <a:extLst>
              <a:ext uri="{FF2B5EF4-FFF2-40B4-BE49-F238E27FC236}">
                <a16:creationId xmlns:a16="http://schemas.microsoft.com/office/drawing/2014/main" xmlns="" id="{E719BDB2-289A-40C1-80B5-2038DC4D733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xmlns=""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xmlns=""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416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xmlns="" id="{0057E292-83AB-4963-921C-ED3A5B30ECB3}"/>
              </a:ext>
            </a:extLst>
          </p:cNvPr>
          <p:cNvSpPr>
            <a:spLocks noGrp="1"/>
          </p:cNvSpPr>
          <p:nvPr>
            <p:ph type="dt" sz="half" idx="10"/>
          </p:nvPr>
        </p:nvSpPr>
        <p:spPr/>
        <p:txBody>
          <a:bodyPr/>
          <a:lstStyle/>
          <a:p>
            <a:fld id="{2C97670F-99C2-45AF-BD20-604CAA054954}" type="datetime1">
              <a:rPr lang="en-US" smtClean="0"/>
              <a:t>10/8/2024</a:t>
            </a:fld>
            <a:endParaRPr lang="en-US"/>
          </a:p>
        </p:txBody>
      </p:sp>
      <p:sp>
        <p:nvSpPr>
          <p:cNvPr id="4" name="Footer Placeholder 3">
            <a:extLst>
              <a:ext uri="{FF2B5EF4-FFF2-40B4-BE49-F238E27FC236}">
                <a16:creationId xmlns:a16="http://schemas.microsoft.com/office/drawing/2014/main" xmlns="" id="{E719BDB2-289A-40C1-80B5-2038DC4D733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xmlns=""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xmlns=""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7660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1581136-0896-4C7A-BB85-D6551F0B1457}" type="datetime1">
              <a:rPr lang="en-US" smtClean="0"/>
              <a:t>10/8/2024</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xmlns=""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25208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7">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xmlns="" id="{91C2D3CA-574C-4C64-B5A2-A51FD7FEBF75}"/>
              </a:ext>
            </a:extLst>
          </p:cNvPr>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433D2C4-F728-4B9D-9043-61127E558B34}" type="datetime1">
              <a:rPr lang="en-US" smtClean="0"/>
              <a:t>10/8/2024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Tin học lớp 3_NXB ĐH Vinh_Kiến tạo công dân toàn cầu</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468810-060D-430C-ACDF-BB351635E08B}" type="slidenum">
              <a:rPr lang="en-US" smtClean="0"/>
              <a:t>‹#›</a:t>
            </a:fld>
            <a:endParaRPr lang="en-US"/>
          </a:p>
        </p:txBody>
      </p:sp>
    </p:spTree>
    <p:extLst>
      <p:ext uri="{BB962C8B-B14F-4D97-AF65-F5344CB8AC3E}">
        <p14:creationId xmlns:p14="http://schemas.microsoft.com/office/powerpoint/2010/main" val="241992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3" r:id="rId4"/>
    <p:sldLayoutId id="2147483678" r:id="rId5"/>
    <p:sldLayoutId id="2147483709" r:id="rId6"/>
    <p:sldLayoutId id="2147483708" r:id="rId7"/>
    <p:sldLayoutId id="2147483707" r:id="rId8"/>
    <p:sldLayoutId id="2147483674" r:id="rId9"/>
    <p:sldLayoutId id="2147483681" r:id="rId10"/>
    <p:sldLayoutId id="2147483667" r:id="rId11"/>
    <p:sldLayoutId id="2147483672" r:id="rId12"/>
    <p:sldLayoutId id="2147483685" r:id="rId13"/>
    <p:sldLayoutId id="2147483686" r:id="rId14"/>
    <p:sldLayoutId id="2147483687" r:id="rId15"/>
    <p:sldLayoutId id="2147483689" r:id="rId16"/>
    <p:sldLayoutId id="2147483688" r:id="rId17"/>
    <p:sldLayoutId id="2147483690" r:id="rId18"/>
    <p:sldLayoutId id="2147483691" r:id="rId19"/>
    <p:sldLayoutId id="2147483692" r:id="rId20"/>
    <p:sldLayoutId id="2147483694" r:id="rId21"/>
    <p:sldLayoutId id="2147483695" r:id="rId22"/>
    <p:sldLayoutId id="2147483698" r:id="rId23"/>
    <p:sldLayoutId id="2147483697"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682" r:id="rId33"/>
    <p:sldLayoutId id="2147483683" r:id="rId34"/>
    <p:sldLayoutId id="2147483684" r:id="rId35"/>
  </p:sldLayoutIdLst>
  <p:hf hdr="0"/>
  <p:txStyles>
    <p:title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D28BBA-67F7-4944-BA8B-DCB78C40B739}"/>
              </a:ext>
            </a:extLst>
          </p:cNvPr>
          <p:cNvSpPr>
            <a:spLocks noGrp="1"/>
          </p:cNvSpPr>
          <p:nvPr>
            <p:ph type="ctrTitle"/>
          </p:nvPr>
        </p:nvSpPr>
        <p:spPr>
          <a:xfrm>
            <a:off x="2131121" y="2519535"/>
            <a:ext cx="5059090" cy="1068677"/>
          </a:xfrm>
        </p:spPr>
        <p:txBody>
          <a:bodyPr>
            <a:noAutofit/>
          </a:bodyPr>
          <a:lstStyle/>
          <a:p>
            <a:r>
              <a:rPr lang="vi-VN" sz="3000">
                <a:latin typeface="+mn-lt"/>
              </a:rPr>
              <a:t>CÁC THÀNH PHẦN </a:t>
            </a:r>
            <a:r>
              <a:rPr lang="en-US" sz="3000">
                <a:latin typeface="+mn-lt"/>
              </a:rPr>
              <a:t/>
            </a:r>
            <a:br>
              <a:rPr lang="en-US" sz="3000">
                <a:latin typeface="+mn-lt"/>
              </a:rPr>
            </a:br>
            <a:r>
              <a:rPr lang="vi-VN" sz="3000">
                <a:latin typeface="+mn-lt"/>
              </a:rPr>
              <a:t>CƠ BẢN CỦA MÁY TÍNH</a:t>
            </a:r>
            <a:endParaRPr lang="en-US" sz="3000" dirty="0">
              <a:latin typeface="+mn-lt"/>
            </a:endParaRPr>
          </a:p>
        </p:txBody>
      </p:sp>
      <p:sp>
        <p:nvSpPr>
          <p:cNvPr id="3" name="Text Placeholder 2">
            <a:extLst>
              <a:ext uri="{FF2B5EF4-FFF2-40B4-BE49-F238E27FC236}">
                <a16:creationId xmlns:a16="http://schemas.microsoft.com/office/drawing/2014/main" xmlns="" id="{1053F0EC-9ABF-4504-8DD6-626ADC75CB73}"/>
              </a:ext>
            </a:extLst>
          </p:cNvPr>
          <p:cNvSpPr>
            <a:spLocks noGrp="1"/>
          </p:cNvSpPr>
          <p:nvPr>
            <p:ph type="body" sz="quarter" idx="13"/>
          </p:nvPr>
        </p:nvSpPr>
        <p:spPr>
          <a:xfrm>
            <a:off x="3976252" y="1763047"/>
            <a:ext cx="1191497" cy="665163"/>
          </a:xfrm>
        </p:spPr>
        <p:txBody>
          <a:bodyPr/>
          <a:lstStyle/>
          <a:p>
            <a:r>
              <a:rPr lang="en-US">
                <a:solidFill>
                  <a:srgbClr val="FF0000"/>
                </a:solidFill>
              </a:rPr>
              <a:t>BÀI 5</a:t>
            </a:r>
            <a:endParaRPr lang="en-US" dirty="0">
              <a:solidFill>
                <a:srgbClr val="FF0000"/>
              </a:solidFill>
            </a:endParaRPr>
          </a:p>
        </p:txBody>
      </p:sp>
      <p:sp>
        <p:nvSpPr>
          <p:cNvPr id="4" name="Date Placeholder 3">
            <a:extLst>
              <a:ext uri="{FF2B5EF4-FFF2-40B4-BE49-F238E27FC236}">
                <a16:creationId xmlns:a16="http://schemas.microsoft.com/office/drawing/2014/main" xmlns="" id="{198AAB6C-92B8-44D3-9B92-02AB41DB66BD}"/>
              </a:ext>
            </a:extLst>
          </p:cNvPr>
          <p:cNvSpPr>
            <a:spLocks noGrp="1"/>
          </p:cNvSpPr>
          <p:nvPr>
            <p:ph type="dt" sz="half" idx="10"/>
          </p:nvPr>
        </p:nvSpPr>
        <p:spPr>
          <a:xfrm>
            <a:off x="628650" y="4926290"/>
            <a:ext cx="2057400" cy="273844"/>
          </a:xfrm>
        </p:spPr>
        <p:txBody>
          <a:bodyPr/>
          <a:lstStyle/>
          <a:p>
            <a:fld id="{7D7C3945-8298-45C8-8CCF-2D74320BB235}" type="datetime1">
              <a:rPr lang="en-US" smtClean="0"/>
              <a:t>10/8/2024</a:t>
            </a:fld>
            <a:endParaRPr lang="en-US"/>
          </a:p>
        </p:txBody>
      </p:sp>
      <p:sp>
        <p:nvSpPr>
          <p:cNvPr id="5" name="Footer Placeholder 4">
            <a:extLst>
              <a:ext uri="{FF2B5EF4-FFF2-40B4-BE49-F238E27FC236}">
                <a16:creationId xmlns:a16="http://schemas.microsoft.com/office/drawing/2014/main" xmlns="" id="{78D41089-A13F-4F00-8960-DF5A78ACB224}"/>
              </a:ext>
            </a:extLst>
          </p:cNvPr>
          <p:cNvSpPr>
            <a:spLocks noGrp="1"/>
          </p:cNvSpPr>
          <p:nvPr>
            <p:ph type="ftr" sz="quarter" idx="11"/>
          </p:nvPr>
        </p:nvSpPr>
        <p:spPr>
          <a:xfrm>
            <a:off x="3028950" y="4926290"/>
            <a:ext cx="3086100" cy="273844"/>
          </a:xfrm>
        </p:spPr>
        <p:txBody>
          <a:bodyPr/>
          <a:lstStyle/>
          <a:p>
            <a:r>
              <a:rPr lang="en-US" dirty="0"/>
              <a:t>Tin </a:t>
            </a:r>
            <a:r>
              <a:rPr lang="en-US" dirty="0" err="1"/>
              <a:t>học</a:t>
            </a:r>
            <a:r>
              <a:rPr lang="en-US" dirty="0"/>
              <a:t> </a:t>
            </a:r>
            <a:r>
              <a:rPr lang="en-US" dirty="0" err="1"/>
              <a:t>lớp</a:t>
            </a:r>
            <a:r>
              <a:rPr lang="en-US" dirty="0"/>
              <a:t> 3_NXB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a:extLst>
              <a:ext uri="{FF2B5EF4-FFF2-40B4-BE49-F238E27FC236}">
                <a16:creationId xmlns:a16="http://schemas.microsoft.com/office/drawing/2014/main" xmlns="" id="{C6C778BD-9140-4362-AD78-F2E0476EBE0C}"/>
              </a:ext>
            </a:extLst>
          </p:cNvPr>
          <p:cNvSpPr>
            <a:spLocks noGrp="1"/>
          </p:cNvSpPr>
          <p:nvPr>
            <p:ph type="sldNum" sz="quarter" idx="12"/>
          </p:nvPr>
        </p:nvSpPr>
        <p:spPr>
          <a:xfrm>
            <a:off x="6457950" y="4926290"/>
            <a:ext cx="2057400" cy="273844"/>
          </a:xfrm>
        </p:spPr>
        <p:txBody>
          <a:bodyPr/>
          <a:lstStyle/>
          <a:p>
            <a:fld id="{30468810-060D-430C-ACDF-BB351635E08B}" type="slidenum">
              <a:rPr lang="en-US" smtClean="0"/>
              <a:t>1</a:t>
            </a:fld>
            <a:endParaRPr lang="en-US"/>
          </a:p>
        </p:txBody>
      </p:sp>
    </p:spTree>
    <p:extLst>
      <p:ext uri="{BB962C8B-B14F-4D97-AF65-F5344CB8AC3E}">
        <p14:creationId xmlns:p14="http://schemas.microsoft.com/office/powerpoint/2010/main" val="1962200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2C6722B-AFC9-45D5-8ED5-734EF44658BA}"/>
              </a:ext>
            </a:extLst>
          </p:cNvPr>
          <p:cNvSpPr>
            <a:spLocks noGrp="1"/>
          </p:cNvSpPr>
          <p:nvPr>
            <p:ph type="title"/>
          </p:nvPr>
        </p:nvSpPr>
        <p:spPr/>
        <p:txBody>
          <a:bodyPr/>
          <a:lstStyle/>
          <a:p>
            <a:r>
              <a:rPr lang="en-US">
                <a:latin typeface="+mn-lt"/>
              </a:rPr>
              <a:t>LUYỆN TẬP</a:t>
            </a:r>
            <a:endParaRPr lang="en-US" dirty="0">
              <a:latin typeface="+mn-lt"/>
            </a:endParaRPr>
          </a:p>
        </p:txBody>
      </p:sp>
      <p:sp>
        <p:nvSpPr>
          <p:cNvPr id="2" name="Date Placeholder 1">
            <a:extLst>
              <a:ext uri="{FF2B5EF4-FFF2-40B4-BE49-F238E27FC236}">
                <a16:creationId xmlns:a16="http://schemas.microsoft.com/office/drawing/2014/main" xmlns="" id="{5B83AFD6-1C4D-452C-9F03-36F4A065FC9D}"/>
              </a:ext>
            </a:extLst>
          </p:cNvPr>
          <p:cNvSpPr>
            <a:spLocks noGrp="1"/>
          </p:cNvSpPr>
          <p:nvPr>
            <p:ph type="dt" sz="half" idx="10"/>
          </p:nvPr>
        </p:nvSpPr>
        <p:spPr/>
        <p:txBody>
          <a:bodyPr/>
          <a:lstStyle/>
          <a:p>
            <a:fld id="{5E32872F-1774-48A7-AB69-BDED11FCB657}" type="datetime1">
              <a:rPr lang="en-US" smtClean="0"/>
              <a:t>10/8/2024</a:t>
            </a:fld>
            <a:endParaRPr lang="en-US"/>
          </a:p>
        </p:txBody>
      </p:sp>
      <p:sp>
        <p:nvSpPr>
          <p:cNvPr id="4" name="Footer Placeholder 3">
            <a:extLst>
              <a:ext uri="{FF2B5EF4-FFF2-40B4-BE49-F238E27FC236}">
                <a16:creationId xmlns:a16="http://schemas.microsoft.com/office/drawing/2014/main" xmlns="" id="{0C3E2C5D-CFB8-4303-B0B6-E8DA8D643701}"/>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xmlns="" id="{A6B79987-90B8-4932-90BE-5530F1CF1321}"/>
              </a:ext>
            </a:extLst>
          </p:cNvPr>
          <p:cNvSpPr>
            <a:spLocks noGrp="1"/>
          </p:cNvSpPr>
          <p:nvPr>
            <p:ph type="sldNum" sz="quarter" idx="12"/>
          </p:nvPr>
        </p:nvSpPr>
        <p:spPr/>
        <p:txBody>
          <a:bodyPr/>
          <a:lstStyle/>
          <a:p>
            <a:fld id="{30468810-060D-430C-ACDF-BB351635E08B}" type="slidenum">
              <a:rPr lang="en-US" smtClean="0"/>
              <a:t>10</a:t>
            </a:fld>
            <a:endParaRPr lang="en-US"/>
          </a:p>
        </p:txBody>
      </p:sp>
    </p:spTree>
    <p:extLst>
      <p:ext uri="{BB962C8B-B14F-4D97-AF65-F5344CB8AC3E}">
        <p14:creationId xmlns:p14="http://schemas.microsoft.com/office/powerpoint/2010/main" val="384633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C97670F-99C2-45AF-BD20-604CAA054954}" type="datetime1">
              <a:rPr lang="en-US" smtClean="0"/>
              <a:t>10/8/2024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11</a:t>
            </a:fld>
            <a:endParaRPr lang="en-US"/>
          </a:p>
        </p:txBody>
      </p:sp>
      <p:sp>
        <p:nvSpPr>
          <p:cNvPr id="8" name="Title 1"/>
          <p:cNvSpPr>
            <a:spLocks noGrp="1"/>
          </p:cNvSpPr>
          <p:nvPr>
            <p:ph type="title"/>
          </p:nvPr>
        </p:nvSpPr>
        <p:spPr>
          <a:xfrm>
            <a:off x="1037560" y="380856"/>
            <a:ext cx="7706305" cy="869155"/>
          </a:xfrm>
        </p:spPr>
        <p:txBody>
          <a:bodyPr/>
          <a:lstStyle/>
          <a:p>
            <a:pPr algn="ctr"/>
            <a:r>
              <a:rPr lang="en-US"/>
              <a:t>Trò chơi trắc nghiệm</a:t>
            </a:r>
          </a:p>
        </p:txBody>
      </p:sp>
      <p:pic>
        <p:nvPicPr>
          <p:cNvPr id="9" name="Picture 8"/>
          <p:cNvPicPr>
            <a:picLocks noChangeAspect="1"/>
          </p:cNvPicPr>
          <p:nvPr/>
        </p:nvPicPr>
        <p:blipFill>
          <a:blip r:embed="rId5"/>
          <a:stretch>
            <a:fillRect/>
          </a:stretch>
        </p:blipFill>
        <p:spPr>
          <a:xfrm>
            <a:off x="407285" y="1059167"/>
            <a:ext cx="1028700" cy="1072390"/>
          </a:xfrm>
          <a:prstGeom prst="rect">
            <a:avLst/>
          </a:prstGeom>
        </p:spPr>
      </p:pic>
      <p:pic>
        <p:nvPicPr>
          <p:cNvPr id="10" name="THỜI GIAN ĐẾM NGƯỢC 1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7285" y="2809868"/>
            <a:ext cx="1599351" cy="847688"/>
          </a:xfrm>
          <a:prstGeom prst="rect">
            <a:avLst/>
          </a:prstGeom>
        </p:spPr>
      </p:pic>
      <p:sp>
        <p:nvSpPr>
          <p:cNvPr id="11" name="Google Shape;2008;p66"/>
          <p:cNvSpPr txBox="1">
            <a:spLocks/>
          </p:cNvSpPr>
          <p:nvPr/>
        </p:nvSpPr>
        <p:spPr>
          <a:xfrm flipH="1">
            <a:off x="1657350" y="1478148"/>
            <a:ext cx="6958429" cy="69137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indent="0" algn="just">
              <a:buClr>
                <a:srgbClr val="20124D"/>
              </a:buClr>
              <a:defRPr/>
            </a:pPr>
            <a:r>
              <a:rPr kumimoji="0" lang="en-US" sz="2800" b="1" i="0" u="none" strike="noStrike" kern="0" cap="none" spc="0" normalizeH="0" baseline="0" noProof="0">
                <a:ln>
                  <a:noFill/>
                </a:ln>
                <a:solidFill>
                  <a:srgbClr val="094D8E"/>
                </a:solidFill>
                <a:effectLst/>
                <a:uLnTx/>
                <a:uFillTx/>
                <a:latin typeface="+mn-lt"/>
                <a:cs typeface="Segoe UI" panose="020B0502040204020203" pitchFamily="34" charset="0"/>
                <a:sym typeface="Changa One"/>
              </a:rPr>
              <a:t>Câu</a:t>
            </a:r>
            <a:r>
              <a:rPr kumimoji="0" lang="en-US" sz="2800" b="1" i="0" u="none" strike="noStrike" kern="0" cap="none" spc="0" normalizeH="0" noProof="0">
                <a:ln>
                  <a:noFill/>
                </a:ln>
                <a:solidFill>
                  <a:srgbClr val="094D8E"/>
                </a:solidFill>
                <a:effectLst/>
                <a:uLnTx/>
                <a:uFillTx/>
                <a:latin typeface="+mn-lt"/>
                <a:cs typeface="Segoe UI" panose="020B0502040204020203" pitchFamily="34" charset="0"/>
                <a:sym typeface="Changa One"/>
              </a:rPr>
              <a:t> 1: </a:t>
            </a:r>
            <a:r>
              <a:rPr lang="vi-VN" sz="2800" kern="0">
                <a:solidFill>
                  <a:srgbClr val="094D8E"/>
                </a:solidFill>
                <a:latin typeface="+mn-lt"/>
                <a:cs typeface="Segoe UI" panose="020B0502040204020203" pitchFamily="34" charset="0"/>
              </a:rPr>
              <a:t>Các thành phần cơ bản của máy tính để bàn là</a:t>
            </a:r>
            <a:r>
              <a:rPr lang="en-US" sz="2800" kern="0">
                <a:solidFill>
                  <a:srgbClr val="094D8E"/>
                </a:solidFill>
                <a:latin typeface="+mn-lt"/>
                <a:cs typeface="Segoe UI" panose="020B0502040204020203" pitchFamily="34" charset="0"/>
              </a:rPr>
              <a:t>?</a:t>
            </a:r>
          </a:p>
        </p:txBody>
      </p:sp>
      <p:sp>
        <p:nvSpPr>
          <p:cNvPr id="12" name="Google Shape;2008;p66"/>
          <p:cNvSpPr txBox="1">
            <a:spLocks/>
          </p:cNvSpPr>
          <p:nvPr/>
        </p:nvSpPr>
        <p:spPr>
          <a:xfrm flipH="1">
            <a:off x="2419110" y="2397656"/>
            <a:ext cx="6196669" cy="190634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lvl="0" indent="0" algn="just">
              <a:buClr>
                <a:srgbClr val="20124D"/>
              </a:buClr>
              <a:defRPr/>
            </a:pPr>
            <a:endParaRPr lang="vi-VN" sz="2600" kern="0">
              <a:solidFill>
                <a:srgbClr val="094D8E"/>
              </a:solidFill>
              <a:latin typeface="Calibri" panose="020F0502020204030204" pitchFamily="34" charset="0"/>
              <a:cs typeface="Calibri" panose="020F0502020204030204" pitchFamily="34" charset="0"/>
            </a:endParaRPr>
          </a:p>
          <a:p>
            <a:pPr marL="0" lvl="0" indent="0" algn="just">
              <a:buClr>
                <a:srgbClr val="20124D"/>
              </a:buClr>
              <a:defRPr/>
            </a:pPr>
            <a:r>
              <a:rPr lang="en-US" sz="2600" kern="0">
                <a:solidFill>
                  <a:srgbClr val="094D8E"/>
                </a:solidFill>
                <a:latin typeface="Calibri" panose="020F0502020204030204" pitchFamily="34" charset="0"/>
                <a:cs typeface="Calibri" panose="020F0502020204030204" pitchFamily="34" charset="0"/>
              </a:rPr>
              <a:t>A. </a:t>
            </a:r>
            <a:r>
              <a:rPr lang="vi-VN" sz="2600" kern="0">
                <a:solidFill>
                  <a:srgbClr val="094D8E"/>
                </a:solidFill>
                <a:latin typeface="Calibri" panose="020F0502020204030204" pitchFamily="34" charset="0"/>
                <a:cs typeface="Calibri" panose="020F0502020204030204" pitchFamily="34" charset="0"/>
              </a:rPr>
              <a:t>Màn hình, thân máy và loa</a:t>
            </a:r>
            <a:endParaRPr lang="en-US" sz="2600" kern="0">
              <a:solidFill>
                <a:srgbClr val="094D8E"/>
              </a:solidFill>
              <a:latin typeface="Calibri" panose="020F0502020204030204" pitchFamily="34" charset="0"/>
              <a:cs typeface="Calibri" panose="020F0502020204030204" pitchFamily="34" charset="0"/>
            </a:endParaRPr>
          </a:p>
          <a:p>
            <a:pPr marL="0" lvl="0" indent="0" algn="just">
              <a:buClr>
                <a:srgbClr val="20124D"/>
              </a:buClr>
              <a:defRPr/>
            </a:pPr>
            <a:r>
              <a:rPr lang="vi-VN" sz="2600" kern="0">
                <a:solidFill>
                  <a:srgbClr val="094D8E"/>
                </a:solidFill>
                <a:latin typeface="Calibri" panose="020F0502020204030204" pitchFamily="34" charset="0"/>
                <a:cs typeface="Calibri" panose="020F0502020204030204" pitchFamily="34" charset="0"/>
              </a:rPr>
              <a:t>B. Thân máy, bàn phím, chuột và loa</a:t>
            </a:r>
            <a:endParaRPr lang="en-US" sz="2600" kern="0">
              <a:solidFill>
                <a:srgbClr val="094D8E"/>
              </a:solidFill>
              <a:latin typeface="Calibri" panose="020F0502020204030204" pitchFamily="34" charset="0"/>
              <a:cs typeface="Calibri" panose="020F0502020204030204" pitchFamily="34" charset="0"/>
            </a:endParaRPr>
          </a:p>
          <a:p>
            <a:pPr marL="0" lvl="0" indent="0" algn="just">
              <a:buClr>
                <a:srgbClr val="20124D"/>
              </a:buClr>
              <a:defRPr/>
            </a:pPr>
            <a:r>
              <a:rPr lang="vi-VN" sz="2600" kern="0">
                <a:solidFill>
                  <a:srgbClr val="094D8E"/>
                </a:solidFill>
                <a:latin typeface="Calibri" panose="020F0502020204030204" pitchFamily="34" charset="0"/>
                <a:cs typeface="Calibri" panose="020F0502020204030204" pitchFamily="34" charset="0"/>
              </a:rPr>
              <a:t>C. Bàn phím, chuột, thân máy và màn hình</a:t>
            </a:r>
            <a:endParaRPr lang="en-US" sz="2600" kern="0">
              <a:solidFill>
                <a:srgbClr val="094D8E"/>
              </a:solidFill>
              <a:latin typeface="Calibri" panose="020F0502020204030204" pitchFamily="34" charset="0"/>
              <a:cs typeface="Calibri" panose="020F0502020204030204" pitchFamily="34" charset="0"/>
            </a:endParaRPr>
          </a:p>
          <a:p>
            <a:pPr marL="0" lvl="0" indent="0" algn="just">
              <a:buClr>
                <a:srgbClr val="20124D"/>
              </a:buClr>
              <a:defRPr/>
            </a:pPr>
            <a:r>
              <a:rPr lang="vi-VN" sz="2600" kern="0">
                <a:solidFill>
                  <a:srgbClr val="094D8E"/>
                </a:solidFill>
                <a:latin typeface="Calibri" panose="020F0502020204030204" pitchFamily="34" charset="0"/>
                <a:cs typeface="Calibri" panose="020F0502020204030204" pitchFamily="34" charset="0"/>
              </a:rPr>
              <a:t>D. Màn hình, bàn phím và chuột</a:t>
            </a:r>
            <a:endParaRPr kumimoji="0" lang="en-US" sz="2600" i="0" u="none" strike="noStrike" kern="0" cap="none" spc="0" normalizeH="0" baseline="0" noProof="0" dirty="0">
              <a:ln>
                <a:noFill/>
              </a:ln>
              <a:solidFill>
                <a:srgbClr val="094D8E"/>
              </a:solidFill>
              <a:effectLst/>
              <a:uLnTx/>
              <a:uFillTx/>
              <a:latin typeface="Calibri" panose="020F0502020204030204" pitchFamily="34" charset="0"/>
              <a:cs typeface="Calibri" panose="020F0502020204030204" pitchFamily="34" charset="0"/>
              <a:sym typeface="Changa One"/>
            </a:endParaRPr>
          </a:p>
        </p:txBody>
      </p:sp>
      <p:pic>
        <p:nvPicPr>
          <p:cNvPr id="13" name="Picture 12" descr="Tick PNG - Green Tick, Tick Mark, Tick Icon, Tick And Cross, Tick Symbol,  Tick Tock, Green Tick Mark, Tick Bug, Ticker Tape, Tick RED, Tick Cartoon,  Wood Tick. - CleanPNG / Kiss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154" r="100000"/>
                    </a14:imgEffect>
                  </a14:imgLayer>
                </a14:imgProps>
              </a:ext>
              <a:ext uri="{28A0092B-C50C-407E-A947-70E740481C1C}">
                <a14:useLocalDpi xmlns:a14="http://schemas.microsoft.com/office/drawing/2010/main" val="0"/>
              </a:ext>
            </a:extLst>
          </a:blip>
          <a:srcRect/>
          <a:stretch>
            <a:fillRect/>
          </a:stretch>
        </p:blipFill>
        <p:spPr bwMode="auto">
          <a:xfrm>
            <a:off x="8373458" y="3078866"/>
            <a:ext cx="657232" cy="65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67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C97670F-99C2-45AF-BD20-604CAA054954}" type="datetime1">
              <a:rPr lang="en-US" smtClean="0"/>
              <a:t>10/8/2024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12</a:t>
            </a:fld>
            <a:endParaRPr lang="en-US"/>
          </a:p>
        </p:txBody>
      </p:sp>
      <p:sp>
        <p:nvSpPr>
          <p:cNvPr id="8" name="Title 1"/>
          <p:cNvSpPr>
            <a:spLocks noGrp="1"/>
          </p:cNvSpPr>
          <p:nvPr>
            <p:ph type="title"/>
          </p:nvPr>
        </p:nvSpPr>
        <p:spPr>
          <a:xfrm>
            <a:off x="1037560" y="380856"/>
            <a:ext cx="7706305" cy="869155"/>
          </a:xfrm>
        </p:spPr>
        <p:txBody>
          <a:bodyPr/>
          <a:lstStyle/>
          <a:p>
            <a:pPr algn="ctr"/>
            <a:r>
              <a:rPr lang="en-US"/>
              <a:t>Trò chơi trắc nghiệm</a:t>
            </a:r>
          </a:p>
        </p:txBody>
      </p:sp>
      <p:pic>
        <p:nvPicPr>
          <p:cNvPr id="9" name="Picture 8"/>
          <p:cNvPicPr>
            <a:picLocks noChangeAspect="1"/>
          </p:cNvPicPr>
          <p:nvPr/>
        </p:nvPicPr>
        <p:blipFill>
          <a:blip r:embed="rId5"/>
          <a:stretch>
            <a:fillRect/>
          </a:stretch>
        </p:blipFill>
        <p:spPr>
          <a:xfrm>
            <a:off x="407285" y="1059167"/>
            <a:ext cx="1028700" cy="1072390"/>
          </a:xfrm>
          <a:prstGeom prst="rect">
            <a:avLst/>
          </a:prstGeom>
        </p:spPr>
      </p:pic>
      <p:pic>
        <p:nvPicPr>
          <p:cNvPr id="10" name="THỜI GIAN ĐẾM NGƯỢC 1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7285" y="2809868"/>
            <a:ext cx="1599351" cy="847688"/>
          </a:xfrm>
          <a:prstGeom prst="rect">
            <a:avLst/>
          </a:prstGeom>
        </p:spPr>
      </p:pic>
      <p:sp>
        <p:nvSpPr>
          <p:cNvPr id="11" name="Google Shape;2008;p66"/>
          <p:cNvSpPr txBox="1">
            <a:spLocks/>
          </p:cNvSpPr>
          <p:nvPr/>
        </p:nvSpPr>
        <p:spPr>
          <a:xfrm flipH="1">
            <a:off x="1657350" y="1478148"/>
            <a:ext cx="6958429" cy="69137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indent="0" algn="just">
              <a:buClr>
                <a:srgbClr val="20124D"/>
              </a:buClr>
              <a:defRPr/>
            </a:pPr>
            <a:r>
              <a:rPr lang="vi-VN" sz="2800" b="1" kern="0">
                <a:solidFill>
                  <a:srgbClr val="094D8E"/>
                </a:solidFill>
                <a:latin typeface="Calibri" panose="020F0502020204030204" pitchFamily="34" charset="0"/>
                <a:cs typeface="Calibri" panose="020F0502020204030204" pitchFamily="34" charset="0"/>
              </a:rPr>
              <a:t>Câu 2: </a:t>
            </a:r>
            <a:r>
              <a:rPr lang="vi-VN" sz="2800" kern="0">
                <a:solidFill>
                  <a:srgbClr val="094D8E"/>
                </a:solidFill>
                <a:latin typeface="Calibri" panose="020F0502020204030204" pitchFamily="34" charset="0"/>
                <a:cs typeface="Calibri" panose="020F0502020204030204" pitchFamily="34" charset="0"/>
              </a:rPr>
              <a:t>Bộ phận nào sau đây của máy tính để bàn dùng để đưa thông tin vào máy tính?</a:t>
            </a:r>
          </a:p>
        </p:txBody>
      </p:sp>
      <p:sp>
        <p:nvSpPr>
          <p:cNvPr id="12" name="Google Shape;2008;p66"/>
          <p:cNvSpPr txBox="1">
            <a:spLocks/>
          </p:cNvSpPr>
          <p:nvPr/>
        </p:nvSpPr>
        <p:spPr>
          <a:xfrm flipH="1">
            <a:off x="2505405" y="2454311"/>
            <a:ext cx="6196669" cy="190634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indent="0" algn="just">
              <a:buClr>
                <a:srgbClr val="20124D"/>
              </a:buClr>
              <a:defRPr/>
            </a:pPr>
            <a:r>
              <a:rPr lang="en-US" sz="2800" kern="0">
                <a:solidFill>
                  <a:srgbClr val="094D8E"/>
                </a:solidFill>
                <a:latin typeface="+mn-lt"/>
                <a:cs typeface="Segoe UI" panose="020B0502040204020203" pitchFamily="34" charset="0"/>
              </a:rPr>
              <a:t>A. </a:t>
            </a:r>
            <a:r>
              <a:rPr lang="vi-VN" sz="2800" kern="0">
                <a:solidFill>
                  <a:srgbClr val="094D8E"/>
                </a:solidFill>
                <a:latin typeface="+mn-lt"/>
                <a:cs typeface="Segoe UI" panose="020B0502040204020203" pitchFamily="34" charset="0"/>
              </a:rPr>
              <a:t>Màn hình</a:t>
            </a:r>
            <a:endParaRPr lang="en-US" sz="2800" kern="0">
              <a:solidFill>
                <a:srgbClr val="094D8E"/>
              </a:solidFill>
              <a:latin typeface="+mn-lt"/>
              <a:cs typeface="Segoe UI" panose="020B0502040204020203" pitchFamily="34" charset="0"/>
            </a:endParaRPr>
          </a:p>
          <a:p>
            <a:pPr marL="0" indent="0" algn="just">
              <a:buClr>
                <a:srgbClr val="20124D"/>
              </a:buClr>
              <a:defRPr/>
            </a:pPr>
            <a:r>
              <a:rPr lang="vi-VN" sz="2800" kern="0">
                <a:solidFill>
                  <a:srgbClr val="094D8E"/>
                </a:solidFill>
                <a:latin typeface="+mn-lt"/>
                <a:cs typeface="Segoe UI" panose="020B0502040204020203" pitchFamily="34" charset="0"/>
              </a:rPr>
              <a:t>B. Bàn phím</a:t>
            </a:r>
            <a:endParaRPr lang="en-US" sz="2800" kern="0">
              <a:solidFill>
                <a:srgbClr val="094D8E"/>
              </a:solidFill>
              <a:latin typeface="+mn-lt"/>
              <a:cs typeface="Segoe UI" panose="020B0502040204020203" pitchFamily="34" charset="0"/>
            </a:endParaRPr>
          </a:p>
          <a:p>
            <a:pPr marL="0" indent="0" algn="just">
              <a:buClr>
                <a:srgbClr val="20124D"/>
              </a:buClr>
              <a:defRPr/>
            </a:pPr>
            <a:r>
              <a:rPr lang="vi-VN" sz="2800" kern="0">
                <a:solidFill>
                  <a:srgbClr val="094D8E"/>
                </a:solidFill>
                <a:latin typeface="+mn-lt"/>
                <a:cs typeface="Segoe UI" panose="020B0502040204020203" pitchFamily="34" charset="0"/>
              </a:rPr>
              <a:t>C. Thân máy</a:t>
            </a:r>
            <a:endParaRPr lang="en-US" sz="2800" kern="0">
              <a:solidFill>
                <a:srgbClr val="094D8E"/>
              </a:solidFill>
              <a:latin typeface="+mn-lt"/>
              <a:cs typeface="Segoe UI" panose="020B0502040204020203" pitchFamily="34" charset="0"/>
            </a:endParaRPr>
          </a:p>
          <a:p>
            <a:pPr marL="0" indent="0" algn="just">
              <a:buClr>
                <a:srgbClr val="20124D"/>
              </a:buClr>
              <a:defRPr/>
            </a:pPr>
            <a:r>
              <a:rPr lang="vi-VN" sz="2800" kern="0">
                <a:solidFill>
                  <a:srgbClr val="094D8E"/>
                </a:solidFill>
                <a:latin typeface="+mn-lt"/>
                <a:cs typeface="Segoe UI" panose="020B0502040204020203" pitchFamily="34" charset="0"/>
              </a:rPr>
              <a:t>D. Màn hình, thân máy và bàn phím</a:t>
            </a:r>
            <a:endParaRPr lang="en-US" sz="2800" kern="0">
              <a:solidFill>
                <a:srgbClr val="094D8E"/>
              </a:solidFill>
              <a:latin typeface="+mn-lt"/>
              <a:cs typeface="Segoe UI" panose="020B0502040204020203" pitchFamily="34" charset="0"/>
            </a:endParaRPr>
          </a:p>
        </p:txBody>
      </p:sp>
      <p:pic>
        <p:nvPicPr>
          <p:cNvPr id="13" name="Picture 12" descr="Tick PNG - Green Tick, Tick Mark, Tick Icon, Tick And Cross, Tick Symbol,  Tick Tock, Green Tick Mark, Tick Bug, Ticker Tape, Tick RED, Tick Cartoon,  Wood Tick. - CleanPNG / Kiss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154" r="100000"/>
                    </a14:imgEffect>
                  </a14:imgLayer>
                </a14:imgProps>
              </a:ext>
              <a:ext uri="{28A0092B-C50C-407E-A947-70E740481C1C}">
                <a14:useLocalDpi xmlns:a14="http://schemas.microsoft.com/office/drawing/2010/main" val="0"/>
              </a:ext>
            </a:extLst>
          </a:blip>
          <a:srcRect/>
          <a:stretch>
            <a:fillRect/>
          </a:stretch>
        </p:blipFill>
        <p:spPr bwMode="auto">
          <a:xfrm>
            <a:off x="4946507" y="2716587"/>
            <a:ext cx="657232" cy="65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98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94A982-1597-487F-B0D7-F405259AC78E}"/>
              </a:ext>
            </a:extLst>
          </p:cNvPr>
          <p:cNvSpPr>
            <a:spLocks noGrp="1"/>
          </p:cNvSpPr>
          <p:nvPr>
            <p:ph type="dt" sz="half" idx="10"/>
          </p:nvPr>
        </p:nvSpPr>
        <p:spPr/>
        <p:txBody>
          <a:bodyPr/>
          <a:lstStyle/>
          <a:p>
            <a:fld id="{55402B3D-C2E8-4855-94EE-E219B6B9684D}" type="datetime1">
              <a:rPr lang="en-US" smtClean="0"/>
              <a:t>10/8/2024</a:t>
            </a:fld>
            <a:endParaRPr lang="en-US"/>
          </a:p>
        </p:txBody>
      </p:sp>
      <p:sp>
        <p:nvSpPr>
          <p:cNvPr id="3" name="Footer Placeholder 2">
            <a:extLst>
              <a:ext uri="{FF2B5EF4-FFF2-40B4-BE49-F238E27FC236}">
                <a16:creationId xmlns:a16="http://schemas.microsoft.com/office/drawing/2014/main" xmlns="" id="{FDC69E8D-CC5B-481E-9994-EDD79180546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1DAA5318-69F0-4D38-B53D-949011448352}"/>
              </a:ext>
            </a:extLst>
          </p:cNvPr>
          <p:cNvSpPr>
            <a:spLocks noGrp="1"/>
          </p:cNvSpPr>
          <p:nvPr>
            <p:ph type="sldNum" sz="quarter" idx="12"/>
          </p:nvPr>
        </p:nvSpPr>
        <p:spPr/>
        <p:txBody>
          <a:bodyPr/>
          <a:lstStyle/>
          <a:p>
            <a:fld id="{30468810-060D-430C-ACDF-BB351635E08B}" type="slidenum">
              <a:rPr lang="en-US" smtClean="0"/>
              <a:t>13</a:t>
            </a:fld>
            <a:endParaRPr lang="en-US"/>
          </a:p>
        </p:txBody>
      </p:sp>
    </p:spTree>
    <p:extLst>
      <p:ext uri="{BB962C8B-B14F-4D97-AF65-F5344CB8AC3E}">
        <p14:creationId xmlns:p14="http://schemas.microsoft.com/office/powerpoint/2010/main" val="1692901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4000">
                <a:latin typeface="+mn-lt"/>
              </a:rPr>
              <a:t>Trò chơi “Ai nhanh hơn”</a:t>
            </a:r>
            <a:endParaRPr lang="en-US" sz="4000">
              <a:latin typeface="+mn-lt"/>
            </a:endParaRPr>
          </a:p>
        </p:txBody>
      </p:sp>
      <p:sp>
        <p:nvSpPr>
          <p:cNvPr id="3" name="Date Placeholder 2"/>
          <p:cNvSpPr>
            <a:spLocks noGrp="1"/>
          </p:cNvSpPr>
          <p:nvPr>
            <p:ph type="dt" sz="half" idx="10"/>
          </p:nvPr>
        </p:nvSpPr>
        <p:spPr/>
        <p:txBody>
          <a:bodyPr/>
          <a:lstStyle/>
          <a:p>
            <a:fld id="{2C97670F-99C2-45AF-BD20-604CAA054954}" type="datetime1">
              <a:rPr lang="en-US" smtClean="0"/>
              <a:t>10/8/2024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14</a:t>
            </a:fld>
            <a:endParaRPr lang="en-US"/>
          </a:p>
        </p:txBody>
      </p:sp>
      <p:pic>
        <p:nvPicPr>
          <p:cNvPr id="1026" name="Picture 2" descr="Student Cartoon Learning Education, PNG, 1535x1535px, Teamwork, Art,  Cartoon, Child, Clip Art Download Free"/>
          <p:cNvPicPr>
            <a:picLocks noGrp="1" noChangeAspect="1" noChangeArrowheads="1"/>
          </p:cNvPicPr>
          <p:nvPr>
            <p:ph sz="quarter" idx="13"/>
          </p:nvPr>
        </p:nvPicPr>
        <p:blipFill>
          <a:blip r:embed="rId2" cstate="print">
            <a:extLst>
              <a:ext uri="{BEBA8EAE-BF5A-486C-A8C5-ECC9F3942E4B}">
                <a14:imgProps xmlns:a14="http://schemas.microsoft.com/office/drawing/2010/main">
                  <a14:imgLayer r:embed="rId3">
                    <a14:imgEffect>
                      <a14:backgroundRemoval t="1220" b="98415" l="0" r="99390">
                        <a14:foregroundMark x1="39512" y1="4878" x2="47195" y2="6341"/>
                        <a14:foregroundMark x1="79634" y1="7195" x2="85366" y2="69878"/>
                        <a14:foregroundMark x1="59634" y1="36220" x2="65610" y2="46829"/>
                        <a14:foregroundMark x1="67561" y1="47805" x2="74024" y2="39390"/>
                        <a14:foregroundMark x1="58415" y1="35732" x2="58415" y2="35732"/>
                        <a14:foregroundMark x1="57073" y1="35366" x2="57073" y2="35366"/>
                        <a14:foregroundMark x1="8293" y1="58049" x2="33537" y2="46341"/>
                        <a14:foregroundMark x1="45976" y1="37195" x2="53659" y2="49512"/>
                        <a14:foregroundMark x1="41220" y1="43415" x2="45732" y2="47317"/>
                        <a14:foregroundMark x1="40488" y1="71707" x2="47927" y2="78293"/>
                        <a14:foregroundMark x1="53902" y1="67439" x2="48902" y2="80122"/>
                        <a14:foregroundMark x1="38293" y1="78049" x2="38293" y2="78049"/>
                        <a14:foregroundMark x1="19878" y1="81098" x2="7683" y2="85610"/>
                        <a14:foregroundMark x1="10000" y1="97195" x2="19878" y2="86585"/>
                        <a14:foregroundMark x1="73049" y1="71463" x2="74024" y2="87561"/>
                        <a14:foregroundMark x1="62805" y1="78415" x2="74512" y2="81098"/>
                        <a14:foregroundMark x1="65854" y1="81098" x2="69268" y2="87073"/>
                        <a14:foregroundMark x1="84390" y1="48049" x2="85854" y2="52073"/>
                      </a14:backgroundRemoval>
                    </a14:imgEffect>
                  </a14:imgLayer>
                </a14:imgProps>
              </a:ext>
              <a:ext uri="{28A0092B-C50C-407E-A947-70E740481C1C}">
                <a14:useLocalDpi xmlns:a14="http://schemas.microsoft.com/office/drawing/2010/main" val="0"/>
              </a:ext>
            </a:extLst>
          </a:blip>
          <a:srcRect/>
          <a:stretch>
            <a:fillRect/>
          </a:stretch>
        </p:blipFill>
        <p:spPr bwMode="auto">
          <a:xfrm>
            <a:off x="6241748" y="1871836"/>
            <a:ext cx="2273602" cy="227360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quarter" idx="13"/>
          </p:nvPr>
        </p:nvSpPr>
        <p:spPr>
          <a:xfrm>
            <a:off x="628650" y="1593732"/>
            <a:ext cx="4722425" cy="2198200"/>
          </a:xfrm>
        </p:spPr>
        <p:txBody>
          <a:bodyPr>
            <a:noAutofit/>
          </a:bodyPr>
          <a:lstStyle/>
          <a:p>
            <a:pPr marL="0" indent="0" algn="just">
              <a:lnSpc>
                <a:spcPct val="120000"/>
              </a:lnSpc>
              <a:buNone/>
            </a:pPr>
            <a:r>
              <a:rPr lang="en-US" sz="2400" b="1">
                <a:latin typeface="Calibri" panose="020F0502020204030204" pitchFamily="34" charset="0"/>
                <a:cs typeface="Calibri" panose="020F0502020204030204" pitchFamily="34" charset="0"/>
              </a:rPr>
              <a:t>T</a:t>
            </a:r>
            <a:r>
              <a:rPr lang="vi-VN" sz="2400" b="1">
                <a:latin typeface="Calibri" panose="020F0502020204030204" pitchFamily="34" charset="0"/>
                <a:cs typeface="Calibri" panose="020F0502020204030204" pitchFamily="34" charset="0"/>
              </a:rPr>
              <a:t>hể lệ trò chơi:</a:t>
            </a:r>
          </a:p>
          <a:p>
            <a:pPr marL="0" indent="0" algn="just">
              <a:lnSpc>
                <a:spcPct val="120000"/>
              </a:lnSpc>
              <a:buNone/>
            </a:pPr>
            <a:r>
              <a:rPr lang="vi-VN" sz="2400">
                <a:latin typeface="Calibri" panose="020F0502020204030204" pitchFamily="34" charset="0"/>
                <a:cs typeface="Calibri" panose="020F0502020204030204" pitchFamily="34" charset="0"/>
              </a:rPr>
              <a:t>✔</a:t>
            </a:r>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Mỗi đội có tối đa 5 phút để hoàn thành phiếu học tập </a:t>
            </a:r>
            <a:r>
              <a:rPr lang="en-US" sz="2400">
                <a:latin typeface="Calibri" panose="020F0502020204030204" pitchFamily="34" charset="0"/>
                <a:cs typeface="Calibri" panose="020F0502020204030204" pitchFamily="34" charset="0"/>
              </a:rPr>
              <a:t>số </a:t>
            </a:r>
            <a:r>
              <a:rPr lang="vi-VN" sz="2400">
                <a:latin typeface="Calibri" panose="020F0502020204030204" pitchFamily="34" charset="0"/>
                <a:cs typeface="Calibri" panose="020F0502020204030204" pitchFamily="34" charset="0"/>
              </a:rPr>
              <a:t>3.</a:t>
            </a:r>
          </a:p>
          <a:p>
            <a:pPr marL="0" indent="0" algn="just">
              <a:lnSpc>
                <a:spcPct val="120000"/>
              </a:lnSpc>
              <a:buNone/>
            </a:pPr>
            <a:r>
              <a:rPr lang="vi-VN" sz="2400">
                <a:latin typeface="Calibri" panose="020F0502020204030204" pitchFamily="34" charset="0"/>
                <a:cs typeface="Calibri" panose="020F0502020204030204" pitchFamily="34" charset="0"/>
              </a:rPr>
              <a:t>✔</a:t>
            </a:r>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Đội hoàn thành đúng nhất và trưng bày sản phẩm nhanh nhất là đội thắng cuộc. </a:t>
            </a:r>
          </a:p>
        </p:txBody>
      </p:sp>
    </p:spTree>
    <p:extLst>
      <p:ext uri="{BB962C8B-B14F-4D97-AF65-F5344CB8AC3E}">
        <p14:creationId xmlns:p14="http://schemas.microsoft.com/office/powerpoint/2010/main" val="1321473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5ED8140-0DC9-4123-AA87-B9898BCF54A2}"/>
              </a:ext>
            </a:extLst>
          </p:cNvPr>
          <p:cNvSpPr>
            <a:spLocks noGrp="1"/>
          </p:cNvSpPr>
          <p:nvPr>
            <p:ph type="title"/>
          </p:nvPr>
        </p:nvSpPr>
        <p:spPr>
          <a:xfrm>
            <a:off x="2924424" y="815810"/>
            <a:ext cx="2582758" cy="646331"/>
          </a:xfrm>
        </p:spPr>
        <p:txBody>
          <a:bodyPr/>
          <a:lstStyle/>
          <a:p>
            <a:r>
              <a:rPr lang="en-US" sz="4000"/>
              <a:t>GHI NHỚ</a:t>
            </a:r>
          </a:p>
        </p:txBody>
      </p:sp>
      <p:sp>
        <p:nvSpPr>
          <p:cNvPr id="5" name="Content Placeholder 4">
            <a:extLst>
              <a:ext uri="{FF2B5EF4-FFF2-40B4-BE49-F238E27FC236}">
                <a16:creationId xmlns:a16="http://schemas.microsoft.com/office/drawing/2014/main" xmlns="" id="{67409436-0AA6-4FAE-803D-24F4AA4E8E3B}"/>
              </a:ext>
            </a:extLst>
          </p:cNvPr>
          <p:cNvSpPr>
            <a:spLocks noGrp="1"/>
          </p:cNvSpPr>
          <p:nvPr>
            <p:ph idx="1"/>
          </p:nvPr>
        </p:nvSpPr>
        <p:spPr>
          <a:xfrm>
            <a:off x="1786459" y="1345462"/>
            <a:ext cx="5139242" cy="2228721"/>
          </a:xfrm>
        </p:spPr>
        <p:txBody>
          <a:bodyPr/>
          <a:lstStyle/>
          <a:p>
            <a:pPr marL="0" indent="0" algn="just">
              <a:buNone/>
            </a:pPr>
            <a:r>
              <a:rPr lang="vi-VN" sz="2000">
                <a:latin typeface="Calibri" panose="020F0502020204030204" pitchFamily="34" charset="0"/>
                <a:cs typeface="Calibri" panose="020F0502020204030204" pitchFamily="34" charset="0"/>
              </a:rPr>
              <a:t>✔</a:t>
            </a:r>
            <a:r>
              <a:rPr lang="en-US" sz="2000">
                <a:latin typeface="Calibri" panose="020F0502020204030204" pitchFamily="34" charset="0"/>
                <a:cs typeface="Calibri" panose="020F0502020204030204" pitchFamily="34" charset="0"/>
              </a:rPr>
              <a:t> </a:t>
            </a:r>
            <a:r>
              <a:rPr lang="vi-VN" sz="2000">
                <a:latin typeface="Calibri" panose="020F0502020204030204" pitchFamily="34" charset="0"/>
                <a:cs typeface="Calibri" panose="020F0502020204030204" pitchFamily="34" charset="0"/>
              </a:rPr>
              <a:t>Máy tính có bốn thành phần cơ bản: Thân máy, bàn phím, chuột và màn hình.</a:t>
            </a:r>
          </a:p>
          <a:p>
            <a:pPr marL="0" indent="0" algn="just">
              <a:buNone/>
            </a:pPr>
            <a:r>
              <a:rPr lang="vi-VN" sz="2000">
                <a:latin typeface="Calibri" panose="020F0502020204030204" pitchFamily="34" charset="0"/>
                <a:cs typeface="Calibri" panose="020F0502020204030204" pitchFamily="34" charset="0"/>
              </a:rPr>
              <a:t>✔</a:t>
            </a:r>
            <a:r>
              <a:rPr lang="en-US" sz="2000">
                <a:latin typeface="Calibri" panose="020F0502020204030204" pitchFamily="34" charset="0"/>
                <a:cs typeface="Calibri" panose="020F0502020204030204" pitchFamily="34" charset="0"/>
              </a:rPr>
              <a:t> </a:t>
            </a:r>
            <a:r>
              <a:rPr lang="vi-VN" sz="2000">
                <a:latin typeface="Calibri" panose="020F0502020204030204" pitchFamily="34" charset="0"/>
                <a:cs typeface="Calibri" panose="020F0502020204030204" pitchFamily="34" charset="0"/>
              </a:rPr>
              <a:t>Bàn phím, chuột máy tính là thiết bị đưa thông tin vào máy tính.</a:t>
            </a:r>
          </a:p>
          <a:p>
            <a:pPr marL="0" indent="0" algn="just">
              <a:buNone/>
            </a:pPr>
            <a:r>
              <a:rPr lang="vi-VN" sz="2000">
                <a:latin typeface="Calibri" panose="020F0502020204030204" pitchFamily="34" charset="0"/>
                <a:cs typeface="Calibri" panose="020F0502020204030204" pitchFamily="34" charset="0"/>
              </a:rPr>
              <a:t>✔</a:t>
            </a:r>
            <a:r>
              <a:rPr lang="en-US" sz="2000">
                <a:latin typeface="Calibri" panose="020F0502020204030204" pitchFamily="34" charset="0"/>
                <a:cs typeface="Calibri" panose="020F0502020204030204" pitchFamily="34" charset="0"/>
              </a:rPr>
              <a:t> </a:t>
            </a:r>
            <a:r>
              <a:rPr lang="vi-VN" sz="2000">
                <a:latin typeface="Calibri" panose="020F0502020204030204" pitchFamily="34" charset="0"/>
                <a:cs typeface="Calibri" panose="020F0502020204030204" pitchFamily="34" charset="0"/>
              </a:rPr>
              <a:t>Màn hình, loa là thiết bị đưa thông tin ra từ máy tính.</a:t>
            </a:r>
          </a:p>
        </p:txBody>
      </p:sp>
      <p:sp>
        <p:nvSpPr>
          <p:cNvPr id="2" name="Date Placeholder 1">
            <a:extLst>
              <a:ext uri="{FF2B5EF4-FFF2-40B4-BE49-F238E27FC236}">
                <a16:creationId xmlns:a16="http://schemas.microsoft.com/office/drawing/2014/main" xmlns="" id="{1901D0D8-1590-4BAC-A8A3-30B19F29D49C}"/>
              </a:ext>
            </a:extLst>
          </p:cNvPr>
          <p:cNvSpPr>
            <a:spLocks noGrp="1"/>
          </p:cNvSpPr>
          <p:nvPr>
            <p:ph type="dt" sz="half" idx="10"/>
          </p:nvPr>
        </p:nvSpPr>
        <p:spPr/>
        <p:txBody>
          <a:bodyPr/>
          <a:lstStyle/>
          <a:p>
            <a:fld id="{3A5E50DC-69AB-4510-ACDB-5C4EF2F500FC}" type="datetime1">
              <a:rPr lang="en-US" smtClean="0"/>
              <a:t>10/8/2024</a:t>
            </a:fld>
            <a:endParaRPr lang="en-US"/>
          </a:p>
        </p:txBody>
      </p:sp>
      <p:sp>
        <p:nvSpPr>
          <p:cNvPr id="3" name="Footer Placeholder 2">
            <a:extLst>
              <a:ext uri="{FF2B5EF4-FFF2-40B4-BE49-F238E27FC236}">
                <a16:creationId xmlns:a16="http://schemas.microsoft.com/office/drawing/2014/main" xmlns="" id="{28F011AB-96D2-4F5C-A6D1-3AA6624C4D88}"/>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a:extLst>
              <a:ext uri="{FF2B5EF4-FFF2-40B4-BE49-F238E27FC236}">
                <a16:creationId xmlns:a16="http://schemas.microsoft.com/office/drawing/2014/main" xmlns="" id="{3847D2A0-1F88-4B0D-A44C-7FAF27062220}"/>
              </a:ext>
            </a:extLst>
          </p:cNvPr>
          <p:cNvSpPr>
            <a:spLocks noGrp="1"/>
          </p:cNvSpPr>
          <p:nvPr>
            <p:ph type="sldNum" sz="quarter" idx="12"/>
          </p:nvPr>
        </p:nvSpPr>
        <p:spPr/>
        <p:txBody>
          <a:bodyPr/>
          <a:lstStyle/>
          <a:p>
            <a:fld id="{30468810-060D-430C-ACDF-BB351635E08B}" type="slidenum">
              <a:rPr lang="en-US" smtClean="0"/>
              <a:t>15</a:t>
            </a:fld>
            <a:endParaRPr lang="en-US"/>
          </a:p>
        </p:txBody>
      </p:sp>
    </p:spTree>
    <p:extLst>
      <p:ext uri="{BB962C8B-B14F-4D97-AF65-F5344CB8AC3E}">
        <p14:creationId xmlns:p14="http://schemas.microsoft.com/office/powerpoint/2010/main" val="3892200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5B3C647-99CD-47CC-AFC7-F8E7E2F7127C}"/>
              </a:ext>
            </a:extLst>
          </p:cNvPr>
          <p:cNvSpPr>
            <a:spLocks noGrp="1"/>
          </p:cNvSpPr>
          <p:nvPr>
            <p:ph type="dt" sz="half" idx="10"/>
          </p:nvPr>
        </p:nvSpPr>
        <p:spPr/>
        <p:txBody>
          <a:bodyPr/>
          <a:lstStyle/>
          <a:p>
            <a:fld id="{E19FF07A-E307-48A2-BBC2-8FF807E59E5E}" type="datetime1">
              <a:rPr lang="en-US" smtClean="0">
                <a:latin typeface="+mn-lt"/>
              </a:rPr>
              <a:t>10/8/2024</a:t>
            </a:fld>
            <a:endParaRPr lang="en-US" dirty="0">
              <a:latin typeface="+mn-lt"/>
            </a:endParaRPr>
          </a:p>
        </p:txBody>
      </p:sp>
      <p:sp>
        <p:nvSpPr>
          <p:cNvPr id="3" name="Footer Placeholder 2">
            <a:extLst>
              <a:ext uri="{FF2B5EF4-FFF2-40B4-BE49-F238E27FC236}">
                <a16:creationId xmlns:a16="http://schemas.microsoft.com/office/drawing/2014/main" xmlns="" id="{5582862C-D943-43A3-9FE7-041D3DD2B657}"/>
              </a:ext>
            </a:extLst>
          </p:cNvPr>
          <p:cNvSpPr>
            <a:spLocks noGrp="1"/>
          </p:cNvSpPr>
          <p:nvPr>
            <p:ph type="ftr" sz="quarter" idx="11"/>
          </p:nvPr>
        </p:nvSpPr>
        <p:spPr/>
        <p:txBody>
          <a:bodyPr/>
          <a:lstStyle/>
          <a:p>
            <a:r>
              <a:rPr lang="en-US">
                <a:latin typeface="+mn-lt"/>
              </a:rPr>
              <a:t>Tin học lớp 3_NXB ĐH Vinh_Kiến tạo công dân toàn cầu</a:t>
            </a:r>
            <a:endParaRPr lang="en-US" dirty="0">
              <a:latin typeface="+mn-lt"/>
            </a:endParaRPr>
          </a:p>
        </p:txBody>
      </p:sp>
      <p:sp>
        <p:nvSpPr>
          <p:cNvPr id="4" name="Slide Number Placeholder 3">
            <a:extLst>
              <a:ext uri="{FF2B5EF4-FFF2-40B4-BE49-F238E27FC236}">
                <a16:creationId xmlns:a16="http://schemas.microsoft.com/office/drawing/2014/main" xmlns="" id="{04597971-6EE9-430E-9AAB-53261889BEFA}"/>
              </a:ext>
            </a:extLst>
          </p:cNvPr>
          <p:cNvSpPr>
            <a:spLocks noGrp="1"/>
          </p:cNvSpPr>
          <p:nvPr>
            <p:ph type="sldNum" sz="quarter" idx="12"/>
          </p:nvPr>
        </p:nvSpPr>
        <p:spPr/>
        <p:txBody>
          <a:bodyPr/>
          <a:lstStyle/>
          <a:p>
            <a:fld id="{30468810-060D-430C-ACDF-BB351635E08B}" type="slidenum">
              <a:rPr lang="en-US" smtClean="0">
                <a:latin typeface="+mn-lt"/>
              </a:rPr>
              <a:pPr/>
              <a:t>2</a:t>
            </a:fld>
            <a:endParaRPr lang="en-US">
              <a:latin typeface="+mn-lt"/>
            </a:endParaRPr>
          </a:p>
        </p:txBody>
      </p:sp>
      <p:sp>
        <p:nvSpPr>
          <p:cNvPr id="6" name="Text Placeholder 5">
            <a:extLst>
              <a:ext uri="{FF2B5EF4-FFF2-40B4-BE49-F238E27FC236}">
                <a16:creationId xmlns:a16="http://schemas.microsoft.com/office/drawing/2014/main" xmlns="" id="{3291838A-8B14-470B-9B3B-7E34F84AFA3C}"/>
              </a:ext>
            </a:extLst>
          </p:cNvPr>
          <p:cNvSpPr>
            <a:spLocks noGrp="1"/>
          </p:cNvSpPr>
          <p:nvPr>
            <p:ph type="body" sz="quarter" idx="13"/>
          </p:nvPr>
        </p:nvSpPr>
        <p:spPr>
          <a:xfrm>
            <a:off x="2099413" y="2766013"/>
            <a:ext cx="5505237" cy="461962"/>
          </a:xfrm>
        </p:spPr>
        <p:txBody>
          <a:bodyPr>
            <a:noAutofit/>
          </a:bodyPr>
          <a:lstStyle/>
          <a:p>
            <a:pPr algn="just">
              <a:lnSpc>
                <a:spcPct val="100000"/>
              </a:lnSpc>
            </a:pPr>
            <a:r>
              <a:rPr lang="vi-VN" sz="2000">
                <a:latin typeface="Calibri" panose="020F0502020204030204" pitchFamily="34" charset="0"/>
                <a:cs typeface="Calibri" panose="020F0502020204030204" pitchFamily="34" charset="0"/>
              </a:rPr>
              <a:t>Nêu được sơ lược về chức năng của bàn phím và chuột, màn hình và loa</a:t>
            </a:r>
            <a:r>
              <a:rPr lang="en-US" sz="200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xmlns="" id="{E341BA94-8D52-45D6-A6E9-314E273E5212}"/>
              </a:ext>
            </a:extLst>
          </p:cNvPr>
          <p:cNvSpPr>
            <a:spLocks noGrp="1"/>
          </p:cNvSpPr>
          <p:nvPr>
            <p:ph type="body" sz="quarter" idx="14"/>
          </p:nvPr>
        </p:nvSpPr>
        <p:spPr>
          <a:xfrm>
            <a:off x="2099412" y="3766638"/>
            <a:ext cx="6478843" cy="614588"/>
          </a:xfrm>
        </p:spPr>
        <p:txBody>
          <a:bodyPr>
            <a:noAutofit/>
          </a:bodyPr>
          <a:lstStyle/>
          <a:p>
            <a:pPr algn="just">
              <a:lnSpc>
                <a:spcPct val="100000"/>
              </a:lnSpc>
            </a:pPr>
            <a:r>
              <a:rPr lang="en-US" sz="1800">
                <a:latin typeface="Calibri" panose="020F0502020204030204" pitchFamily="34" charset="0"/>
                <a:cs typeface="Calibri" panose="020F0502020204030204" pitchFamily="34" charset="0"/>
              </a:rPr>
              <a:t> </a:t>
            </a:r>
            <a:endParaRPr lang="en-US" sz="1800"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xmlns="" id="{6F6FDC94-9FC5-45BA-BA32-F7C8F4005969}"/>
              </a:ext>
            </a:extLst>
          </p:cNvPr>
          <p:cNvSpPr>
            <a:spLocks noGrp="1"/>
          </p:cNvSpPr>
          <p:nvPr>
            <p:ph type="body" sz="quarter" idx="15"/>
          </p:nvPr>
        </p:nvSpPr>
        <p:spPr>
          <a:xfrm>
            <a:off x="2129935" y="1856056"/>
            <a:ext cx="5474716" cy="624008"/>
          </a:xfrm>
        </p:spPr>
        <p:txBody>
          <a:bodyPr>
            <a:noAutofit/>
          </a:bodyPr>
          <a:lstStyle/>
          <a:p>
            <a:pPr algn="just">
              <a:lnSpc>
                <a:spcPct val="100000"/>
              </a:lnSpc>
            </a:pPr>
            <a:r>
              <a:rPr lang="vi-VN" sz="2000">
                <a:latin typeface="Calibri" panose="020F0502020204030204" pitchFamily="34" charset="0"/>
                <a:cs typeface="Calibri" panose="020F0502020204030204" pitchFamily="34" charset="0"/>
              </a:rPr>
              <a:t>Biết được máy tính có bốn thành phần cơ bản: Thân máy, bàn phím, chuột và màn hình</a:t>
            </a:r>
            <a:r>
              <a:rPr lang="en-US" sz="200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p:txBody>
      </p:sp>
      <p:sp>
        <p:nvSpPr>
          <p:cNvPr id="5" name="Rectangle 4"/>
          <p:cNvSpPr/>
          <p:nvPr/>
        </p:nvSpPr>
        <p:spPr>
          <a:xfrm>
            <a:off x="1499879" y="3591816"/>
            <a:ext cx="7209945" cy="88808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4346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55A4D8-ED8B-46EB-8805-6B53B5C46A59}"/>
              </a:ext>
            </a:extLst>
          </p:cNvPr>
          <p:cNvSpPr>
            <a:spLocks noGrp="1"/>
          </p:cNvSpPr>
          <p:nvPr>
            <p:ph type="dt" sz="half" idx="10"/>
          </p:nvPr>
        </p:nvSpPr>
        <p:spPr/>
        <p:txBody>
          <a:bodyPr/>
          <a:lstStyle/>
          <a:p>
            <a:fld id="{AFFDFB67-3E87-4940-9641-217837D2FD91}" type="datetime1">
              <a:rPr lang="en-US" smtClean="0"/>
              <a:t>10/8/2024</a:t>
            </a:fld>
            <a:endParaRPr lang="en-US"/>
          </a:p>
        </p:txBody>
      </p:sp>
      <p:sp>
        <p:nvSpPr>
          <p:cNvPr id="3" name="Footer Placeholder 2">
            <a:extLst>
              <a:ext uri="{FF2B5EF4-FFF2-40B4-BE49-F238E27FC236}">
                <a16:creationId xmlns:a16="http://schemas.microsoft.com/office/drawing/2014/main" xmlns="" id="{F109CCD4-2072-469E-A1DE-818C6D133BD4}"/>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99972AEE-8931-422C-901C-0EF1CADB60AE}"/>
              </a:ext>
            </a:extLst>
          </p:cNvPr>
          <p:cNvSpPr>
            <a:spLocks noGrp="1"/>
          </p:cNvSpPr>
          <p:nvPr>
            <p:ph type="sldNum" sz="quarter" idx="12"/>
          </p:nvPr>
        </p:nvSpPr>
        <p:spPr/>
        <p:txBody>
          <a:bodyPr/>
          <a:lstStyle/>
          <a:p>
            <a:fld id="{30468810-060D-430C-ACDF-BB351635E08B}" type="slidenum">
              <a:rPr lang="en-US" smtClean="0"/>
              <a:t>3</a:t>
            </a:fld>
            <a:endParaRPr lang="en-US"/>
          </a:p>
        </p:txBody>
      </p:sp>
    </p:spTree>
    <p:extLst>
      <p:ext uri="{BB962C8B-B14F-4D97-AF65-F5344CB8AC3E}">
        <p14:creationId xmlns:p14="http://schemas.microsoft.com/office/powerpoint/2010/main" val="23289245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AADA7C0-EE61-42CA-A4AD-14D5C76AB32C}"/>
              </a:ext>
            </a:extLst>
          </p:cNvPr>
          <p:cNvSpPr>
            <a:spLocks noGrp="1"/>
          </p:cNvSpPr>
          <p:nvPr>
            <p:ph type="dt" sz="half" idx="10"/>
          </p:nvPr>
        </p:nvSpPr>
        <p:spPr/>
        <p:txBody>
          <a:bodyPr/>
          <a:lstStyle/>
          <a:p>
            <a:fld id="{58C8B6C7-C63F-413A-9C9E-A765D97A9549}" type="datetime1">
              <a:rPr lang="en-US" smtClean="0"/>
              <a:t>10/8/2024</a:t>
            </a:fld>
            <a:endParaRPr lang="en-US"/>
          </a:p>
        </p:txBody>
      </p:sp>
      <p:sp>
        <p:nvSpPr>
          <p:cNvPr id="3" name="Footer Placeholder 2">
            <a:extLst>
              <a:ext uri="{FF2B5EF4-FFF2-40B4-BE49-F238E27FC236}">
                <a16:creationId xmlns:a16="http://schemas.microsoft.com/office/drawing/2014/main" xmlns="" id="{1701E2A5-1B0F-4F13-9477-615821B3000D}"/>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1BDDFDCB-52DB-4649-A15A-DA7AB1BE3502}"/>
              </a:ext>
            </a:extLst>
          </p:cNvPr>
          <p:cNvSpPr>
            <a:spLocks noGrp="1"/>
          </p:cNvSpPr>
          <p:nvPr>
            <p:ph type="sldNum" sz="quarter" idx="12"/>
          </p:nvPr>
        </p:nvSpPr>
        <p:spPr/>
        <p:txBody>
          <a:bodyPr/>
          <a:lstStyle/>
          <a:p>
            <a:fld id="{30468810-060D-430C-ACDF-BB351635E08B}" type="slidenum">
              <a:rPr lang="en-US" smtClean="0"/>
              <a:t>4</a:t>
            </a:fld>
            <a:endParaRPr lang="en-US"/>
          </a:p>
        </p:txBody>
      </p:sp>
    </p:spTree>
    <p:extLst>
      <p:ext uri="{BB962C8B-B14F-4D97-AF65-F5344CB8AC3E}">
        <p14:creationId xmlns:p14="http://schemas.microsoft.com/office/powerpoint/2010/main" val="3723558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B3FF996-8480-4A4A-A177-9648187FE00A}"/>
              </a:ext>
            </a:extLst>
          </p:cNvPr>
          <p:cNvSpPr>
            <a:spLocks noGrp="1"/>
          </p:cNvSpPr>
          <p:nvPr>
            <p:ph type="title"/>
          </p:nvPr>
        </p:nvSpPr>
        <p:spPr/>
        <p:txBody>
          <a:bodyPr/>
          <a:lstStyle/>
          <a:p>
            <a:pPr algn="ctr"/>
            <a:r>
              <a:rPr lang="en-US" sz="3600"/>
              <a:t>Video giới thiệu máy tính</a:t>
            </a:r>
          </a:p>
        </p:txBody>
      </p:sp>
      <p:sp>
        <p:nvSpPr>
          <p:cNvPr id="6" name="Content Placeholder 5">
            <a:extLst>
              <a:ext uri="{FF2B5EF4-FFF2-40B4-BE49-F238E27FC236}">
                <a16:creationId xmlns:a16="http://schemas.microsoft.com/office/drawing/2014/main" xmlns="" id="{FEA38779-5E2D-45AB-9A97-6486D4FCE395}"/>
              </a:ext>
            </a:extLst>
          </p:cNvPr>
          <p:cNvSpPr>
            <a:spLocks noGrp="1"/>
          </p:cNvSpPr>
          <p:nvPr>
            <p:ph sz="quarter" idx="4294967295"/>
          </p:nvPr>
        </p:nvSpPr>
        <p:spPr>
          <a:xfrm>
            <a:off x="340970" y="1370074"/>
            <a:ext cx="4549742" cy="2584105"/>
          </a:xfrm>
        </p:spPr>
        <p:txBody>
          <a:bodyPr>
            <a:noAutofit/>
          </a:bodyPr>
          <a:lstStyle/>
          <a:p>
            <a:pPr algn="just">
              <a:lnSpc>
                <a:spcPct val="120000"/>
              </a:lnSpc>
            </a:pPr>
            <a:r>
              <a:rPr lang="vi-VN" sz="2400">
                <a:latin typeface="Calibri" panose="020F0502020204030204" pitchFamily="34" charset="0"/>
                <a:cs typeface="Calibri" panose="020F0502020204030204" pitchFamily="34" charset="0"/>
              </a:rPr>
              <a:t>Theo em, máy tính có mặt ở những lĩnh vực nào của đời sống, xã hội?</a:t>
            </a:r>
            <a:endParaRPr lang="en-US" sz="2400">
              <a:latin typeface="Calibri" panose="020F0502020204030204" pitchFamily="34" charset="0"/>
              <a:cs typeface="Calibri" panose="020F0502020204030204" pitchFamily="34" charset="0"/>
            </a:endParaRPr>
          </a:p>
          <a:p>
            <a:pPr algn="just">
              <a:lnSpc>
                <a:spcPct val="120000"/>
              </a:lnSpc>
            </a:pPr>
            <a:r>
              <a:rPr lang="vi-VN" sz="2400">
                <a:latin typeface="Calibri" panose="020F0502020204030204" pitchFamily="34" charset="0"/>
                <a:cs typeface="Calibri" panose="020F0502020204030204" pitchFamily="34" charset="0"/>
              </a:rPr>
              <a:t>Em đã từng được sử dụng loại máy tính nào?</a:t>
            </a:r>
          </a:p>
          <a:p>
            <a:pPr algn="just">
              <a:lnSpc>
                <a:spcPct val="120000"/>
              </a:lnSpc>
            </a:pPr>
            <a:r>
              <a:rPr lang="vi-VN" sz="2400">
                <a:latin typeface="Calibri" panose="020F0502020204030204" pitchFamily="34" charset="0"/>
                <a:cs typeface="Calibri" panose="020F0502020204030204" pitchFamily="34" charset="0"/>
              </a:rPr>
              <a:t>Kể tên thành phần cơ bản của máy tính mà em đã biết?</a:t>
            </a:r>
          </a:p>
        </p:txBody>
      </p:sp>
      <p:sp>
        <p:nvSpPr>
          <p:cNvPr id="2" name="Date Placeholder 1">
            <a:extLst>
              <a:ext uri="{FF2B5EF4-FFF2-40B4-BE49-F238E27FC236}">
                <a16:creationId xmlns:a16="http://schemas.microsoft.com/office/drawing/2014/main" xmlns="" id="{F4E4FCB9-5104-4934-86D7-32F3CC5DA6AD}"/>
              </a:ext>
            </a:extLst>
          </p:cNvPr>
          <p:cNvSpPr>
            <a:spLocks noGrp="1"/>
          </p:cNvSpPr>
          <p:nvPr>
            <p:ph type="dt" sz="half" idx="10"/>
          </p:nvPr>
        </p:nvSpPr>
        <p:spPr/>
        <p:txBody>
          <a:bodyPr/>
          <a:lstStyle/>
          <a:p>
            <a:fld id="{8F55D6A0-D668-4103-9D6B-1DD7D7BEF2D2}" type="datetime1">
              <a:rPr lang="en-US" smtClean="0"/>
              <a:t>10/8/2024</a:t>
            </a:fld>
            <a:endParaRPr lang="en-US"/>
          </a:p>
        </p:txBody>
      </p:sp>
      <p:sp>
        <p:nvSpPr>
          <p:cNvPr id="3" name="Footer Placeholder 2">
            <a:extLst>
              <a:ext uri="{FF2B5EF4-FFF2-40B4-BE49-F238E27FC236}">
                <a16:creationId xmlns:a16="http://schemas.microsoft.com/office/drawing/2014/main" xmlns="" id="{C298D95B-B7E8-41E3-A47A-4CD7BF206A0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781A8F6C-D3F9-4E5B-A3B9-33CDB3C93A88}"/>
              </a:ext>
            </a:extLst>
          </p:cNvPr>
          <p:cNvSpPr>
            <a:spLocks noGrp="1"/>
          </p:cNvSpPr>
          <p:nvPr>
            <p:ph type="sldNum" sz="quarter" idx="12"/>
          </p:nvPr>
        </p:nvSpPr>
        <p:spPr/>
        <p:txBody>
          <a:bodyPr/>
          <a:lstStyle/>
          <a:p>
            <a:fld id="{30468810-060D-430C-ACDF-BB351635E08B}" type="slidenum">
              <a:rPr lang="en-US" smtClean="0"/>
              <a:t>5</a:t>
            </a:fld>
            <a:endParaRPr lang="en-US"/>
          </a:p>
        </p:txBody>
      </p:sp>
      <p:pic>
        <p:nvPicPr>
          <p:cNvPr id="1026" name="Picture 2" descr="Cartoon Computer clipart transparent background - Clipart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090" y="1578543"/>
            <a:ext cx="4090909" cy="349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723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9DE90BA-017F-478B-B313-8DDDDD7736C4}"/>
              </a:ext>
            </a:extLst>
          </p:cNvPr>
          <p:cNvSpPr>
            <a:spLocks noGrp="1"/>
          </p:cNvSpPr>
          <p:nvPr>
            <p:ph type="body" sz="quarter" idx="13"/>
          </p:nvPr>
        </p:nvSpPr>
        <p:spPr/>
        <p:txBody>
          <a:bodyPr/>
          <a:lstStyle/>
          <a:p>
            <a:pPr algn="ctr"/>
            <a:r>
              <a:rPr lang="en-US">
                <a:latin typeface="+mn-lt"/>
              </a:rPr>
              <a:t>KHÁM PHÁ</a:t>
            </a:r>
          </a:p>
        </p:txBody>
      </p:sp>
      <p:sp>
        <p:nvSpPr>
          <p:cNvPr id="2" name="Date Placeholder 1">
            <a:extLst>
              <a:ext uri="{FF2B5EF4-FFF2-40B4-BE49-F238E27FC236}">
                <a16:creationId xmlns:a16="http://schemas.microsoft.com/office/drawing/2014/main" xmlns="" id="{79B469E4-7593-400E-9197-116D16D869D5}"/>
              </a:ext>
            </a:extLst>
          </p:cNvPr>
          <p:cNvSpPr>
            <a:spLocks noGrp="1"/>
          </p:cNvSpPr>
          <p:nvPr>
            <p:ph type="dt" sz="half" idx="10"/>
          </p:nvPr>
        </p:nvSpPr>
        <p:spPr/>
        <p:txBody>
          <a:bodyPr/>
          <a:lstStyle/>
          <a:p>
            <a:fld id="{1E179FC2-527E-49D1-9774-E311EA68CF75}" type="datetime1">
              <a:rPr lang="en-US" smtClean="0"/>
              <a:t>10/8/2024</a:t>
            </a:fld>
            <a:endParaRPr lang="en-US"/>
          </a:p>
        </p:txBody>
      </p:sp>
      <p:sp>
        <p:nvSpPr>
          <p:cNvPr id="3" name="Footer Placeholder 2">
            <a:extLst>
              <a:ext uri="{FF2B5EF4-FFF2-40B4-BE49-F238E27FC236}">
                <a16:creationId xmlns:a16="http://schemas.microsoft.com/office/drawing/2014/main" xmlns=""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2FB21AC6-A009-445B-93E7-FA1A45B2802B}"/>
              </a:ext>
            </a:extLst>
          </p:cNvPr>
          <p:cNvSpPr>
            <a:spLocks noGrp="1"/>
          </p:cNvSpPr>
          <p:nvPr>
            <p:ph type="sldNum" sz="quarter" idx="12"/>
          </p:nvPr>
        </p:nvSpPr>
        <p:spPr/>
        <p:txBody>
          <a:bodyPr/>
          <a:lstStyle/>
          <a:p>
            <a:fld id="{30468810-060D-430C-ACDF-BB351635E08B}" type="slidenum">
              <a:rPr lang="en-US" smtClean="0"/>
              <a:t>6</a:t>
            </a:fld>
            <a:endParaRPr lang="en-US"/>
          </a:p>
        </p:txBody>
      </p:sp>
    </p:spTree>
    <p:extLst>
      <p:ext uri="{BB962C8B-B14F-4D97-AF65-F5344CB8AC3E}">
        <p14:creationId xmlns:p14="http://schemas.microsoft.com/office/powerpoint/2010/main" val="3780202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185" y="0"/>
            <a:ext cx="7706305" cy="869155"/>
          </a:xfrm>
        </p:spPr>
        <p:txBody>
          <a:bodyPr/>
          <a:lstStyle/>
          <a:p>
            <a:pPr algn="ctr"/>
            <a:r>
              <a:rPr lang="vi-VN" sz="2800"/>
              <a:t>1. Các thành phần cơ bản của máy tính để bàn</a:t>
            </a:r>
            <a:endParaRPr lang="en-US" sz="2800"/>
          </a:p>
        </p:txBody>
      </p:sp>
      <p:sp>
        <p:nvSpPr>
          <p:cNvPr id="3" name="Date Placeholder 2"/>
          <p:cNvSpPr>
            <a:spLocks noGrp="1"/>
          </p:cNvSpPr>
          <p:nvPr>
            <p:ph type="dt" sz="half" idx="10"/>
          </p:nvPr>
        </p:nvSpPr>
        <p:spPr/>
        <p:txBody>
          <a:bodyPr/>
          <a:lstStyle/>
          <a:p>
            <a:fld id="{2C97670F-99C2-45AF-BD20-604CAA054954}" type="datetime1">
              <a:rPr lang="en-US" smtClean="0"/>
              <a:t>10/8/2024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7</a:t>
            </a:fld>
            <a:endParaRPr lang="en-US"/>
          </a:p>
        </p:txBody>
      </p:sp>
      <p:sp>
        <p:nvSpPr>
          <p:cNvPr id="13" name="Title 1"/>
          <p:cNvSpPr txBox="1">
            <a:spLocks/>
          </p:cNvSpPr>
          <p:nvPr/>
        </p:nvSpPr>
        <p:spPr>
          <a:xfrm>
            <a:off x="628650" y="2049464"/>
            <a:ext cx="3121671" cy="86915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algn="ctr"/>
            <a:r>
              <a:rPr lang="en-US" sz="2400"/>
              <a:t>Hoàn thành</a:t>
            </a:r>
          </a:p>
          <a:p>
            <a:pPr algn="ctr"/>
            <a:r>
              <a:rPr lang="en-US" sz="2400"/>
              <a:t> Phiếu học tập số 1</a:t>
            </a:r>
          </a:p>
        </p:txBody>
      </p:sp>
      <p:sp>
        <p:nvSpPr>
          <p:cNvPr id="8" name="Content Placeholder 7">
            <a:extLst>
              <a:ext uri="{FF2B5EF4-FFF2-40B4-BE49-F238E27FC236}">
                <a16:creationId xmlns:a16="http://schemas.microsoft.com/office/drawing/2014/main" xmlns="" id="{0EC134A9-923C-B4B6-7F60-83AAE3A1110C}"/>
              </a:ext>
            </a:extLst>
          </p:cNvPr>
          <p:cNvSpPr>
            <a:spLocks noGrp="1"/>
          </p:cNvSpPr>
          <p:nvPr>
            <p:ph sz="quarter" idx="14"/>
          </p:nvPr>
        </p:nvSpPr>
        <p:spPr/>
        <p:txBody>
          <a:bodyPr/>
          <a:lstStyle/>
          <a:p>
            <a:endParaRPr lang="en-US"/>
          </a:p>
        </p:txBody>
      </p:sp>
      <p:pic>
        <p:nvPicPr>
          <p:cNvPr id="10" name="Picture 9">
            <a:extLst>
              <a:ext uri="{FF2B5EF4-FFF2-40B4-BE49-F238E27FC236}">
                <a16:creationId xmlns:a16="http://schemas.microsoft.com/office/drawing/2014/main" xmlns="" id="{7744BCFA-4C13-B37A-0142-6B431A0BB556}"/>
              </a:ext>
            </a:extLst>
          </p:cNvPr>
          <p:cNvPicPr>
            <a:picLocks noChangeAspect="1"/>
          </p:cNvPicPr>
          <p:nvPr/>
        </p:nvPicPr>
        <p:blipFill>
          <a:blip r:embed="rId2"/>
          <a:stretch>
            <a:fillRect/>
          </a:stretch>
        </p:blipFill>
        <p:spPr>
          <a:xfrm>
            <a:off x="4285957" y="804803"/>
            <a:ext cx="2794268" cy="3952602"/>
          </a:xfrm>
          <a:prstGeom prst="rect">
            <a:avLst/>
          </a:prstGeom>
        </p:spPr>
      </p:pic>
    </p:spTree>
    <p:extLst>
      <p:ext uri="{BB962C8B-B14F-4D97-AF65-F5344CB8AC3E}">
        <p14:creationId xmlns:p14="http://schemas.microsoft.com/office/powerpoint/2010/main" val="3511842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9B469E4-7593-400E-9197-116D16D869D5}"/>
              </a:ext>
            </a:extLst>
          </p:cNvPr>
          <p:cNvSpPr>
            <a:spLocks noGrp="1"/>
          </p:cNvSpPr>
          <p:nvPr>
            <p:ph type="dt" sz="half" idx="10"/>
          </p:nvPr>
        </p:nvSpPr>
        <p:spPr/>
        <p:txBody>
          <a:bodyPr/>
          <a:lstStyle/>
          <a:p>
            <a:fld id="{1E179FC2-527E-49D1-9774-E311EA68CF75}" type="datetime1">
              <a:rPr lang="en-US" smtClean="0"/>
              <a:t>10/8/2024</a:t>
            </a:fld>
            <a:endParaRPr lang="en-US"/>
          </a:p>
        </p:txBody>
      </p:sp>
      <p:sp>
        <p:nvSpPr>
          <p:cNvPr id="3" name="Footer Placeholder 2">
            <a:extLst>
              <a:ext uri="{FF2B5EF4-FFF2-40B4-BE49-F238E27FC236}">
                <a16:creationId xmlns:a16="http://schemas.microsoft.com/office/drawing/2014/main" xmlns=""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xmlns="" id="{2FB21AC6-A009-445B-93E7-FA1A45B2802B}"/>
              </a:ext>
            </a:extLst>
          </p:cNvPr>
          <p:cNvSpPr>
            <a:spLocks noGrp="1"/>
          </p:cNvSpPr>
          <p:nvPr>
            <p:ph type="sldNum" sz="quarter" idx="12"/>
          </p:nvPr>
        </p:nvSpPr>
        <p:spPr/>
        <p:txBody>
          <a:bodyPr/>
          <a:lstStyle/>
          <a:p>
            <a:fld id="{30468810-060D-430C-ACDF-BB351635E08B}" type="slidenum">
              <a:rPr lang="en-US" smtClean="0"/>
              <a:t>8</a:t>
            </a:fld>
            <a:endParaRPr lang="en-US"/>
          </a:p>
        </p:txBody>
      </p:sp>
      <p:sp>
        <p:nvSpPr>
          <p:cNvPr id="7" name="Content Placeholder 9"/>
          <p:cNvSpPr txBox="1">
            <a:spLocks/>
          </p:cNvSpPr>
          <p:nvPr/>
        </p:nvSpPr>
        <p:spPr>
          <a:xfrm>
            <a:off x="2777003" y="1964208"/>
            <a:ext cx="3589993" cy="183811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buNone/>
            </a:pPr>
            <a:r>
              <a:rPr lang="vi-VN" sz="2400">
                <a:latin typeface="Calibri" panose="020F0502020204030204" pitchFamily="34" charset="0"/>
                <a:cs typeface="Calibri" panose="020F0502020204030204" pitchFamily="34" charset="0"/>
              </a:rPr>
              <a:t>✔</a:t>
            </a:r>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Máy tính để bàn có bốn thành phần cơ bản: Thân máy, bàn phím, chuột và màn hình.</a:t>
            </a:r>
            <a:endParaRPr lang="en-US"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53215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33" y="-71532"/>
            <a:ext cx="7706305" cy="869155"/>
          </a:xfrm>
        </p:spPr>
        <p:txBody>
          <a:bodyPr/>
          <a:lstStyle/>
          <a:p>
            <a:pPr algn="ctr"/>
            <a:r>
              <a:rPr lang="vi-VN" sz="2800"/>
              <a:t>2. Chức năng các bộ phận cơ bản của máy tính</a:t>
            </a:r>
            <a:endParaRPr lang="en-US" sz="2800"/>
          </a:p>
        </p:txBody>
      </p:sp>
      <p:sp>
        <p:nvSpPr>
          <p:cNvPr id="3" name="Date Placeholder 2"/>
          <p:cNvSpPr>
            <a:spLocks noGrp="1"/>
          </p:cNvSpPr>
          <p:nvPr>
            <p:ph type="dt" sz="half" idx="10"/>
          </p:nvPr>
        </p:nvSpPr>
        <p:spPr/>
        <p:txBody>
          <a:bodyPr/>
          <a:lstStyle/>
          <a:p>
            <a:fld id="{2C97670F-99C2-45AF-BD20-604CAA054954}" type="datetime1">
              <a:rPr lang="en-US" smtClean="0"/>
              <a:t>10/8/2024</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9</a:t>
            </a:fld>
            <a:endParaRPr lang="en-US"/>
          </a:p>
        </p:txBody>
      </p:sp>
      <p:sp>
        <p:nvSpPr>
          <p:cNvPr id="13" name="Title 1"/>
          <p:cNvSpPr txBox="1">
            <a:spLocks/>
          </p:cNvSpPr>
          <p:nvPr/>
        </p:nvSpPr>
        <p:spPr>
          <a:xfrm>
            <a:off x="5456241" y="2002419"/>
            <a:ext cx="3466377" cy="86915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algn="ctr"/>
            <a:r>
              <a:rPr lang="en-US" sz="2400"/>
              <a:t>Hoàn thành </a:t>
            </a:r>
          </a:p>
          <a:p>
            <a:pPr algn="ctr"/>
            <a:r>
              <a:rPr lang="en-US" sz="2400"/>
              <a:t>Phiếu học tập số 2</a:t>
            </a:r>
          </a:p>
        </p:txBody>
      </p:sp>
      <p:pic>
        <p:nvPicPr>
          <p:cNvPr id="7" name="Picture 6">
            <a:extLst>
              <a:ext uri="{FF2B5EF4-FFF2-40B4-BE49-F238E27FC236}">
                <a16:creationId xmlns:a16="http://schemas.microsoft.com/office/drawing/2014/main" xmlns="" id="{6D40DF9C-62A3-DD39-2C84-FABF2B900BE1}"/>
              </a:ext>
            </a:extLst>
          </p:cNvPr>
          <p:cNvPicPr>
            <a:picLocks noChangeAspect="1"/>
          </p:cNvPicPr>
          <p:nvPr/>
        </p:nvPicPr>
        <p:blipFill>
          <a:blip r:embed="rId2"/>
          <a:stretch>
            <a:fillRect/>
          </a:stretch>
        </p:blipFill>
        <p:spPr>
          <a:xfrm>
            <a:off x="1837123" y="636638"/>
            <a:ext cx="2920120" cy="4130625"/>
          </a:xfrm>
          <a:prstGeom prst="rect">
            <a:avLst/>
          </a:prstGeom>
        </p:spPr>
      </p:pic>
    </p:spTree>
    <p:extLst>
      <p:ext uri="{BB962C8B-B14F-4D97-AF65-F5344CB8AC3E}">
        <p14:creationId xmlns:p14="http://schemas.microsoft.com/office/powerpoint/2010/main" val="424102264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86431849"/>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1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2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2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3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34.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2413</TotalTime>
  <Words>568</Words>
  <Application>Microsoft Office PowerPoint</Application>
  <PresentationFormat>On-screen Show (16:9)</PresentationFormat>
  <Paragraphs>84</Paragraphs>
  <Slides>15</Slides>
  <Notes>0</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15</vt:i4>
      </vt:variant>
    </vt:vector>
  </HeadingPairs>
  <TitlesOfParts>
    <vt:vector size="31" baseType="lpstr">
      <vt:lpstr>Microsoft YaHei</vt:lpstr>
      <vt:lpstr>Microsoft YaHei</vt:lpstr>
      <vt:lpstr>SimSun</vt:lpstr>
      <vt:lpstr>Adobe Fan Heiti Std B</vt:lpstr>
      <vt:lpstr>Arial</vt:lpstr>
      <vt:lpstr>Calibri</vt:lpstr>
      <vt:lpstr>Changa One</vt:lpstr>
      <vt:lpstr>Chau Philomene One</vt:lpstr>
      <vt:lpstr>等线</vt:lpstr>
      <vt:lpstr>Gulim</vt:lpstr>
      <vt:lpstr>Montserrat Black</vt:lpstr>
      <vt:lpstr>Roboto</vt:lpstr>
      <vt:lpstr>Segoe UI</vt:lpstr>
      <vt:lpstr>Times New Roman</vt:lpstr>
      <vt:lpstr>Verdana</vt:lpstr>
      <vt:lpstr>Office Theme</vt:lpstr>
      <vt:lpstr>CÁC THÀNH PHẦN  CƠ BẢN CỦA MÁY TÍNH</vt:lpstr>
      <vt:lpstr>PowerPoint Presentation</vt:lpstr>
      <vt:lpstr>PowerPoint Presentation</vt:lpstr>
      <vt:lpstr>PowerPoint Presentation</vt:lpstr>
      <vt:lpstr>Video giới thiệu máy tính</vt:lpstr>
      <vt:lpstr>PowerPoint Presentation</vt:lpstr>
      <vt:lpstr>1. Các thành phần cơ bản của máy tính để bàn</vt:lpstr>
      <vt:lpstr>PowerPoint Presentation</vt:lpstr>
      <vt:lpstr>2. Chức năng các bộ phận cơ bản của máy tính</vt:lpstr>
      <vt:lpstr>LUYỆN TẬP</vt:lpstr>
      <vt:lpstr>Trò chơi trắc nghiệm</vt:lpstr>
      <vt:lpstr>Trò chơi trắc nghiệm</vt:lpstr>
      <vt:lpstr>PowerPoint Presentation</vt:lpstr>
      <vt:lpstr>Trò chơi “Ai nhanh hơn”</vt:lpstr>
      <vt:lpstr>GHI NHỚ</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HP</cp:lastModifiedBy>
  <cp:revision>60</cp:revision>
  <dcterms:created xsi:type="dcterms:W3CDTF">2022-04-01T22:47:45Z</dcterms:created>
  <dcterms:modified xsi:type="dcterms:W3CDTF">2024-10-08T01:04:24Z</dcterms:modified>
</cp:coreProperties>
</file>