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256" r:id="rId2"/>
    <p:sldId id="258" r:id="rId3"/>
    <p:sldId id="259" r:id="rId4"/>
    <p:sldId id="257" r:id="rId5"/>
    <p:sldId id="269" r:id="rId6"/>
    <p:sldId id="260" r:id="rId7"/>
    <p:sldId id="261" r:id="rId8"/>
    <p:sldId id="271" r:id="rId9"/>
    <p:sldId id="272" r:id="rId10"/>
    <p:sldId id="273" r:id="rId11"/>
    <p:sldId id="274" r:id="rId12"/>
    <p:sldId id="262" r:id="rId13"/>
    <p:sldId id="275" r:id="rId14"/>
    <p:sldId id="266" r:id="rId15"/>
    <p:sldId id="276" r:id="rId16"/>
    <p:sldId id="277" r:id="rId17"/>
    <p:sldId id="265" r:id="rId18"/>
    <p:sldId id="278" r:id="rId19"/>
    <p:sldId id="268" r:id="rId20"/>
  </p:sldIdLst>
  <p:sldSz cx="9144000" cy="5143500" type="screen16x9"/>
  <p:notesSz cx="9144000" cy="6858000"/>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ĐẦU" id="{4CDEFC45-6468-4A01-A9D9-77C3376F5EB2}">
          <p14:sldIdLst>
            <p14:sldId id="256"/>
          </p14:sldIdLst>
        </p14:section>
        <p14:section name="Mục tiêu" id="{257374AE-C3CC-465D-9C8C-45BA6099BCAA}">
          <p14:sldIdLst>
            <p14:sldId id="258"/>
          </p14:sldIdLst>
        </p14:section>
        <p14:section name="Hoạt động" id="{33D002E9-2A89-4131-B6A8-296394F1B10F}">
          <p14:sldIdLst>
            <p14:sldId id="259"/>
          </p14:sldIdLst>
        </p14:section>
        <p14:section name="Khởi động" id="{53FA0AD0-E157-4BD8-9901-4BFB55425A41}">
          <p14:sldIdLst>
            <p14:sldId id="257"/>
            <p14:sldId id="269"/>
            <p14:sldId id="260"/>
          </p14:sldIdLst>
        </p14:section>
        <p14:section name="Khám phá" id="{1BC078C0-81C9-4571-A14C-0713BA2A1F2F}">
          <p14:sldIdLst>
            <p14:sldId id="261"/>
            <p14:sldId id="271"/>
            <p14:sldId id="272"/>
            <p14:sldId id="273"/>
            <p14:sldId id="274"/>
          </p14:sldIdLst>
        </p14:section>
        <p14:section name="Luyện tập" id="{225A962F-11B6-4E6D-A3AE-080B5F2A108F}">
          <p14:sldIdLst>
            <p14:sldId id="262"/>
            <p14:sldId id="275"/>
            <p14:sldId id="266"/>
            <p14:sldId id="276"/>
            <p14:sldId id="277"/>
          </p14:sldIdLst>
        </p14:section>
        <p14:section name="Vận dụng" id="{D7A4CC45-046B-4747-B925-89233310AE85}">
          <p14:sldIdLst>
            <p14:sldId id="265"/>
            <p14:sldId id="278"/>
          </p14:sldIdLst>
        </p14:section>
        <p14:section name="Ghi nhớ" id="{BA72E88E-079A-4552-8E5F-9D631D206CBD}">
          <p14:sldIdLst>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04040"/>
    <a:srgbClr val="B3B3B3"/>
    <a:srgbClr val="A2CA87"/>
    <a:srgbClr val="94BEE4"/>
    <a:srgbClr val="A5A5A5"/>
    <a:srgbClr val="F3AA79"/>
    <a:srgbClr val="85909E"/>
    <a:srgbClr val="5B9BD5"/>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E45771-6DCC-4938-9BBC-5C23B844C883}" v="43" dt="2022-04-02T00:45:02.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varScale="1">
        <p:scale>
          <a:sx n="97" d="100"/>
          <a:sy n="97" d="100"/>
        </p:scale>
        <p:origin x="630"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8BDC216-415F-45BE-9B73-C87380EDF357}"/>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0B26075F-AE39-4058-811D-0DB1A9CE276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4641EC0-CB47-414E-9C3D-4DE8A46D2DCC}" type="datetimeFigureOut">
              <a:rPr lang="en-US" smtClean="0"/>
              <a:t>9/23/2024</a:t>
            </a:fld>
            <a:endParaRPr lang="en-US"/>
          </a:p>
        </p:txBody>
      </p:sp>
      <p:sp>
        <p:nvSpPr>
          <p:cNvPr id="4" name="Footer Placeholder 3">
            <a:extLst>
              <a:ext uri="{FF2B5EF4-FFF2-40B4-BE49-F238E27FC236}">
                <a16:creationId xmlns:a16="http://schemas.microsoft.com/office/drawing/2014/main" xmlns="" id="{BCFA50C5-1628-4A3E-9089-3DF91793FAC8}"/>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C73006B4-5077-4438-A19E-6EAE51CCB50F}"/>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E9F76F96-4D94-46EF-9EE7-A5815575075A}" type="slidenum">
              <a:rPr lang="en-US" smtClean="0"/>
              <a:t>‹#›</a:t>
            </a:fld>
            <a:endParaRPr lang="en-US"/>
          </a:p>
        </p:txBody>
      </p:sp>
    </p:spTree>
    <p:extLst>
      <p:ext uri="{BB962C8B-B14F-4D97-AF65-F5344CB8AC3E}">
        <p14:creationId xmlns:p14="http://schemas.microsoft.com/office/powerpoint/2010/main" val="29631369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2CA1B0BC-490D-4C5F-B82A-BB02ABC09BD3}" type="datetimeFigureOut">
              <a:rPr lang="en-US" smtClean="0"/>
              <a:t>9/23/2024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1056F47-D2FF-4C56-9DAB-839FEFBD576E}" type="slidenum">
              <a:rPr lang="en-US" smtClean="0"/>
              <a:t>‹#›</a:t>
            </a:fld>
            <a:endParaRPr lang="en-US"/>
          </a:p>
        </p:txBody>
      </p:sp>
    </p:spTree>
    <p:extLst>
      <p:ext uri="{BB962C8B-B14F-4D97-AF65-F5344CB8AC3E}">
        <p14:creationId xmlns:p14="http://schemas.microsoft.com/office/powerpoint/2010/main" val="48088651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Master" Target="../slideMasters/slideMaster1.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15.png"/><Relationship Id="rId5" Type="http://schemas.openxmlformats.org/officeDocument/2006/relationships/tags" Target="../tags/tag18.xml"/><Relationship Id="rId10" Type="http://schemas.openxmlformats.org/officeDocument/2006/relationships/image" Target="../media/image14.png"/><Relationship Id="rId4" Type="http://schemas.openxmlformats.org/officeDocument/2006/relationships/tags" Target="../tags/tag17.xml"/><Relationship Id="rId9"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10" Type="http://schemas.openxmlformats.org/officeDocument/2006/relationships/image" Target="../media/image16.png"/><Relationship Id="rId4" Type="http://schemas.openxmlformats.org/officeDocument/2006/relationships/tags" Target="../tags/tag24.xml"/><Relationship Id="rId9"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7.svg"/><Relationship Id="rId4" Type="http://schemas.openxmlformats.org/officeDocument/2006/relationships/image" Target="../media/image5.png"/><Relationship Id="rId9" Type="http://schemas.openxmlformats.org/officeDocument/2006/relationships/image" Target="../media/image2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1.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37.svg"/><Relationship Id="rId4" Type="http://schemas.openxmlformats.org/officeDocument/2006/relationships/image" Target="../media/image26.png"/><Relationship Id="rId9" Type="http://schemas.openxmlformats.org/officeDocument/2006/relationships/image" Target="../media/image41.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49.svg"/></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đầ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75519" y="2486012"/>
            <a:ext cx="3703320" cy="1021080"/>
          </a:xfrm>
        </p:spPr>
        <p:txBody>
          <a:bodyPr anchor="b">
            <a:normAutofit/>
          </a:bodyPr>
          <a:lstStyle>
            <a:lvl1pPr algn="ctr">
              <a:defRPr sz="4800" b="1">
                <a:solidFill>
                  <a:srgbClr val="0070C0"/>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t>SẮP XẾP</a:t>
            </a:r>
          </a:p>
        </p:txBody>
      </p:sp>
      <p:sp>
        <p:nvSpPr>
          <p:cNvPr id="4" name="Date Placeholder 3"/>
          <p:cNvSpPr>
            <a:spLocks noGrp="1"/>
          </p:cNvSpPr>
          <p:nvPr>
            <p:ph type="dt" sz="half" idx="10"/>
          </p:nvPr>
        </p:nvSpPr>
        <p:spPr/>
        <p:txBody>
          <a:bodyPr/>
          <a:lstStyle/>
          <a:p>
            <a:fld id="{4FBE3FDC-C255-44AC-9DB5-D2F9B29B6026}" type="datetime1">
              <a:rPr lang="en-US" smtClean="0"/>
              <a:t>9/23/2024</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xmlns="" id="{9D604C46-89BC-443F-9655-FA3E4B7D72A7}"/>
              </a:ext>
            </a:extLst>
          </p:cNvPr>
          <p:cNvSpPr>
            <a:spLocks noGrp="1"/>
          </p:cNvSpPr>
          <p:nvPr>
            <p:ph type="body" sz="quarter" idx="13" hasCustomPrompt="1"/>
          </p:nvPr>
        </p:nvSpPr>
        <p:spPr>
          <a:xfrm>
            <a:off x="3919933" y="1763047"/>
            <a:ext cx="1414491" cy="665163"/>
          </a:xfrm>
        </p:spPr>
        <p:txBody>
          <a:bodyPr>
            <a:noAutofit/>
          </a:bodyPr>
          <a:lstStyle>
            <a:lvl1pPr marL="0" indent="0">
              <a:buNone/>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1pPr>
            <a:lvl2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2pPr>
            <a:lvl3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3pPr>
            <a:lvl4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4pPr>
            <a:lvl5pPr>
              <a:defRPr lang="en-US" sz="36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5pPr>
          </a:lstStyle>
          <a:p>
            <a:pPr lvl="0"/>
            <a:r>
              <a:rPr lang="en-US" dirty="0"/>
              <a:t>BÀI 15</a:t>
            </a:r>
          </a:p>
        </p:txBody>
      </p:sp>
    </p:spTree>
    <p:extLst>
      <p:ext uri="{BB962C8B-B14F-4D97-AF65-F5344CB8AC3E}">
        <p14:creationId xmlns:p14="http://schemas.microsoft.com/office/powerpoint/2010/main" val="1136954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F94A9D33-FF60-43F4-B198-13AFAC98D569}"/>
              </a:ext>
            </a:extLst>
          </p:cNvPr>
          <p:cNvSpPr>
            <a:spLocks noGrp="1"/>
          </p:cNvSpPr>
          <p:nvPr>
            <p:ph type="dt" sz="half" idx="10"/>
          </p:nvPr>
        </p:nvSpPr>
        <p:spPr/>
        <p:txBody>
          <a:bodyPr/>
          <a:lstStyle/>
          <a:p>
            <a:fld id="{669E383F-5062-4B6D-B18C-29B6C756DE5D}" type="datetime1">
              <a:rPr lang="en-US" smtClean="0"/>
              <a:t>9/23/2024</a:t>
            </a:fld>
            <a:endParaRPr lang="en-US"/>
          </a:p>
        </p:txBody>
      </p:sp>
      <p:sp>
        <p:nvSpPr>
          <p:cNvPr id="4" name="Footer Placeholder 3">
            <a:extLst>
              <a:ext uri="{FF2B5EF4-FFF2-40B4-BE49-F238E27FC236}">
                <a16:creationId xmlns:a16="http://schemas.microsoft.com/office/drawing/2014/main" xmlns="" id="{18EE896C-4EBD-4497-99C6-D5732352CD5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xmlns="" id="{0DE3231B-22B4-4AC0-8BF0-01CE0E90E330}"/>
              </a:ext>
            </a:extLst>
          </p:cNvPr>
          <p:cNvGrpSpPr/>
          <p:nvPr userDrawn="1"/>
        </p:nvGrpSpPr>
        <p:grpSpPr>
          <a:xfrm>
            <a:off x="1288883" y="1970677"/>
            <a:ext cx="3008160" cy="558403"/>
            <a:chOff x="1384299" y="984716"/>
            <a:chExt cx="3008160" cy="558403"/>
          </a:xfrm>
        </p:grpSpPr>
        <p:sp>
          <p:nvSpPr>
            <p:cNvPr id="7" name="任意多边形 10">
              <a:extLst>
                <a:ext uri="{FF2B5EF4-FFF2-40B4-BE49-F238E27FC236}">
                  <a16:creationId xmlns:a16="http://schemas.microsoft.com/office/drawing/2014/main" xmlns=""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40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800" dirty="0">
                  <a:solidFill>
                    <a:schemeClr val="bg1"/>
                  </a:solidFill>
                  <a:latin typeface="Roboto" panose="02000000000000000000" pitchFamily="2" charset="0"/>
                  <a:ea typeface="Roboto" panose="02000000000000000000" pitchFamily="2" charset="0"/>
                </a:rPr>
                <a:t>Click to edit Master text styles</a:t>
              </a:r>
            </a:p>
          </p:txBody>
        </p:sp>
        <p:sp>
          <p:nvSpPr>
            <p:cNvPr id="8" name="Freeform 4">
              <a:extLst>
                <a:ext uri="{FF2B5EF4-FFF2-40B4-BE49-F238E27FC236}">
                  <a16:creationId xmlns:a16="http://schemas.microsoft.com/office/drawing/2014/main" xmlns=""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xmlns=""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xmlns="" id="{53691F5B-803E-4F6D-B311-B4B0BA154EF1}"/>
              </a:ext>
            </a:extLst>
          </p:cNvPr>
          <p:cNvGrpSpPr/>
          <p:nvPr userDrawn="1"/>
        </p:nvGrpSpPr>
        <p:grpSpPr>
          <a:xfrm>
            <a:off x="1288883" y="3045539"/>
            <a:ext cx="3008160" cy="559594"/>
            <a:chOff x="1384299" y="1757431"/>
            <a:chExt cx="3008160" cy="559594"/>
          </a:xfrm>
        </p:grpSpPr>
        <p:sp>
          <p:nvSpPr>
            <p:cNvPr id="11" name="任意多边形 13">
              <a:extLst>
                <a:ext uri="{FF2B5EF4-FFF2-40B4-BE49-F238E27FC236}">
                  <a16:creationId xmlns:a16="http://schemas.microsoft.com/office/drawing/2014/main" xmlns=""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2" name="Freeform 7">
              <a:extLst>
                <a:ext uri="{FF2B5EF4-FFF2-40B4-BE49-F238E27FC236}">
                  <a16:creationId xmlns:a16="http://schemas.microsoft.com/office/drawing/2014/main" xmlns=""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xmlns=""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xmlns="" id="{885C5128-4675-4678-9005-735B68008D08}"/>
              </a:ext>
            </a:extLst>
          </p:cNvPr>
          <p:cNvGrpSpPr/>
          <p:nvPr userDrawn="1"/>
        </p:nvGrpSpPr>
        <p:grpSpPr>
          <a:xfrm>
            <a:off x="4656123" y="1970676"/>
            <a:ext cx="3008159" cy="559593"/>
            <a:chOff x="4751539" y="984715"/>
            <a:chExt cx="3008159" cy="559593"/>
          </a:xfrm>
        </p:grpSpPr>
        <p:sp>
          <p:nvSpPr>
            <p:cNvPr id="15" name="任意多边形 16">
              <a:extLst>
                <a:ext uri="{FF2B5EF4-FFF2-40B4-BE49-F238E27FC236}">
                  <a16:creationId xmlns:a16="http://schemas.microsoft.com/office/drawing/2014/main" xmlns="" id="{5B4A920F-5318-45A6-804C-3E4A8AB90AE1}"/>
                </a:ext>
              </a:extLst>
            </p:cNvPr>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6" name="Freeform 10">
              <a:extLst>
                <a:ext uri="{FF2B5EF4-FFF2-40B4-BE49-F238E27FC236}">
                  <a16:creationId xmlns:a16="http://schemas.microsoft.com/office/drawing/2014/main" xmlns=""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xmlns=""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xmlns="" id="{FA24DCC5-3211-4D98-BE6D-7BA5474A79CF}"/>
              </a:ext>
            </a:extLst>
          </p:cNvPr>
          <p:cNvGrpSpPr/>
          <p:nvPr userDrawn="1"/>
        </p:nvGrpSpPr>
        <p:grpSpPr>
          <a:xfrm>
            <a:off x="4656123" y="3045538"/>
            <a:ext cx="3008159" cy="559595"/>
            <a:chOff x="4751539" y="1757430"/>
            <a:chExt cx="3008159" cy="559595"/>
          </a:xfrm>
        </p:grpSpPr>
        <p:sp>
          <p:nvSpPr>
            <p:cNvPr id="19" name="任意多边形 19">
              <a:extLst>
                <a:ext uri="{FF2B5EF4-FFF2-40B4-BE49-F238E27FC236}">
                  <a16:creationId xmlns:a16="http://schemas.microsoft.com/office/drawing/2014/main" xmlns=""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20" name="Freeform 13">
              <a:extLst>
                <a:ext uri="{FF2B5EF4-FFF2-40B4-BE49-F238E27FC236}">
                  <a16:creationId xmlns:a16="http://schemas.microsoft.com/office/drawing/2014/main" xmlns=""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xmlns=""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spTree>
    <p:extLst>
      <p:ext uri="{BB962C8B-B14F-4D97-AF65-F5344CB8AC3E}">
        <p14:creationId xmlns:p14="http://schemas.microsoft.com/office/powerpoint/2010/main" val="14498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strVal val="#ppt_w+.3"/>
                                          </p:val>
                                        </p:tav>
                                        <p:tav tm="100000">
                                          <p:val>
                                            <p:strVal val="#ppt_w"/>
                                          </p:val>
                                        </p:tav>
                                      </p:tavLst>
                                    </p:anim>
                                    <p:anim calcmode="lin" valueType="num">
                                      <p:cBhvr>
                                        <p:cTn id="20" dur="1000" fill="hold"/>
                                        <p:tgtEl>
                                          <p:spTgt spid="18"/>
                                        </p:tgtEl>
                                        <p:attrNameLst>
                                          <p:attrName>ppt_h</p:attrName>
                                        </p:attrNameLst>
                                      </p:cBhvr>
                                      <p:tavLst>
                                        <p:tav tm="0">
                                          <p:val>
                                            <p:strVal val="#ppt_h"/>
                                          </p:val>
                                        </p:tav>
                                        <p:tav tm="100000">
                                          <p:val>
                                            <p:strVal val="#ppt_h"/>
                                          </p:val>
                                        </p:tav>
                                      </p:tavLst>
                                    </p:anim>
                                    <p:animEffect transition="in" filter="fade">
                                      <p:cBhvr>
                                        <p:cTn id="21" dur="1000"/>
                                        <p:tgtEl>
                                          <p:spTgt spid="18"/>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3"/>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25044E-13D0-4C46-A26C-B8FE16BE21C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E4F0D54A-B505-401F-BE9B-24FF1099D042}"/>
              </a:ext>
            </a:extLst>
          </p:cNvPr>
          <p:cNvSpPr>
            <a:spLocks noGrp="1"/>
          </p:cNvSpPr>
          <p:nvPr>
            <p:ph type="dt" sz="half" idx="10"/>
          </p:nvPr>
        </p:nvSpPr>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579DA163-DDD3-4E70-B30C-35C464A3D847}"/>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DB99121F-2CB1-4E3B-BA33-BA026711F271}"/>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5">
            <a:extLst>
              <a:ext uri="{FF2B5EF4-FFF2-40B4-BE49-F238E27FC236}">
                <a16:creationId xmlns:a16="http://schemas.microsoft.com/office/drawing/2014/main" xmlns="" id="{F93419E9-CEEA-4067-9A78-227562CD3043}"/>
              </a:ext>
            </a:extLst>
          </p:cNvPr>
          <p:cNvGrpSpPr/>
          <p:nvPr userDrawn="1"/>
        </p:nvGrpSpPr>
        <p:grpSpPr>
          <a:xfrm>
            <a:off x="5995147" y="1714765"/>
            <a:ext cx="2520203" cy="2762672"/>
            <a:chOff x="2789238" y="2714626"/>
            <a:chExt cx="2722562" cy="2984501"/>
          </a:xfrm>
        </p:grpSpPr>
        <p:sp>
          <p:nvSpPr>
            <p:cNvPr id="7" name="任意多边形 16">
              <a:extLst>
                <a:ext uri="{FF2B5EF4-FFF2-40B4-BE49-F238E27FC236}">
                  <a16:creationId xmlns:a16="http://schemas.microsoft.com/office/drawing/2014/main" xmlns=""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xmlns=""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xmlns=""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mn-lt"/>
                  <a:ea typeface="+mn-ea"/>
                  <a:cs typeface="+mn-ea"/>
                  <a:sym typeface="+mn-lt"/>
                </a:rPr>
                <a:t> </a:t>
              </a:r>
              <a:endParaRPr lang="zh-CN" altLang="en-US" sz="1500" dirty="0">
                <a:solidFill>
                  <a:schemeClr val="bg1"/>
                </a:solidFill>
                <a:latin typeface="+mn-lt"/>
                <a:ea typeface="+mn-ea"/>
                <a:cs typeface="+mn-ea"/>
                <a:sym typeface="+mn-lt"/>
              </a:endParaRPr>
            </a:p>
          </p:txBody>
        </p:sp>
        <p:sp>
          <p:nvSpPr>
            <p:cNvPr id="10" name="任意多边形 19">
              <a:extLst>
                <a:ext uri="{FF2B5EF4-FFF2-40B4-BE49-F238E27FC236}">
                  <a16:creationId xmlns:a16="http://schemas.microsoft.com/office/drawing/2014/main" xmlns=""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xmlns=""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xmlns=""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xmlns="" id="{C88DBCA2-CF76-40D8-A927-9526D2E7E18B}"/>
              </a:ext>
            </a:extLst>
          </p:cNvPr>
          <p:cNvSpPr/>
          <p:nvPr/>
        </p:nvSpPr>
        <p:spPr>
          <a:xfrm>
            <a:off x="487115" y="216809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7" name="等腰三角形 41">
            <a:extLst>
              <a:ext uri="{FF2B5EF4-FFF2-40B4-BE49-F238E27FC236}">
                <a16:creationId xmlns:a16="http://schemas.microsoft.com/office/drawing/2014/main" xmlns="" id="{52C1A848-79C4-43B6-A65E-B49024F18716}"/>
              </a:ext>
            </a:extLst>
          </p:cNvPr>
          <p:cNvSpPr/>
          <p:nvPr/>
        </p:nvSpPr>
        <p:spPr>
          <a:xfrm>
            <a:off x="487115" y="3117408"/>
            <a:ext cx="303663"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0" name="Text Placeholder 19">
            <a:extLst>
              <a:ext uri="{FF2B5EF4-FFF2-40B4-BE49-F238E27FC236}">
                <a16:creationId xmlns:a16="http://schemas.microsoft.com/office/drawing/2014/main" xmlns="" id="{C64C5507-C848-49EF-8986-05A3203C0DB8}"/>
              </a:ext>
            </a:extLst>
          </p:cNvPr>
          <p:cNvSpPr>
            <a:spLocks noGrp="1"/>
          </p:cNvSpPr>
          <p:nvPr>
            <p:ph type="body" sz="quarter" idx="13" hasCustomPrompt="1"/>
          </p:nvPr>
        </p:nvSpPr>
        <p:spPr>
          <a:xfrm>
            <a:off x="1017588" y="2078038"/>
            <a:ext cx="4681537"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xmlns="" id="{099A2F67-24E2-4CC2-8E42-817A90F5B002}"/>
              </a:ext>
            </a:extLst>
          </p:cNvPr>
          <p:cNvSpPr>
            <a:spLocks noGrp="1"/>
          </p:cNvSpPr>
          <p:nvPr>
            <p:ph type="body" sz="quarter" idx="14" hasCustomPrompt="1"/>
          </p:nvPr>
        </p:nvSpPr>
        <p:spPr>
          <a:xfrm>
            <a:off x="1022135" y="3028314"/>
            <a:ext cx="4681537" cy="466725"/>
          </a:xfrm>
        </p:spPr>
        <p:txBody>
          <a:bodyPr>
            <a:noAutofit/>
          </a:bodyPr>
          <a:lstStyle>
            <a:lvl1pPr>
              <a:defRPr sz="2400"/>
            </a:lvl1pPr>
          </a:lstStyle>
          <a:p>
            <a:pPr lvl="0"/>
            <a:r>
              <a:rPr lang="en-US" dirty="0"/>
              <a:t>Click to edit text styles</a:t>
            </a:r>
          </a:p>
        </p:txBody>
      </p:sp>
    </p:spTree>
    <p:extLst>
      <p:ext uri="{BB962C8B-B14F-4D97-AF65-F5344CB8AC3E}">
        <p14:creationId xmlns:p14="http://schemas.microsoft.com/office/powerpoint/2010/main" val="370759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E0919E08-F72F-45A3-AC40-4354310520FB}"/>
              </a:ext>
            </a:extLst>
          </p:cNvPr>
          <p:cNvSpPr>
            <a:spLocks noGrp="1"/>
          </p:cNvSpPr>
          <p:nvPr>
            <p:ph type="dt" sz="half" idx="10"/>
          </p:nvPr>
        </p:nvSpPr>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9B47FE8C-220B-49AB-9504-58EB9158134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xmlns="" id="{8998FD73-8D68-4462-BFC9-FA744D0323F1}"/>
              </a:ext>
            </a:extLst>
          </p:cNvPr>
          <p:cNvGrpSpPr/>
          <p:nvPr userDrawn="1"/>
        </p:nvGrpSpPr>
        <p:grpSpPr>
          <a:xfrm>
            <a:off x="644373" y="1849212"/>
            <a:ext cx="1713195" cy="1869350"/>
            <a:chOff x="954880" y="2484888"/>
            <a:chExt cx="2014662" cy="2198295"/>
          </a:xfrm>
        </p:grpSpPr>
        <p:sp>
          <p:nvSpPr>
            <p:cNvPr id="7" name="椭圆 17">
              <a:extLst>
                <a:ext uri="{FF2B5EF4-FFF2-40B4-BE49-F238E27FC236}">
                  <a16:creationId xmlns:a16="http://schemas.microsoft.com/office/drawing/2014/main" xmlns=""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8" name="椭圆 19">
              <a:extLst>
                <a:ext uri="{FF2B5EF4-FFF2-40B4-BE49-F238E27FC236}">
                  <a16:creationId xmlns:a16="http://schemas.microsoft.com/office/drawing/2014/main" xmlns=""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01</a:t>
              </a:r>
              <a:endParaRPr lang="zh-CN" altLang="en-US" sz="2400" dirty="0">
                <a:solidFill>
                  <a:schemeClr val="bg1"/>
                </a:solidFill>
                <a:cs typeface="+mn-ea"/>
                <a:sym typeface="+mn-lt"/>
              </a:endParaRPr>
            </a:p>
          </p:txBody>
        </p:sp>
        <p:sp>
          <p:nvSpPr>
            <p:cNvPr id="9" name="椭圆 21">
              <a:extLst>
                <a:ext uri="{FF2B5EF4-FFF2-40B4-BE49-F238E27FC236}">
                  <a16:creationId xmlns:a16="http://schemas.microsoft.com/office/drawing/2014/main" xmlns=""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xmlns="" id="{2102BDAF-C78E-431A-AC43-9206443E7C9B}"/>
              </a:ext>
            </a:extLst>
          </p:cNvPr>
          <p:cNvGrpSpPr/>
          <p:nvPr userDrawn="1"/>
        </p:nvGrpSpPr>
        <p:grpSpPr>
          <a:xfrm>
            <a:off x="2686050" y="1849212"/>
            <a:ext cx="1713195" cy="1869350"/>
            <a:chOff x="954880" y="2484888"/>
            <a:chExt cx="2014662" cy="2198295"/>
          </a:xfrm>
        </p:grpSpPr>
        <p:sp>
          <p:nvSpPr>
            <p:cNvPr id="11" name="椭圆 46">
              <a:extLst>
                <a:ext uri="{FF2B5EF4-FFF2-40B4-BE49-F238E27FC236}">
                  <a16:creationId xmlns:a16="http://schemas.microsoft.com/office/drawing/2014/main" xmlns=""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12" name="椭圆 47">
              <a:extLst>
                <a:ext uri="{FF2B5EF4-FFF2-40B4-BE49-F238E27FC236}">
                  <a16:creationId xmlns:a16="http://schemas.microsoft.com/office/drawing/2014/main" xmlns=""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02</a:t>
              </a:r>
              <a:endParaRPr lang="zh-CN" altLang="en-US" sz="2400" dirty="0">
                <a:solidFill>
                  <a:schemeClr val="bg1"/>
                </a:solidFill>
                <a:cs typeface="+mn-ea"/>
                <a:sym typeface="+mn-lt"/>
              </a:endParaRPr>
            </a:p>
          </p:txBody>
        </p:sp>
        <p:sp>
          <p:nvSpPr>
            <p:cNvPr id="13" name="椭圆 48">
              <a:extLst>
                <a:ext uri="{FF2B5EF4-FFF2-40B4-BE49-F238E27FC236}">
                  <a16:creationId xmlns:a16="http://schemas.microsoft.com/office/drawing/2014/main" xmlns=""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xmlns="" id="{352F5FC4-4B6B-4370-A2E1-9B31D67145E0}"/>
              </a:ext>
            </a:extLst>
          </p:cNvPr>
          <p:cNvGrpSpPr/>
          <p:nvPr userDrawn="1"/>
        </p:nvGrpSpPr>
        <p:grpSpPr>
          <a:xfrm>
            <a:off x="4727727" y="1849212"/>
            <a:ext cx="1713195" cy="1869350"/>
            <a:chOff x="954880" y="2484888"/>
            <a:chExt cx="2014662" cy="2198295"/>
          </a:xfrm>
        </p:grpSpPr>
        <p:sp>
          <p:nvSpPr>
            <p:cNvPr id="15" name="椭圆 50">
              <a:extLst>
                <a:ext uri="{FF2B5EF4-FFF2-40B4-BE49-F238E27FC236}">
                  <a16:creationId xmlns:a16="http://schemas.microsoft.com/office/drawing/2014/main" xmlns=""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16" name="椭圆 51">
              <a:extLst>
                <a:ext uri="{FF2B5EF4-FFF2-40B4-BE49-F238E27FC236}">
                  <a16:creationId xmlns:a16="http://schemas.microsoft.com/office/drawing/2014/main" xmlns=""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03</a:t>
              </a:r>
              <a:endParaRPr lang="zh-CN" altLang="en-US" sz="2400" dirty="0">
                <a:solidFill>
                  <a:schemeClr val="bg1"/>
                </a:solidFill>
                <a:cs typeface="+mn-ea"/>
                <a:sym typeface="+mn-lt"/>
              </a:endParaRPr>
            </a:p>
          </p:txBody>
        </p:sp>
        <p:sp>
          <p:nvSpPr>
            <p:cNvPr id="17" name="椭圆 52">
              <a:extLst>
                <a:ext uri="{FF2B5EF4-FFF2-40B4-BE49-F238E27FC236}">
                  <a16:creationId xmlns:a16="http://schemas.microsoft.com/office/drawing/2014/main" xmlns=""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8" name="组合 53">
            <a:extLst>
              <a:ext uri="{FF2B5EF4-FFF2-40B4-BE49-F238E27FC236}">
                <a16:creationId xmlns:a16="http://schemas.microsoft.com/office/drawing/2014/main" xmlns="" id="{5C4C4459-9318-44D6-9993-2A9FD6B36D67}"/>
              </a:ext>
            </a:extLst>
          </p:cNvPr>
          <p:cNvGrpSpPr/>
          <p:nvPr userDrawn="1"/>
        </p:nvGrpSpPr>
        <p:grpSpPr>
          <a:xfrm>
            <a:off x="6769405" y="1849212"/>
            <a:ext cx="1713195" cy="1869350"/>
            <a:chOff x="954880" y="2484888"/>
            <a:chExt cx="2014662" cy="2198295"/>
          </a:xfrm>
        </p:grpSpPr>
        <p:sp>
          <p:nvSpPr>
            <p:cNvPr id="19" name="椭圆 54">
              <a:extLst>
                <a:ext uri="{FF2B5EF4-FFF2-40B4-BE49-F238E27FC236}">
                  <a16:creationId xmlns:a16="http://schemas.microsoft.com/office/drawing/2014/main" xmlns="" id="{17AA8867-7A9F-41F3-95ED-18B4F1E9730C}"/>
                </a:ext>
              </a:extLst>
            </p:cNvPr>
            <p:cNvSpPr/>
            <p:nvPr/>
          </p:nvSpPr>
          <p:spPr>
            <a:xfrm>
              <a:off x="954880" y="2668521"/>
              <a:ext cx="2014662" cy="2014662"/>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20" name="椭圆 55">
              <a:extLst>
                <a:ext uri="{FF2B5EF4-FFF2-40B4-BE49-F238E27FC236}">
                  <a16:creationId xmlns:a16="http://schemas.microsoft.com/office/drawing/2014/main" xmlns="" id="{D5BE7524-981E-4234-BD8C-8F28B794BA37}"/>
                </a:ext>
              </a:extLst>
            </p:cNvPr>
            <p:cNvSpPr/>
            <p:nvPr/>
          </p:nvSpPr>
          <p:spPr>
            <a:xfrm>
              <a:off x="1166804" y="2484888"/>
              <a:ext cx="634375" cy="632980"/>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04</a:t>
              </a:r>
              <a:endParaRPr lang="zh-CN" altLang="en-US" sz="2400" dirty="0">
                <a:solidFill>
                  <a:schemeClr val="bg1"/>
                </a:solidFill>
                <a:cs typeface="+mn-ea"/>
                <a:sym typeface="+mn-lt"/>
              </a:endParaRPr>
            </a:p>
          </p:txBody>
        </p:sp>
        <p:sp>
          <p:nvSpPr>
            <p:cNvPr id="21" name="椭圆 56">
              <a:extLst>
                <a:ext uri="{FF2B5EF4-FFF2-40B4-BE49-F238E27FC236}">
                  <a16:creationId xmlns:a16="http://schemas.microsoft.com/office/drawing/2014/main" xmlns="" id="{851AA29D-76D1-4A55-B427-323EB23026D4}"/>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xmlns="" id="{D2321D44-9C51-413F-BA7A-0EFF13C6D890}"/>
              </a:ext>
            </a:extLst>
          </p:cNvPr>
          <p:cNvSpPr>
            <a:spLocks noGrp="1"/>
          </p:cNvSpPr>
          <p:nvPr>
            <p:ph type="body" sz="quarter" idx="13" hasCustomPrompt="1"/>
          </p:nvPr>
        </p:nvSpPr>
        <p:spPr>
          <a:xfrm>
            <a:off x="935562" y="2525913"/>
            <a:ext cx="1210545" cy="946150"/>
          </a:xfrm>
        </p:spPr>
        <p:txBody>
          <a:bodyPr>
            <a:normAutofit/>
          </a:bodyPr>
          <a:lstStyle>
            <a:lvl1pPr marL="0" indent="0">
              <a:buNone/>
              <a:defRPr sz="2000"/>
            </a:lvl1pPr>
          </a:lstStyle>
          <a:p>
            <a:pPr lvl="0"/>
            <a:r>
              <a:rPr lang="en-US" dirty="0"/>
              <a:t>Click to add text</a:t>
            </a:r>
          </a:p>
        </p:txBody>
      </p:sp>
      <p:sp>
        <p:nvSpPr>
          <p:cNvPr id="26" name="Text Placeholder 24">
            <a:extLst>
              <a:ext uri="{FF2B5EF4-FFF2-40B4-BE49-F238E27FC236}">
                <a16:creationId xmlns:a16="http://schemas.microsoft.com/office/drawing/2014/main" xmlns="" id="{EB0E11CE-0654-43C4-9A72-2747048A7543}"/>
              </a:ext>
            </a:extLst>
          </p:cNvPr>
          <p:cNvSpPr>
            <a:spLocks noGrp="1"/>
          </p:cNvSpPr>
          <p:nvPr>
            <p:ph type="body" sz="quarter" idx="14" hasCustomPrompt="1"/>
          </p:nvPr>
        </p:nvSpPr>
        <p:spPr>
          <a:xfrm>
            <a:off x="3002167" y="2540830"/>
            <a:ext cx="1210545" cy="946150"/>
          </a:xfrm>
        </p:spPr>
        <p:txBody>
          <a:bodyPr>
            <a:normAutofit/>
          </a:bodyPr>
          <a:lstStyle>
            <a:lvl1pPr marL="0" indent="0">
              <a:buNone/>
              <a:defRPr sz="2000"/>
            </a:lvl1pPr>
          </a:lstStyle>
          <a:p>
            <a:pPr lvl="0"/>
            <a:r>
              <a:rPr lang="en-US" dirty="0"/>
              <a:t>Click to add text</a:t>
            </a:r>
          </a:p>
        </p:txBody>
      </p:sp>
      <p:sp>
        <p:nvSpPr>
          <p:cNvPr id="27" name="Text Placeholder 24">
            <a:extLst>
              <a:ext uri="{FF2B5EF4-FFF2-40B4-BE49-F238E27FC236}">
                <a16:creationId xmlns:a16="http://schemas.microsoft.com/office/drawing/2014/main" xmlns="" id="{2012700E-64C6-4538-B13B-FCCC51FA7F6C}"/>
              </a:ext>
            </a:extLst>
          </p:cNvPr>
          <p:cNvSpPr>
            <a:spLocks noGrp="1"/>
          </p:cNvSpPr>
          <p:nvPr>
            <p:ph type="body" sz="quarter" idx="15" hasCustomPrompt="1"/>
          </p:nvPr>
        </p:nvSpPr>
        <p:spPr>
          <a:xfrm>
            <a:off x="5043845" y="2540830"/>
            <a:ext cx="1210545" cy="946150"/>
          </a:xfrm>
        </p:spPr>
        <p:txBody>
          <a:bodyPr>
            <a:normAutofit/>
          </a:bodyPr>
          <a:lstStyle>
            <a:lvl1pPr marL="0" indent="0">
              <a:buNone/>
              <a:defRPr sz="2000"/>
            </a:lvl1pPr>
          </a:lstStyle>
          <a:p>
            <a:pPr lvl="0"/>
            <a:r>
              <a:rPr lang="en-US" dirty="0"/>
              <a:t>Click to add text</a:t>
            </a:r>
          </a:p>
        </p:txBody>
      </p:sp>
      <p:sp>
        <p:nvSpPr>
          <p:cNvPr id="28" name="Text Placeholder 24">
            <a:extLst>
              <a:ext uri="{FF2B5EF4-FFF2-40B4-BE49-F238E27FC236}">
                <a16:creationId xmlns:a16="http://schemas.microsoft.com/office/drawing/2014/main" xmlns="" id="{0CBAC755-2A7B-45A1-9F4D-70D9192DD8C1}"/>
              </a:ext>
            </a:extLst>
          </p:cNvPr>
          <p:cNvSpPr>
            <a:spLocks noGrp="1"/>
          </p:cNvSpPr>
          <p:nvPr>
            <p:ph type="body" sz="quarter" idx="16" hasCustomPrompt="1"/>
          </p:nvPr>
        </p:nvSpPr>
        <p:spPr>
          <a:xfrm>
            <a:off x="7085523" y="2540830"/>
            <a:ext cx="1210545" cy="946150"/>
          </a:xfrm>
        </p:spPr>
        <p:txBody>
          <a:bodyPr>
            <a:normAutofit/>
          </a:bodyPr>
          <a:lstStyle>
            <a:lvl1pPr marL="0" indent="0">
              <a:buNone/>
              <a:defRPr sz="2000"/>
            </a:lvl1pPr>
          </a:lstStyle>
          <a:p>
            <a:pPr lvl="0"/>
            <a:r>
              <a:rPr lang="en-US" dirty="0"/>
              <a:t>Click to add text</a:t>
            </a:r>
          </a:p>
        </p:txBody>
      </p:sp>
    </p:spTree>
    <p:extLst>
      <p:ext uri="{BB962C8B-B14F-4D97-AF65-F5344CB8AC3E}">
        <p14:creationId xmlns:p14="http://schemas.microsoft.com/office/powerpoint/2010/main" val="35882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5">
                                            <p:txEl>
                                              <p:pRg st="0" end="0"/>
                                            </p:txEl>
                                          </p:spTgt>
                                        </p:tgtEl>
                                      </p:cBhvr>
                                    </p:animEffect>
                                  </p:childTnLst>
                                </p:cTn>
                              </p:par>
                              <p:par>
                                <p:cTn id="15" presetID="53" presetClass="entr" presetSubtype="16"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p:cTn id="2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6">
                                            <p:txEl>
                                              <p:pRg st="0" end="0"/>
                                            </p:txEl>
                                          </p:spTgt>
                                        </p:tgtEl>
                                      </p:cBhvr>
                                    </p:animEffect>
                                  </p:childTnLst>
                                </p:cTn>
                              </p:par>
                              <p:par>
                                <p:cTn id="25" presetID="53" presetClass="entr" presetSubtype="16"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7">
                                            <p:txEl>
                                              <p:pRg st="0" end="0"/>
                                            </p:txEl>
                                          </p:spTgt>
                                        </p:tgtEl>
                                      </p:cBhvr>
                                    </p:animEffect>
                                  </p:childTnLst>
                                </p:cTn>
                              </p:par>
                              <p:par>
                                <p:cTn id="35" presetID="53" presetClass="entr" presetSubtype="16" fill="hold" nodeType="withEffect">
                                  <p:stCondLst>
                                    <p:cond delay="2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p:cTn id="4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98CCD5-967F-4254-B8BD-4E22CF2EDBD8}"/>
              </a:ext>
            </a:extLst>
          </p:cNvPr>
          <p:cNvSpPr>
            <a:spLocks noGrp="1"/>
          </p:cNvSpPr>
          <p:nvPr>
            <p:ph type="title"/>
          </p:nvPr>
        </p:nvSpPr>
        <p:spPr>
          <a:xfrm>
            <a:off x="899405" y="432954"/>
            <a:ext cx="7768093" cy="869155"/>
          </a:xfrm>
        </p:spPr>
        <p:txBody>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xmlns="" id="{4870CB20-280C-40FE-A9A6-0D5C2172C825}"/>
              </a:ext>
            </a:extLst>
          </p:cNvPr>
          <p:cNvSpPr>
            <a:spLocks noGrp="1"/>
          </p:cNvSpPr>
          <p:nvPr>
            <p:ph type="dt" sz="half" idx="10"/>
          </p:nvPr>
        </p:nvSpPr>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B916E06B-A51A-41CD-921D-47AD74DA4E1E}"/>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01CD9BC3-82B3-4BF1-BA60-DFF62E5333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2">
            <a:extLst>
              <a:ext uri="{FF2B5EF4-FFF2-40B4-BE49-F238E27FC236}">
                <a16:creationId xmlns:a16="http://schemas.microsoft.com/office/drawing/2014/main" xmlns="" id="{7E9D8B8F-036A-49DB-AA4F-BD5CFE1210CF}"/>
              </a:ext>
            </a:extLst>
          </p:cNvPr>
          <p:cNvGrpSpPr/>
          <p:nvPr userDrawn="1"/>
        </p:nvGrpSpPr>
        <p:grpSpPr>
          <a:xfrm>
            <a:off x="3373921" y="1901070"/>
            <a:ext cx="2396158" cy="2373833"/>
            <a:chOff x="4527336" y="1862537"/>
            <a:chExt cx="3194877" cy="3165111"/>
          </a:xfrm>
        </p:grpSpPr>
        <p:sp>
          <p:nvSpPr>
            <p:cNvPr id="7" name="Line 8">
              <a:extLst>
                <a:ext uri="{FF2B5EF4-FFF2-40B4-BE49-F238E27FC236}">
                  <a16:creationId xmlns:a16="http://schemas.microsoft.com/office/drawing/2014/main" xmlns="" id="{B9355F6B-6772-48CD-BE3F-001C6F0F74E6}"/>
                </a:ext>
              </a:extLst>
            </p:cNvPr>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825">
                <a:latin typeface="Roboto" panose="02000000000000000000" pitchFamily="2" charset="0"/>
                <a:cs typeface="+mn-ea"/>
                <a:sym typeface="+mn-lt"/>
              </a:endParaRPr>
            </a:p>
          </p:txBody>
        </p:sp>
        <p:cxnSp>
          <p:nvCxnSpPr>
            <p:cNvPr id="8" name="AutoShape 13">
              <a:extLst>
                <a:ext uri="{FF2B5EF4-FFF2-40B4-BE49-F238E27FC236}">
                  <a16:creationId xmlns:a16="http://schemas.microsoft.com/office/drawing/2014/main" xmlns="" id="{1F41D549-2A4B-4224-982D-3881190E15D0}"/>
                </a:ext>
              </a:extLst>
            </p:cNvPr>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9" name="AutoShape 26">
              <a:extLst>
                <a:ext uri="{FF2B5EF4-FFF2-40B4-BE49-F238E27FC236}">
                  <a16:creationId xmlns:a16="http://schemas.microsoft.com/office/drawing/2014/main" xmlns="" id="{DC38C875-1447-4BC7-81BD-78B8F18B774E}"/>
                </a:ext>
              </a:extLst>
            </p:cNvPr>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10" name="AutoShape 39">
              <a:extLst>
                <a:ext uri="{FF2B5EF4-FFF2-40B4-BE49-F238E27FC236}">
                  <a16:creationId xmlns:a16="http://schemas.microsoft.com/office/drawing/2014/main" xmlns="" id="{2D52954E-2C08-4F82-8781-EB5BC57310B7}"/>
                </a:ext>
              </a:extLst>
            </p:cNvPr>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11" name="AutoShape 52">
              <a:extLst>
                <a:ext uri="{FF2B5EF4-FFF2-40B4-BE49-F238E27FC236}">
                  <a16:creationId xmlns:a16="http://schemas.microsoft.com/office/drawing/2014/main" xmlns="" id="{AA2925BB-7B67-4D24-A431-E8CCC2BA7B50}"/>
                </a:ext>
              </a:extLst>
            </p:cNvPr>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13" name="AutoShape 59">
            <a:extLst>
              <a:ext uri="{FF2B5EF4-FFF2-40B4-BE49-F238E27FC236}">
                <a16:creationId xmlns:a16="http://schemas.microsoft.com/office/drawing/2014/main" xmlns="" id="{45761BCB-57CF-4E8C-8957-626DA550C4C9}"/>
              </a:ext>
            </a:extLst>
          </p:cNvPr>
          <p:cNvSpPr>
            <a:spLocks noChangeArrowheads="1"/>
          </p:cNvSpPr>
          <p:nvPr userDrawn="1"/>
        </p:nvSpPr>
        <p:spPr bwMode="auto">
          <a:xfrm>
            <a:off x="4153788" y="2686891"/>
            <a:ext cx="818564" cy="815587"/>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4" name="AutoShape 59">
            <a:extLst>
              <a:ext uri="{FF2B5EF4-FFF2-40B4-BE49-F238E27FC236}">
                <a16:creationId xmlns:a16="http://schemas.microsoft.com/office/drawing/2014/main" xmlns="" id="{69DDF687-E2EB-477C-B8F2-6B323BB73C13}"/>
              </a:ext>
            </a:extLst>
          </p:cNvPr>
          <p:cNvSpPr>
            <a:spLocks noChangeArrowheads="1"/>
          </p:cNvSpPr>
          <p:nvPr userDrawn="1"/>
        </p:nvSpPr>
        <p:spPr bwMode="auto">
          <a:xfrm>
            <a:off x="3705812" y="1820703"/>
            <a:ext cx="180083"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5" name="AutoShape 59">
            <a:extLst>
              <a:ext uri="{FF2B5EF4-FFF2-40B4-BE49-F238E27FC236}">
                <a16:creationId xmlns:a16="http://schemas.microsoft.com/office/drawing/2014/main" xmlns="" id="{937A69EB-8E7C-4D4B-9021-10DED7F1246A}"/>
              </a:ext>
            </a:extLst>
          </p:cNvPr>
          <p:cNvSpPr>
            <a:spLocks noChangeArrowheads="1"/>
          </p:cNvSpPr>
          <p:nvPr userDrawn="1"/>
        </p:nvSpPr>
        <p:spPr bwMode="auto">
          <a:xfrm>
            <a:off x="3434940" y="2335653"/>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6" name="AutoShape 59">
            <a:extLst>
              <a:ext uri="{FF2B5EF4-FFF2-40B4-BE49-F238E27FC236}">
                <a16:creationId xmlns:a16="http://schemas.microsoft.com/office/drawing/2014/main" xmlns="" id="{C6EC6E58-7412-41D7-BBDA-EA50778833BC}"/>
              </a:ext>
            </a:extLst>
          </p:cNvPr>
          <p:cNvSpPr>
            <a:spLocks noChangeArrowheads="1"/>
          </p:cNvSpPr>
          <p:nvPr userDrawn="1"/>
        </p:nvSpPr>
        <p:spPr bwMode="auto">
          <a:xfrm>
            <a:off x="3434940" y="3623030"/>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7" name="AutoShape 59">
            <a:extLst>
              <a:ext uri="{FF2B5EF4-FFF2-40B4-BE49-F238E27FC236}">
                <a16:creationId xmlns:a16="http://schemas.microsoft.com/office/drawing/2014/main" xmlns="" id="{0ADBE268-7D55-4DF9-A0F3-D38BCA7CE85E}"/>
              </a:ext>
            </a:extLst>
          </p:cNvPr>
          <p:cNvSpPr>
            <a:spLocks noChangeArrowheads="1"/>
          </p:cNvSpPr>
          <p:nvPr userDrawn="1"/>
        </p:nvSpPr>
        <p:spPr bwMode="auto">
          <a:xfrm>
            <a:off x="3705812" y="4188583"/>
            <a:ext cx="180083"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8" name="AutoShape 59">
            <a:extLst>
              <a:ext uri="{FF2B5EF4-FFF2-40B4-BE49-F238E27FC236}">
                <a16:creationId xmlns:a16="http://schemas.microsoft.com/office/drawing/2014/main" xmlns="" id="{A6AB5CFE-8001-4D8D-A4BF-EFA55E90A121}"/>
              </a:ext>
            </a:extLst>
          </p:cNvPr>
          <p:cNvSpPr>
            <a:spLocks noChangeArrowheads="1"/>
          </p:cNvSpPr>
          <p:nvPr userDrawn="1"/>
        </p:nvSpPr>
        <p:spPr bwMode="auto">
          <a:xfrm>
            <a:off x="5220897" y="1820703"/>
            <a:ext cx="178596"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9" name="AutoShape 59">
            <a:extLst>
              <a:ext uri="{FF2B5EF4-FFF2-40B4-BE49-F238E27FC236}">
                <a16:creationId xmlns:a16="http://schemas.microsoft.com/office/drawing/2014/main" xmlns="" id="{D269186F-18A9-4012-AC99-E6B1D5DA371D}"/>
              </a:ext>
            </a:extLst>
          </p:cNvPr>
          <p:cNvSpPr>
            <a:spLocks noChangeArrowheads="1"/>
          </p:cNvSpPr>
          <p:nvPr userDrawn="1"/>
        </p:nvSpPr>
        <p:spPr bwMode="auto">
          <a:xfrm>
            <a:off x="5512603" y="2347560"/>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0" name="AutoShape 59">
            <a:extLst>
              <a:ext uri="{FF2B5EF4-FFF2-40B4-BE49-F238E27FC236}">
                <a16:creationId xmlns:a16="http://schemas.microsoft.com/office/drawing/2014/main" xmlns="" id="{DA829271-0E03-4D9F-B026-D863B71CC9A6}"/>
              </a:ext>
            </a:extLst>
          </p:cNvPr>
          <p:cNvSpPr>
            <a:spLocks noChangeArrowheads="1"/>
          </p:cNvSpPr>
          <p:nvPr userDrawn="1"/>
        </p:nvSpPr>
        <p:spPr bwMode="auto">
          <a:xfrm>
            <a:off x="5520044" y="3628983"/>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1" name="AutoShape 59">
            <a:extLst>
              <a:ext uri="{FF2B5EF4-FFF2-40B4-BE49-F238E27FC236}">
                <a16:creationId xmlns:a16="http://schemas.microsoft.com/office/drawing/2014/main" xmlns="" id="{DA731889-2260-4E45-88BF-72FA795BE39C}"/>
              </a:ext>
            </a:extLst>
          </p:cNvPr>
          <p:cNvSpPr>
            <a:spLocks noChangeArrowheads="1"/>
          </p:cNvSpPr>
          <p:nvPr userDrawn="1"/>
        </p:nvSpPr>
        <p:spPr bwMode="auto">
          <a:xfrm>
            <a:off x="5231314" y="4188583"/>
            <a:ext cx="180085"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2" name="AutoShape 59">
            <a:extLst>
              <a:ext uri="{FF2B5EF4-FFF2-40B4-BE49-F238E27FC236}">
                <a16:creationId xmlns:a16="http://schemas.microsoft.com/office/drawing/2014/main" xmlns="" id="{21D87319-B311-4722-AD18-3FBE4CB0AFDE}"/>
              </a:ext>
            </a:extLst>
          </p:cNvPr>
          <p:cNvSpPr>
            <a:spLocks noChangeArrowheads="1"/>
          </p:cNvSpPr>
          <p:nvPr userDrawn="1"/>
        </p:nvSpPr>
        <p:spPr bwMode="auto">
          <a:xfrm>
            <a:off x="3298019" y="3006875"/>
            <a:ext cx="180083"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3" name="AutoShape 59">
            <a:extLst>
              <a:ext uri="{FF2B5EF4-FFF2-40B4-BE49-F238E27FC236}">
                <a16:creationId xmlns:a16="http://schemas.microsoft.com/office/drawing/2014/main" xmlns="" id="{B1E377B8-2C22-48B5-90A9-AD9223F02D66}"/>
              </a:ext>
            </a:extLst>
          </p:cNvPr>
          <p:cNvSpPr>
            <a:spLocks noChangeArrowheads="1"/>
          </p:cNvSpPr>
          <p:nvPr userDrawn="1"/>
        </p:nvSpPr>
        <p:spPr bwMode="auto">
          <a:xfrm>
            <a:off x="5667386" y="3006875"/>
            <a:ext cx="178596"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34" name="Text Placeholder 33">
            <a:extLst>
              <a:ext uri="{FF2B5EF4-FFF2-40B4-BE49-F238E27FC236}">
                <a16:creationId xmlns:a16="http://schemas.microsoft.com/office/drawing/2014/main" xmlns="" id="{E59B569A-0990-4F4E-9DA8-730B9615EC95}"/>
              </a:ext>
            </a:extLst>
          </p:cNvPr>
          <p:cNvSpPr>
            <a:spLocks noGrp="1"/>
          </p:cNvSpPr>
          <p:nvPr>
            <p:ph type="body" sz="quarter" idx="13"/>
          </p:nvPr>
        </p:nvSpPr>
        <p:spPr>
          <a:xfrm>
            <a:off x="1012507" y="1784417"/>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xmlns="" id="{59682F33-6FFB-4E13-95CC-0CC83EFF5386}"/>
              </a:ext>
            </a:extLst>
          </p:cNvPr>
          <p:cNvSpPr>
            <a:spLocks noGrp="1"/>
          </p:cNvSpPr>
          <p:nvPr>
            <p:ph type="body" sz="quarter" idx="14"/>
          </p:nvPr>
        </p:nvSpPr>
        <p:spPr>
          <a:xfrm>
            <a:off x="761193" y="2346664"/>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6" name="Text Placeholder 33">
            <a:extLst>
              <a:ext uri="{FF2B5EF4-FFF2-40B4-BE49-F238E27FC236}">
                <a16:creationId xmlns:a16="http://schemas.microsoft.com/office/drawing/2014/main" xmlns="" id="{73BBEFAA-BD33-435D-8942-5BE4CAD7CED0}"/>
              </a:ext>
            </a:extLst>
          </p:cNvPr>
          <p:cNvSpPr>
            <a:spLocks noGrp="1"/>
          </p:cNvSpPr>
          <p:nvPr>
            <p:ph type="body" sz="quarter" idx="15"/>
          </p:nvPr>
        </p:nvSpPr>
        <p:spPr>
          <a:xfrm>
            <a:off x="618317" y="298601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7" name="Text Placeholder 33">
            <a:extLst>
              <a:ext uri="{FF2B5EF4-FFF2-40B4-BE49-F238E27FC236}">
                <a16:creationId xmlns:a16="http://schemas.microsoft.com/office/drawing/2014/main" xmlns="" id="{61A6CFC8-307B-40A2-A49C-35C460BD3D1D}"/>
              </a:ext>
            </a:extLst>
          </p:cNvPr>
          <p:cNvSpPr>
            <a:spLocks noGrp="1"/>
          </p:cNvSpPr>
          <p:nvPr>
            <p:ph type="body" sz="quarter" idx="16"/>
          </p:nvPr>
        </p:nvSpPr>
        <p:spPr>
          <a:xfrm>
            <a:off x="759704" y="3579203"/>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8" name="Text Placeholder 33">
            <a:extLst>
              <a:ext uri="{FF2B5EF4-FFF2-40B4-BE49-F238E27FC236}">
                <a16:creationId xmlns:a16="http://schemas.microsoft.com/office/drawing/2014/main" xmlns="" id="{5BB74CE7-F358-431F-8AD4-BD18A76CA988}"/>
              </a:ext>
            </a:extLst>
          </p:cNvPr>
          <p:cNvSpPr>
            <a:spLocks noGrp="1"/>
          </p:cNvSpPr>
          <p:nvPr>
            <p:ph type="body" sz="quarter" idx="17"/>
          </p:nvPr>
        </p:nvSpPr>
        <p:spPr>
          <a:xfrm>
            <a:off x="1000043" y="415527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0" name="Text Placeholder 39">
            <a:extLst>
              <a:ext uri="{FF2B5EF4-FFF2-40B4-BE49-F238E27FC236}">
                <a16:creationId xmlns:a16="http://schemas.microsoft.com/office/drawing/2014/main" xmlns="" id="{C30AA1BB-29B4-4CD4-80E2-E43503552C89}"/>
              </a:ext>
            </a:extLst>
          </p:cNvPr>
          <p:cNvSpPr>
            <a:spLocks noGrp="1"/>
          </p:cNvSpPr>
          <p:nvPr>
            <p:ph type="body" sz="quarter" idx="18"/>
          </p:nvPr>
        </p:nvSpPr>
        <p:spPr>
          <a:xfrm>
            <a:off x="4227118" y="2739382"/>
            <a:ext cx="723311" cy="446088"/>
          </a:xfrm>
        </p:spPr>
        <p:txBody>
          <a:bodyPr>
            <a:noAutofit/>
          </a:bodyPr>
          <a:lstStyle>
            <a:lvl1pPr marL="0" indent="0" algn="ctr">
              <a:buNone/>
              <a:defRPr sz="1050"/>
            </a:lvl1pPr>
          </a:lstStyle>
          <a:p>
            <a:pPr lvl="0"/>
            <a:r>
              <a:rPr lang="en-US" dirty="0"/>
              <a:t>Click to edit Master text styles</a:t>
            </a:r>
          </a:p>
        </p:txBody>
      </p:sp>
      <p:sp>
        <p:nvSpPr>
          <p:cNvPr id="41" name="Text Placeholder 33">
            <a:extLst>
              <a:ext uri="{FF2B5EF4-FFF2-40B4-BE49-F238E27FC236}">
                <a16:creationId xmlns:a16="http://schemas.microsoft.com/office/drawing/2014/main" xmlns="" id="{9397AE91-1B31-478D-9350-85E6B24D6A96}"/>
              </a:ext>
            </a:extLst>
          </p:cNvPr>
          <p:cNvSpPr>
            <a:spLocks noGrp="1"/>
          </p:cNvSpPr>
          <p:nvPr>
            <p:ph type="body" sz="quarter" idx="19"/>
          </p:nvPr>
        </p:nvSpPr>
        <p:spPr>
          <a:xfrm>
            <a:off x="5399493" y="1761273"/>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2" name="Text Placeholder 33">
            <a:extLst>
              <a:ext uri="{FF2B5EF4-FFF2-40B4-BE49-F238E27FC236}">
                <a16:creationId xmlns:a16="http://schemas.microsoft.com/office/drawing/2014/main" xmlns="" id="{226BA252-8983-4943-8B8D-A249C62886CE}"/>
              </a:ext>
            </a:extLst>
          </p:cNvPr>
          <p:cNvSpPr>
            <a:spLocks noGrp="1"/>
          </p:cNvSpPr>
          <p:nvPr>
            <p:ph type="body" sz="quarter" idx="20"/>
          </p:nvPr>
        </p:nvSpPr>
        <p:spPr>
          <a:xfrm>
            <a:off x="5713524" y="2282375"/>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3" name="Text Placeholder 33">
            <a:extLst>
              <a:ext uri="{FF2B5EF4-FFF2-40B4-BE49-F238E27FC236}">
                <a16:creationId xmlns:a16="http://schemas.microsoft.com/office/drawing/2014/main" xmlns="" id="{F08860F5-901D-4D88-A833-4531B6F2966A}"/>
              </a:ext>
            </a:extLst>
          </p:cNvPr>
          <p:cNvSpPr>
            <a:spLocks noGrp="1"/>
          </p:cNvSpPr>
          <p:nvPr>
            <p:ph type="body" sz="quarter" idx="21"/>
          </p:nvPr>
        </p:nvSpPr>
        <p:spPr>
          <a:xfrm>
            <a:off x="5869794" y="2955607"/>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4" name="Text Placeholder 33">
            <a:extLst>
              <a:ext uri="{FF2B5EF4-FFF2-40B4-BE49-F238E27FC236}">
                <a16:creationId xmlns:a16="http://schemas.microsoft.com/office/drawing/2014/main" xmlns="" id="{18314BDF-40CF-4312-80B3-6E68E2162FD7}"/>
              </a:ext>
            </a:extLst>
          </p:cNvPr>
          <p:cNvSpPr>
            <a:spLocks noGrp="1"/>
          </p:cNvSpPr>
          <p:nvPr>
            <p:ph type="body" sz="quarter" idx="22"/>
          </p:nvPr>
        </p:nvSpPr>
        <p:spPr>
          <a:xfrm>
            <a:off x="5711004" y="3576096"/>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5" name="Text Placeholder 33">
            <a:extLst>
              <a:ext uri="{FF2B5EF4-FFF2-40B4-BE49-F238E27FC236}">
                <a16:creationId xmlns:a16="http://schemas.microsoft.com/office/drawing/2014/main" xmlns="" id="{2A91CA81-655E-4C5F-B213-E1B4530C991F}"/>
              </a:ext>
            </a:extLst>
          </p:cNvPr>
          <p:cNvSpPr>
            <a:spLocks noGrp="1"/>
          </p:cNvSpPr>
          <p:nvPr>
            <p:ph type="body" sz="quarter" idx="23"/>
          </p:nvPr>
        </p:nvSpPr>
        <p:spPr>
          <a:xfrm>
            <a:off x="5447118" y="4121932"/>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Tree>
    <p:extLst>
      <p:ext uri="{BB962C8B-B14F-4D97-AF65-F5344CB8AC3E}">
        <p14:creationId xmlns:p14="http://schemas.microsoft.com/office/powerpoint/2010/main" val="59297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53" presetClass="entr" presetSubtype="16" fill="hold" grpId="0" nodeType="withEffect">
                                  <p:stCondLst>
                                    <p:cond delay="225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2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22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grpId="0" nodeType="withEffect">
                                  <p:stCondLst>
                                    <p:cond delay="2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grpId="0" nodeType="withEffect">
                                  <p:stCondLst>
                                    <p:cond delay="2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225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25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22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2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22" presetClass="entr" presetSubtype="2" fill="hold" grpId="0" nodeType="withEffect">
                                  <p:stCondLst>
                                    <p:cond delay="2750"/>
                                  </p:stCondLst>
                                  <p:childTnLst>
                                    <p:set>
                                      <p:cBhvr>
                                        <p:cTn id="64" dur="1" fill="hold">
                                          <p:stCondLst>
                                            <p:cond delay="0"/>
                                          </p:stCondLst>
                                        </p:cTn>
                                        <p:tgtEl>
                                          <p:spTgt spid="34"/>
                                        </p:tgtEl>
                                        <p:attrNameLst>
                                          <p:attrName>style.visibility</p:attrName>
                                        </p:attrNameLst>
                                      </p:cBhvr>
                                      <p:to>
                                        <p:strVal val="visible"/>
                                      </p:to>
                                    </p:set>
                                    <p:animEffect transition="in" filter="wipe(right)">
                                      <p:cBhvr>
                                        <p:cTn id="65" dur="500"/>
                                        <p:tgtEl>
                                          <p:spTgt spid="34"/>
                                        </p:tgtEl>
                                      </p:cBhvr>
                                    </p:animEffect>
                                  </p:childTnLst>
                                </p:cTn>
                              </p:par>
                              <p:par>
                                <p:cTn id="66" presetID="22" presetClass="entr" presetSubtype="2" fill="hold" grpId="0" nodeType="withEffect">
                                  <p:stCondLst>
                                    <p:cond delay="300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par>
                                <p:cTn id="69" presetID="22" presetClass="entr" presetSubtype="2" fill="hold" grpId="0" nodeType="withEffect">
                                  <p:stCondLst>
                                    <p:cond delay="3250"/>
                                  </p:stCondLst>
                                  <p:childTnLst>
                                    <p:set>
                                      <p:cBhvr>
                                        <p:cTn id="70" dur="1" fill="hold">
                                          <p:stCondLst>
                                            <p:cond delay="0"/>
                                          </p:stCondLst>
                                        </p:cTn>
                                        <p:tgtEl>
                                          <p:spTgt spid="36"/>
                                        </p:tgtEl>
                                        <p:attrNameLst>
                                          <p:attrName>style.visibility</p:attrName>
                                        </p:attrNameLst>
                                      </p:cBhvr>
                                      <p:to>
                                        <p:strVal val="visible"/>
                                      </p:to>
                                    </p:set>
                                    <p:animEffect transition="in" filter="wipe(right)">
                                      <p:cBhvr>
                                        <p:cTn id="71" dur="500"/>
                                        <p:tgtEl>
                                          <p:spTgt spid="36"/>
                                        </p:tgtEl>
                                      </p:cBhvr>
                                    </p:animEffect>
                                  </p:childTnLst>
                                </p:cTn>
                              </p:par>
                              <p:par>
                                <p:cTn id="72" presetID="22" presetClass="entr" presetSubtype="2" fill="hold" grpId="0" nodeType="withEffect">
                                  <p:stCondLst>
                                    <p:cond delay="350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grpId="0" nodeType="withEffect">
                                  <p:stCondLst>
                                    <p:cond delay="375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par>
                                <p:cTn id="78" presetID="22" presetClass="entr" presetSubtype="8" fill="hold" grpId="0" nodeType="withEffect">
                                  <p:stCondLst>
                                    <p:cond delay="400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par>
                                <p:cTn id="81" presetID="22" presetClass="entr" presetSubtype="8" fill="hold" grpId="0" nodeType="withEffect">
                                  <p:stCondLst>
                                    <p:cond delay="425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par>
                                <p:cTn id="84" presetID="22" presetClass="entr" presetSubtype="8" fill="hold" grpId="0" nodeType="withEffect">
                                  <p:stCondLst>
                                    <p:cond delay="450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par>
                                <p:cTn id="87" presetID="22" presetClass="entr" presetSubtype="8" fill="hold" grpId="0" nodeType="withEffect">
                                  <p:stCondLst>
                                    <p:cond delay="475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4" grpId="0">
        <p:tmplLst>
          <p:tmpl>
            <p:tnLst>
              <p:par>
                <p:cTn presetID="22" presetClass="entr" presetSubtype="2" fill="hold" nodeType="withEffect">
                  <p:stCondLst>
                    <p:cond delay="2750"/>
                  </p:stCondLst>
                  <p:childTnLst>
                    <p:set>
                      <p:cBhvr>
                        <p:cTn dur="1" fill="hold">
                          <p:stCondLst>
                            <p:cond delay="0"/>
                          </p:stCondLst>
                        </p:cTn>
                        <p:tgtEl>
                          <p:spTgt spid="34"/>
                        </p:tgtEl>
                        <p:attrNameLst>
                          <p:attrName>style.visibility</p:attrName>
                        </p:attrNameLst>
                      </p:cBhvr>
                      <p:to>
                        <p:strVal val="visible"/>
                      </p:to>
                    </p:set>
                    <p:animEffect transition="in" filter="wipe(right)">
                      <p:cBhvr>
                        <p:cTn dur="500"/>
                        <p:tgtEl>
                          <p:spTgt spid="34"/>
                        </p:tgtEl>
                      </p:cBhvr>
                    </p:animEffect>
                  </p:childTnLst>
                </p:cTn>
              </p:par>
            </p:tnLst>
          </p:tmpl>
        </p:tmplLst>
      </p:bldP>
      <p:bldP spid="35" grpId="0">
        <p:tmplLst>
          <p:tmpl>
            <p:tnLst>
              <p:par>
                <p:cTn presetID="22" presetClass="entr" presetSubtype="2"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p:tmplLst>
          <p:tmpl>
            <p:tnLst>
              <p:par>
                <p:cTn presetID="22" presetClass="entr" presetSubtype="2"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wipe(right)">
                      <p:cBhvr>
                        <p:cTn dur="500"/>
                        <p:tgtEl>
                          <p:spTgt spid="36"/>
                        </p:tgtEl>
                      </p:cBhvr>
                    </p:animEffect>
                  </p:childTnLst>
                </p:cTn>
              </p:par>
            </p:tnLst>
          </p:tmpl>
        </p:tmplLst>
      </p:bldP>
      <p:bldP spid="37" grpId="0">
        <p:tmplLst>
          <p:tmpl>
            <p:tnLst>
              <p:par>
                <p:cTn presetID="22" presetClass="entr" presetSubtype="2"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38" grpId="0">
        <p:tmplLst>
          <p:tmpl>
            <p:tnLst>
              <p:par>
                <p:cTn presetID="22" presetClass="entr" presetSubtype="2"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wipe(right)">
                      <p:cBhvr>
                        <p:cTn dur="500"/>
                        <p:tgtEl>
                          <p:spTgt spid="38"/>
                        </p:tgtEl>
                      </p:cBhvr>
                    </p:animEffect>
                  </p:childTnLst>
                </p:cTn>
              </p:par>
            </p:tnLst>
          </p:tmpl>
        </p:tmplLst>
      </p:bldP>
      <p:bldP spid="41" grpId="0">
        <p:tmplLst>
          <p:tmpl>
            <p:tnLst>
              <p:par>
                <p:cTn presetID="22" presetClass="entr" presetSubtype="8" fill="hold" nodeType="withEffect">
                  <p:stCondLst>
                    <p:cond delay="4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withEffect">
                  <p:stCondLst>
                    <p:cond delay="4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2" presetClass="entr" presetSubtype="8" fill="hold" nodeType="withEffect">
                  <p:stCondLst>
                    <p:cond delay="4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2" presetClass="entr" presetSubtype="8" fill="hold" nodeType="withEffect">
                  <p:stCondLst>
                    <p:cond delay="500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5317A5-958C-4CBA-9E40-00CC2D512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16EC24E-81D8-4560-922E-6B34F778BC74}"/>
              </a:ext>
            </a:extLst>
          </p:cNvPr>
          <p:cNvSpPr>
            <a:spLocks noGrp="1"/>
          </p:cNvSpPr>
          <p:nvPr>
            <p:ph type="dt" sz="half" idx="10"/>
          </p:nvPr>
        </p:nvSpPr>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39ADD582-922C-4AE2-B876-092A4E6BFCF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E0B6D8D5-9122-44B3-AAFB-2F304562602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7">
            <a:extLst>
              <a:ext uri="{FF2B5EF4-FFF2-40B4-BE49-F238E27FC236}">
                <a16:creationId xmlns:a16="http://schemas.microsoft.com/office/drawing/2014/main" xmlns="" id="{60BAF82E-5188-4C37-92B1-4928719E483A}"/>
              </a:ext>
            </a:extLst>
          </p:cNvPr>
          <p:cNvGrpSpPr/>
          <p:nvPr userDrawn="1"/>
        </p:nvGrpSpPr>
        <p:grpSpPr>
          <a:xfrm>
            <a:off x="475511" y="1899232"/>
            <a:ext cx="8542137" cy="2022840"/>
            <a:chOff x="1168401" y="1857002"/>
            <a:chExt cx="10116695" cy="1724799"/>
          </a:xfrm>
        </p:grpSpPr>
        <p:grpSp>
          <p:nvGrpSpPr>
            <p:cNvPr id="7" name="组合 2">
              <a:extLst>
                <a:ext uri="{FF2B5EF4-FFF2-40B4-BE49-F238E27FC236}">
                  <a16:creationId xmlns:a16="http://schemas.microsoft.com/office/drawing/2014/main" xmlns="" id="{6F995756-E538-4AF2-BE09-63E476CA408B}"/>
                </a:ext>
              </a:extLst>
            </p:cNvPr>
            <p:cNvGrpSpPr/>
            <p:nvPr/>
          </p:nvGrpSpPr>
          <p:grpSpPr>
            <a:xfrm>
              <a:off x="1168401" y="1857002"/>
              <a:ext cx="1931960" cy="1724799"/>
              <a:chOff x="1168401" y="1857002"/>
              <a:chExt cx="1931960" cy="1724799"/>
            </a:xfrm>
          </p:grpSpPr>
          <p:sp>
            <p:nvSpPr>
              <p:cNvPr id="20" name="任意多边形 15">
                <a:extLst>
                  <a:ext uri="{FF2B5EF4-FFF2-40B4-BE49-F238E27FC236}">
                    <a16:creationId xmlns:a16="http://schemas.microsoft.com/office/drawing/2014/main" xmlns="" id="{275942DB-04DE-4DFA-B725-217B6F0CB7CF}"/>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21" name="圆角矩形 16">
                <a:extLst>
                  <a:ext uri="{FF2B5EF4-FFF2-40B4-BE49-F238E27FC236}">
                    <a16:creationId xmlns:a16="http://schemas.microsoft.com/office/drawing/2014/main" xmlns="" id="{F77F926F-B4B4-4C6E-AD20-E3525937E9E5}"/>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92B8"/>
                    </a:solidFill>
                    <a:cs typeface="+mn-ea"/>
                    <a:sym typeface="+mn-lt"/>
                  </a:rPr>
                  <a:t>01</a:t>
                </a:r>
                <a:endParaRPr lang="zh-CN" altLang="en-US" sz="2700" dirty="0">
                  <a:solidFill>
                    <a:srgbClr val="F992B8"/>
                  </a:solidFill>
                  <a:cs typeface="+mn-ea"/>
                  <a:sym typeface="+mn-lt"/>
                </a:endParaRPr>
              </a:p>
            </p:txBody>
          </p:sp>
        </p:grpSp>
        <p:grpSp>
          <p:nvGrpSpPr>
            <p:cNvPr id="8" name="组合 37">
              <a:extLst>
                <a:ext uri="{FF2B5EF4-FFF2-40B4-BE49-F238E27FC236}">
                  <a16:creationId xmlns:a16="http://schemas.microsoft.com/office/drawing/2014/main" xmlns="" id="{85D14BF0-E398-47FA-9CDD-19E7BBCB0D75}"/>
                </a:ext>
              </a:extLst>
            </p:cNvPr>
            <p:cNvGrpSpPr/>
            <p:nvPr/>
          </p:nvGrpSpPr>
          <p:grpSpPr>
            <a:xfrm>
              <a:off x="3214585" y="1857002"/>
              <a:ext cx="1931960" cy="1724799"/>
              <a:chOff x="1168401" y="1857002"/>
              <a:chExt cx="1931960" cy="1724799"/>
            </a:xfrm>
          </p:grpSpPr>
          <p:sp>
            <p:nvSpPr>
              <p:cNvPr id="18" name="任意多边形 38">
                <a:extLst>
                  <a:ext uri="{FF2B5EF4-FFF2-40B4-BE49-F238E27FC236}">
                    <a16:creationId xmlns:a16="http://schemas.microsoft.com/office/drawing/2014/main" xmlns="" id="{7187C70A-22D8-433E-B88C-DD8BBC494A3A}"/>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9" name="圆角矩形 39">
                <a:extLst>
                  <a:ext uri="{FF2B5EF4-FFF2-40B4-BE49-F238E27FC236}">
                    <a16:creationId xmlns:a16="http://schemas.microsoft.com/office/drawing/2014/main" xmlns="" id="{21A4CE13-A3B0-4936-99BD-2F4F27F03966}"/>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D841"/>
                    </a:solidFill>
                    <a:cs typeface="+mn-ea"/>
                    <a:sym typeface="+mn-lt"/>
                  </a:rPr>
                  <a:t>02</a:t>
                </a:r>
                <a:endParaRPr lang="zh-CN" altLang="en-US" sz="2700" dirty="0">
                  <a:solidFill>
                    <a:srgbClr val="F9D841"/>
                  </a:solidFill>
                  <a:cs typeface="+mn-ea"/>
                  <a:sym typeface="+mn-lt"/>
                </a:endParaRPr>
              </a:p>
            </p:txBody>
          </p:sp>
        </p:grpSp>
        <p:grpSp>
          <p:nvGrpSpPr>
            <p:cNvPr id="9" name="组合 40">
              <a:extLst>
                <a:ext uri="{FF2B5EF4-FFF2-40B4-BE49-F238E27FC236}">
                  <a16:creationId xmlns:a16="http://schemas.microsoft.com/office/drawing/2014/main" xmlns="" id="{5515F7C1-3FCF-4272-ADCC-20922EDC9501}"/>
                </a:ext>
              </a:extLst>
            </p:cNvPr>
            <p:cNvGrpSpPr/>
            <p:nvPr/>
          </p:nvGrpSpPr>
          <p:grpSpPr>
            <a:xfrm>
              <a:off x="5260769" y="1857002"/>
              <a:ext cx="1931960" cy="1724799"/>
              <a:chOff x="1168401" y="1857002"/>
              <a:chExt cx="1931960" cy="1724799"/>
            </a:xfrm>
          </p:grpSpPr>
          <p:sp>
            <p:nvSpPr>
              <p:cNvPr id="16" name="任意多边形 41">
                <a:extLst>
                  <a:ext uri="{FF2B5EF4-FFF2-40B4-BE49-F238E27FC236}">
                    <a16:creationId xmlns:a16="http://schemas.microsoft.com/office/drawing/2014/main" xmlns="" id="{D96114A5-7B5A-4766-B382-E1195F295AAE}"/>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7" name="圆角矩形 42">
                <a:extLst>
                  <a:ext uri="{FF2B5EF4-FFF2-40B4-BE49-F238E27FC236}">
                    <a16:creationId xmlns:a16="http://schemas.microsoft.com/office/drawing/2014/main" xmlns="" id="{867C7949-831E-400E-9100-8AE3C43C78CA}"/>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5B9BD5"/>
                    </a:solidFill>
                    <a:cs typeface="+mn-ea"/>
                    <a:sym typeface="+mn-lt"/>
                  </a:rPr>
                  <a:t>03</a:t>
                </a:r>
                <a:endParaRPr lang="zh-CN" altLang="en-US" sz="2700" dirty="0">
                  <a:solidFill>
                    <a:srgbClr val="5B9BD5"/>
                  </a:solidFill>
                  <a:cs typeface="+mn-ea"/>
                  <a:sym typeface="+mn-lt"/>
                </a:endParaRPr>
              </a:p>
            </p:txBody>
          </p:sp>
        </p:grpSp>
        <p:grpSp>
          <p:nvGrpSpPr>
            <p:cNvPr id="10" name="组合 43">
              <a:extLst>
                <a:ext uri="{FF2B5EF4-FFF2-40B4-BE49-F238E27FC236}">
                  <a16:creationId xmlns:a16="http://schemas.microsoft.com/office/drawing/2014/main" xmlns="" id="{26CA7854-BF1F-4AAA-A2C5-59C238CDDA36}"/>
                </a:ext>
              </a:extLst>
            </p:cNvPr>
            <p:cNvGrpSpPr/>
            <p:nvPr/>
          </p:nvGrpSpPr>
          <p:grpSpPr>
            <a:xfrm>
              <a:off x="7306953" y="1857002"/>
              <a:ext cx="1931960" cy="1724799"/>
              <a:chOff x="1168401" y="1857002"/>
              <a:chExt cx="1931960" cy="1724799"/>
            </a:xfrm>
          </p:grpSpPr>
          <p:sp>
            <p:nvSpPr>
              <p:cNvPr id="14" name="任意多边形 44">
                <a:extLst>
                  <a:ext uri="{FF2B5EF4-FFF2-40B4-BE49-F238E27FC236}">
                    <a16:creationId xmlns:a16="http://schemas.microsoft.com/office/drawing/2014/main" xmlns="" id="{366FEC33-5206-4256-96B4-C7DAEAA8B23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5" name="圆角矩形 45">
                <a:extLst>
                  <a:ext uri="{FF2B5EF4-FFF2-40B4-BE49-F238E27FC236}">
                    <a16:creationId xmlns:a16="http://schemas.microsoft.com/office/drawing/2014/main" xmlns="" id="{1322BE52-BE85-4947-BAF2-7B02CB30CD3D}"/>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0BE21"/>
                    </a:solidFill>
                    <a:cs typeface="+mn-ea"/>
                    <a:sym typeface="+mn-lt"/>
                  </a:rPr>
                  <a:t>04</a:t>
                </a:r>
                <a:endParaRPr lang="zh-CN" altLang="en-US" sz="2700" dirty="0">
                  <a:solidFill>
                    <a:srgbClr val="90BE21"/>
                  </a:solidFill>
                  <a:cs typeface="+mn-ea"/>
                  <a:sym typeface="+mn-lt"/>
                </a:endParaRPr>
              </a:p>
            </p:txBody>
          </p:sp>
        </p:grpSp>
        <p:grpSp>
          <p:nvGrpSpPr>
            <p:cNvPr id="11" name="组合 46">
              <a:extLst>
                <a:ext uri="{FF2B5EF4-FFF2-40B4-BE49-F238E27FC236}">
                  <a16:creationId xmlns:a16="http://schemas.microsoft.com/office/drawing/2014/main" xmlns="" id="{B264FD77-E14E-4A4B-A5A9-68CEDE005FFB}"/>
                </a:ext>
              </a:extLst>
            </p:cNvPr>
            <p:cNvGrpSpPr/>
            <p:nvPr/>
          </p:nvGrpSpPr>
          <p:grpSpPr>
            <a:xfrm>
              <a:off x="9353136" y="1857002"/>
              <a:ext cx="1931960" cy="1724799"/>
              <a:chOff x="1168401" y="1857002"/>
              <a:chExt cx="1931960" cy="1724799"/>
            </a:xfrm>
          </p:grpSpPr>
          <p:sp>
            <p:nvSpPr>
              <p:cNvPr id="12" name="任意多边形 47">
                <a:extLst>
                  <a:ext uri="{FF2B5EF4-FFF2-40B4-BE49-F238E27FC236}">
                    <a16:creationId xmlns:a16="http://schemas.microsoft.com/office/drawing/2014/main" xmlns="" id="{6EE31A04-CCF7-4A56-BEC9-AF759E6D4A2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3" name="圆角矩形 48">
                <a:extLst>
                  <a:ext uri="{FF2B5EF4-FFF2-40B4-BE49-F238E27FC236}">
                    <a16:creationId xmlns:a16="http://schemas.microsoft.com/office/drawing/2014/main" xmlns="" id="{554D810D-AFD2-47AE-A675-C5C00B3CB980}"/>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89898"/>
                    </a:solidFill>
                    <a:cs typeface="+mn-ea"/>
                    <a:sym typeface="+mn-lt"/>
                  </a:rPr>
                  <a:t>05</a:t>
                </a:r>
                <a:endParaRPr lang="zh-CN" altLang="en-US" sz="2700" dirty="0">
                  <a:solidFill>
                    <a:srgbClr val="989898"/>
                  </a:solidFill>
                  <a:cs typeface="+mn-ea"/>
                  <a:sym typeface="+mn-lt"/>
                </a:endParaRPr>
              </a:p>
            </p:txBody>
          </p:sp>
        </p:grpSp>
      </p:grpSp>
      <p:sp>
        <p:nvSpPr>
          <p:cNvPr id="23" name="Text Placeholder 22">
            <a:extLst>
              <a:ext uri="{FF2B5EF4-FFF2-40B4-BE49-F238E27FC236}">
                <a16:creationId xmlns:a16="http://schemas.microsoft.com/office/drawing/2014/main" xmlns="" id="{3954F822-B5D3-4E81-B05C-2006FBB974F2}"/>
              </a:ext>
            </a:extLst>
          </p:cNvPr>
          <p:cNvSpPr>
            <a:spLocks noGrp="1"/>
          </p:cNvSpPr>
          <p:nvPr>
            <p:ph type="body" sz="quarter" idx="13"/>
          </p:nvPr>
        </p:nvSpPr>
        <p:spPr>
          <a:xfrm>
            <a:off x="576574" y="2819876"/>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4" name="Text Placeholder 22">
            <a:extLst>
              <a:ext uri="{FF2B5EF4-FFF2-40B4-BE49-F238E27FC236}">
                <a16:creationId xmlns:a16="http://schemas.microsoft.com/office/drawing/2014/main" xmlns="" id="{D0E9D537-C845-4EC2-BEB8-A2726C5824CE}"/>
              </a:ext>
            </a:extLst>
          </p:cNvPr>
          <p:cNvSpPr>
            <a:spLocks noGrp="1"/>
          </p:cNvSpPr>
          <p:nvPr>
            <p:ph type="body" sz="quarter" idx="14"/>
          </p:nvPr>
        </p:nvSpPr>
        <p:spPr>
          <a:xfrm>
            <a:off x="230429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5" name="Text Placeholder 22">
            <a:extLst>
              <a:ext uri="{FF2B5EF4-FFF2-40B4-BE49-F238E27FC236}">
                <a16:creationId xmlns:a16="http://schemas.microsoft.com/office/drawing/2014/main" xmlns="" id="{A02E7689-EABB-451E-B897-1343A360AEE6}"/>
              </a:ext>
            </a:extLst>
          </p:cNvPr>
          <p:cNvSpPr>
            <a:spLocks noGrp="1"/>
          </p:cNvSpPr>
          <p:nvPr>
            <p:ph type="body" sz="quarter" idx="15"/>
          </p:nvPr>
        </p:nvSpPr>
        <p:spPr>
          <a:xfrm>
            <a:off x="4016826"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6" name="Text Placeholder 22">
            <a:extLst>
              <a:ext uri="{FF2B5EF4-FFF2-40B4-BE49-F238E27FC236}">
                <a16:creationId xmlns:a16="http://schemas.microsoft.com/office/drawing/2014/main" xmlns="" id="{E1EC24B8-8DCF-4D28-B6D1-5293FB866167}"/>
              </a:ext>
            </a:extLst>
          </p:cNvPr>
          <p:cNvSpPr>
            <a:spLocks noGrp="1"/>
          </p:cNvSpPr>
          <p:nvPr>
            <p:ph type="body" sz="quarter" idx="16"/>
          </p:nvPr>
        </p:nvSpPr>
        <p:spPr>
          <a:xfrm>
            <a:off x="576623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43" name="Text Placeholder 22">
            <a:extLst>
              <a:ext uri="{FF2B5EF4-FFF2-40B4-BE49-F238E27FC236}">
                <a16:creationId xmlns:a16="http://schemas.microsoft.com/office/drawing/2014/main" xmlns="" id="{5797CE57-C740-48A7-841D-081395C833E3}"/>
              </a:ext>
            </a:extLst>
          </p:cNvPr>
          <p:cNvSpPr>
            <a:spLocks noGrp="1"/>
          </p:cNvSpPr>
          <p:nvPr>
            <p:ph type="body" sz="quarter" idx="17"/>
          </p:nvPr>
        </p:nvSpPr>
        <p:spPr>
          <a:xfrm>
            <a:off x="7564525" y="2866384"/>
            <a:ext cx="1110347" cy="552450"/>
          </a:xfrm>
        </p:spPr>
        <p:txBody>
          <a:bodyPr>
            <a:noAutofit/>
          </a:bodyPr>
          <a:lstStyle>
            <a:lvl1pPr marL="0" indent="0" algn="ctr">
              <a:buNone/>
              <a:defRPr lang="en-US" sz="1600" dirty="0"/>
            </a:lvl1pPr>
          </a:lstStyle>
          <a:p>
            <a:pPr lvl="0"/>
            <a:r>
              <a:rPr lang="en-US" dirty="0"/>
              <a:t>Click to edit Master text styles</a:t>
            </a:r>
          </a:p>
        </p:txBody>
      </p:sp>
    </p:spTree>
    <p:extLst>
      <p:ext uri="{BB962C8B-B14F-4D97-AF65-F5344CB8AC3E}">
        <p14:creationId xmlns:p14="http://schemas.microsoft.com/office/powerpoint/2010/main" val="40104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14A52-BBDB-4B64-AFA2-5F874DDD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3B6B10C-A775-4E9B-B3F2-1D70D3A32C85}"/>
              </a:ext>
            </a:extLst>
          </p:cNvPr>
          <p:cNvSpPr>
            <a:spLocks noGrp="1"/>
          </p:cNvSpPr>
          <p:nvPr>
            <p:ph type="dt" sz="half" idx="10"/>
          </p:nvPr>
        </p:nvSpPr>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1C2AA5B1-2A0C-4FEC-AA46-AEBAD6009E3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CEBA89F1-9A87-46F5-AB32-95429A90EA14}"/>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对角圆角矩形 16">
            <a:extLst>
              <a:ext uri="{FF2B5EF4-FFF2-40B4-BE49-F238E27FC236}">
                <a16:creationId xmlns:a16="http://schemas.microsoft.com/office/drawing/2014/main" xmlns="" id="{1E1578AA-DBBC-45C2-83F9-5A2C83F6FE5B}"/>
              </a:ext>
            </a:extLst>
          </p:cNvPr>
          <p:cNvSpPr/>
          <p:nvPr userDrawn="1"/>
        </p:nvSpPr>
        <p:spPr>
          <a:xfrm flipH="1">
            <a:off x="3291874" y="1742419"/>
            <a:ext cx="1081796" cy="1081796"/>
          </a:xfrm>
          <a:prstGeom prst="round2DiagRect">
            <a:avLst>
              <a:gd name="adj1" fmla="val 31271"/>
              <a:gd name="adj2" fmla="val 0"/>
            </a:avLst>
          </a:prstGeom>
          <a:solidFill>
            <a:srgbClr val="F992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7" name="对角圆角矩形 17">
            <a:extLst>
              <a:ext uri="{FF2B5EF4-FFF2-40B4-BE49-F238E27FC236}">
                <a16:creationId xmlns:a16="http://schemas.microsoft.com/office/drawing/2014/main" xmlns="" id="{563D176F-39FB-4C57-A087-4FEE6678EE20}"/>
              </a:ext>
            </a:extLst>
          </p:cNvPr>
          <p:cNvSpPr/>
          <p:nvPr userDrawn="1"/>
        </p:nvSpPr>
        <p:spPr>
          <a:xfrm flipH="1">
            <a:off x="3426278" y="1803065"/>
            <a:ext cx="1081796" cy="1081796"/>
          </a:xfrm>
          <a:prstGeom prst="round2DiagRect">
            <a:avLst>
              <a:gd name="adj1" fmla="val 3127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dirty="0">
              <a:cs typeface="+mn-ea"/>
              <a:sym typeface="+mn-lt"/>
            </a:endParaRPr>
          </a:p>
        </p:txBody>
      </p:sp>
      <p:sp>
        <p:nvSpPr>
          <p:cNvPr id="8" name="对角圆角矩形 19">
            <a:extLst>
              <a:ext uri="{FF2B5EF4-FFF2-40B4-BE49-F238E27FC236}">
                <a16:creationId xmlns:a16="http://schemas.microsoft.com/office/drawing/2014/main" xmlns="" id="{028D9A85-1015-4D52-855D-C72E1A5484A4}"/>
              </a:ext>
            </a:extLst>
          </p:cNvPr>
          <p:cNvSpPr/>
          <p:nvPr userDrawn="1"/>
        </p:nvSpPr>
        <p:spPr>
          <a:xfrm>
            <a:off x="4716238" y="1742419"/>
            <a:ext cx="1081796" cy="1081796"/>
          </a:xfrm>
          <a:prstGeom prst="round2DiagRect">
            <a:avLst>
              <a:gd name="adj1" fmla="val 31271"/>
              <a:gd name="adj2" fmla="val 0"/>
            </a:avLst>
          </a:prstGeom>
          <a:solidFill>
            <a:srgbClr val="F9D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9" name="对角圆角矩形 21">
            <a:extLst>
              <a:ext uri="{FF2B5EF4-FFF2-40B4-BE49-F238E27FC236}">
                <a16:creationId xmlns:a16="http://schemas.microsoft.com/office/drawing/2014/main" xmlns="" id="{E6E063F4-A6F6-4816-A741-F35EFCA64977}"/>
              </a:ext>
            </a:extLst>
          </p:cNvPr>
          <p:cNvSpPr/>
          <p:nvPr userDrawn="1"/>
        </p:nvSpPr>
        <p:spPr>
          <a:xfrm>
            <a:off x="4583472" y="1803065"/>
            <a:ext cx="1081796" cy="1081796"/>
          </a:xfrm>
          <a:prstGeom prst="round2DiagRect">
            <a:avLst>
              <a:gd name="adj1" fmla="val 3127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800" dirty="0">
              <a:latin typeface="Roboto" panose="02000000000000000000" pitchFamily="2" charset="0"/>
              <a:ea typeface="Roboto" panose="02000000000000000000" pitchFamily="2" charset="0"/>
            </a:endParaRPr>
          </a:p>
        </p:txBody>
      </p:sp>
      <p:sp>
        <p:nvSpPr>
          <p:cNvPr id="10" name="对角圆角矩形 22">
            <a:extLst>
              <a:ext uri="{FF2B5EF4-FFF2-40B4-BE49-F238E27FC236}">
                <a16:creationId xmlns:a16="http://schemas.microsoft.com/office/drawing/2014/main" xmlns="" id="{DA1934F7-80A6-4775-9479-B8C3FF7DFA8C}"/>
              </a:ext>
            </a:extLst>
          </p:cNvPr>
          <p:cNvSpPr/>
          <p:nvPr userDrawn="1"/>
        </p:nvSpPr>
        <p:spPr>
          <a:xfrm flipH="1" flipV="1">
            <a:off x="3291874" y="3022543"/>
            <a:ext cx="1081796" cy="1081796"/>
          </a:xfrm>
          <a:prstGeom prst="round2DiagRect">
            <a:avLst>
              <a:gd name="adj1" fmla="val 31271"/>
              <a:gd name="adj2" fmla="val 0"/>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1" name="对角圆角矩形 33">
            <a:extLst>
              <a:ext uri="{FF2B5EF4-FFF2-40B4-BE49-F238E27FC236}">
                <a16:creationId xmlns:a16="http://schemas.microsoft.com/office/drawing/2014/main" xmlns="" id="{7D5D4F46-1FE7-4182-ACEF-D4614462116D}"/>
              </a:ext>
            </a:extLst>
          </p:cNvPr>
          <p:cNvSpPr/>
          <p:nvPr userDrawn="1"/>
        </p:nvSpPr>
        <p:spPr>
          <a:xfrm flipV="1">
            <a:off x="4716238" y="3022543"/>
            <a:ext cx="1081796" cy="1081796"/>
          </a:xfrm>
          <a:prstGeom prst="round2DiagRect">
            <a:avLst>
              <a:gd name="adj1" fmla="val 31271"/>
              <a:gd name="adj2" fmla="val 0"/>
            </a:avLst>
          </a:prstGeom>
          <a:solidFill>
            <a:srgbClr val="90B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2" name="任意多边形 34">
            <a:extLst>
              <a:ext uri="{FF2B5EF4-FFF2-40B4-BE49-F238E27FC236}">
                <a16:creationId xmlns:a16="http://schemas.microsoft.com/office/drawing/2014/main" xmlns="" id="{5B1F034B-63FA-45DA-97C7-DA477CAD3B59}"/>
              </a:ext>
            </a:extLst>
          </p:cNvPr>
          <p:cNvSpPr/>
          <p:nvPr userDrawn="1"/>
        </p:nvSpPr>
        <p:spPr>
          <a:xfrm>
            <a:off x="4583472" y="2961897"/>
            <a:ext cx="1081796" cy="1081796"/>
          </a:xfrm>
          <a:custGeom>
            <a:avLst/>
            <a:gdLst>
              <a:gd name="connsiteX0" fmla="*/ 0 w 1047750"/>
              <a:gd name="connsiteY0" fmla="*/ 0 h 1047750"/>
              <a:gd name="connsiteX1" fmla="*/ 720108 w 1047750"/>
              <a:gd name="connsiteY1" fmla="*/ 0 h 1047750"/>
              <a:gd name="connsiteX2" fmla="*/ 1047750 w 1047750"/>
              <a:gd name="connsiteY2" fmla="*/ 327642 h 1047750"/>
              <a:gd name="connsiteX3" fmla="*/ 1047750 w 1047750"/>
              <a:gd name="connsiteY3" fmla="*/ 1047750 h 1047750"/>
              <a:gd name="connsiteX4" fmla="*/ 327642 w 1047750"/>
              <a:gd name="connsiteY4" fmla="*/ 1047750 h 1047750"/>
              <a:gd name="connsiteX5" fmla="*/ 0 w 1047750"/>
              <a:gd name="connsiteY5" fmla="*/ 72010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04775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zh-CN" altLang="en-US" sz="2100" dirty="0">
              <a:solidFill>
                <a:prstClr val="white"/>
              </a:solidFill>
              <a:cs typeface="+mn-ea"/>
              <a:sym typeface="+mn-lt"/>
            </a:endParaRPr>
          </a:p>
        </p:txBody>
      </p:sp>
      <p:sp>
        <p:nvSpPr>
          <p:cNvPr id="13" name="任意多边形 35">
            <a:extLst>
              <a:ext uri="{FF2B5EF4-FFF2-40B4-BE49-F238E27FC236}">
                <a16:creationId xmlns:a16="http://schemas.microsoft.com/office/drawing/2014/main" xmlns="" id="{949EDF3A-B078-4FC4-AEB1-6F7A25562DB6}"/>
              </a:ext>
            </a:extLst>
          </p:cNvPr>
          <p:cNvSpPr/>
          <p:nvPr userDrawn="1"/>
        </p:nvSpPr>
        <p:spPr>
          <a:xfrm>
            <a:off x="3426278" y="2961897"/>
            <a:ext cx="1081796" cy="1081796"/>
          </a:xfrm>
          <a:custGeom>
            <a:avLst/>
            <a:gdLst>
              <a:gd name="connsiteX0" fmla="*/ 327642 w 1047750"/>
              <a:gd name="connsiteY0" fmla="*/ 0 h 1047750"/>
              <a:gd name="connsiteX1" fmla="*/ 1047750 w 1047750"/>
              <a:gd name="connsiteY1" fmla="*/ 0 h 1047750"/>
              <a:gd name="connsiteX2" fmla="*/ 1047750 w 1047750"/>
              <a:gd name="connsiteY2" fmla="*/ 720108 h 1047750"/>
              <a:gd name="connsiteX3" fmla="*/ 720108 w 1047750"/>
              <a:gd name="connsiteY3" fmla="*/ 1047750 h 1047750"/>
              <a:gd name="connsiteX4" fmla="*/ 0 w 1047750"/>
              <a:gd name="connsiteY4" fmla="*/ 1047750 h 1047750"/>
              <a:gd name="connsiteX5" fmla="*/ 0 w 1047750"/>
              <a:gd name="connsiteY5" fmla="*/ 327642 h 1047750"/>
              <a:gd name="connsiteX6" fmla="*/ 327642 w 10477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04775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2400" dirty="0">
              <a:latin typeface="Roboto" panose="02000000000000000000" pitchFamily="2" charset="0"/>
              <a:ea typeface="Roboto" panose="02000000000000000000" pitchFamily="2" charset="0"/>
            </a:endParaRPr>
          </a:p>
        </p:txBody>
      </p:sp>
      <p:sp>
        <p:nvSpPr>
          <p:cNvPr id="19" name="Text Placeholder 18">
            <a:extLst>
              <a:ext uri="{FF2B5EF4-FFF2-40B4-BE49-F238E27FC236}">
                <a16:creationId xmlns:a16="http://schemas.microsoft.com/office/drawing/2014/main" xmlns="" id="{F98FB9AF-4AAB-40D9-AC47-2A31CC68E2E6}"/>
              </a:ext>
            </a:extLst>
          </p:cNvPr>
          <p:cNvSpPr>
            <a:spLocks noGrp="1"/>
          </p:cNvSpPr>
          <p:nvPr>
            <p:ph type="body" sz="quarter" idx="13" hasCustomPrompt="1"/>
          </p:nvPr>
        </p:nvSpPr>
        <p:spPr>
          <a:xfrm>
            <a:off x="3557403" y="1955852"/>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0" name="Text Placeholder 18">
            <a:extLst>
              <a:ext uri="{FF2B5EF4-FFF2-40B4-BE49-F238E27FC236}">
                <a16:creationId xmlns:a16="http://schemas.microsoft.com/office/drawing/2014/main" xmlns="" id="{28397901-C656-427C-A55B-1C2970BEECBB}"/>
              </a:ext>
            </a:extLst>
          </p:cNvPr>
          <p:cNvSpPr>
            <a:spLocks noGrp="1"/>
          </p:cNvSpPr>
          <p:nvPr>
            <p:ph type="body" sz="quarter" idx="14" hasCustomPrompt="1"/>
          </p:nvPr>
        </p:nvSpPr>
        <p:spPr>
          <a:xfrm>
            <a:off x="4683045" y="1964917"/>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1" name="Text Placeholder 18">
            <a:extLst>
              <a:ext uri="{FF2B5EF4-FFF2-40B4-BE49-F238E27FC236}">
                <a16:creationId xmlns:a16="http://schemas.microsoft.com/office/drawing/2014/main" xmlns="" id="{8B7E0E1C-5D80-42F0-8393-3C32CE0A270A}"/>
              </a:ext>
            </a:extLst>
          </p:cNvPr>
          <p:cNvSpPr>
            <a:spLocks noGrp="1"/>
          </p:cNvSpPr>
          <p:nvPr>
            <p:ph type="body" sz="quarter" idx="15" hasCustomPrompt="1"/>
          </p:nvPr>
        </p:nvSpPr>
        <p:spPr>
          <a:xfrm>
            <a:off x="3525851" y="3068613"/>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3" name="Text Placeholder 18">
            <a:extLst>
              <a:ext uri="{FF2B5EF4-FFF2-40B4-BE49-F238E27FC236}">
                <a16:creationId xmlns:a16="http://schemas.microsoft.com/office/drawing/2014/main" xmlns="" id="{F59D8601-7644-4537-8C62-B994100CC0FB}"/>
              </a:ext>
            </a:extLst>
          </p:cNvPr>
          <p:cNvSpPr>
            <a:spLocks noGrp="1"/>
          </p:cNvSpPr>
          <p:nvPr>
            <p:ph type="body" sz="quarter" idx="16" hasCustomPrompt="1"/>
          </p:nvPr>
        </p:nvSpPr>
        <p:spPr>
          <a:xfrm>
            <a:off x="4663783" y="3102934"/>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5" name="Text Placeholder 24">
            <a:extLst>
              <a:ext uri="{FF2B5EF4-FFF2-40B4-BE49-F238E27FC236}">
                <a16:creationId xmlns:a16="http://schemas.microsoft.com/office/drawing/2014/main" xmlns="" id="{3BC7B1CB-0AE0-444B-8740-53C99679F3B3}"/>
              </a:ext>
            </a:extLst>
          </p:cNvPr>
          <p:cNvSpPr>
            <a:spLocks noGrp="1"/>
          </p:cNvSpPr>
          <p:nvPr>
            <p:ph type="body" sz="quarter" idx="17" hasCustomPrompt="1"/>
          </p:nvPr>
        </p:nvSpPr>
        <p:spPr>
          <a:xfrm>
            <a:off x="1091381" y="1903412"/>
            <a:ext cx="2248607" cy="668338"/>
          </a:xfrm>
        </p:spPr>
        <p:txBody>
          <a:bodyPr>
            <a:noAutofit/>
          </a:bodyPr>
          <a:lstStyle>
            <a:lvl1pPr marL="0" indent="0" algn="ctr">
              <a:buNone/>
              <a:defRPr sz="3200"/>
            </a:lvl1pPr>
          </a:lstStyle>
          <a:p>
            <a:pPr lvl="0"/>
            <a:r>
              <a:rPr lang="en-US" dirty="0"/>
              <a:t>Click add to text</a:t>
            </a:r>
          </a:p>
        </p:txBody>
      </p:sp>
      <p:sp>
        <p:nvSpPr>
          <p:cNvPr id="26" name="Text Placeholder 24">
            <a:extLst>
              <a:ext uri="{FF2B5EF4-FFF2-40B4-BE49-F238E27FC236}">
                <a16:creationId xmlns:a16="http://schemas.microsoft.com/office/drawing/2014/main" xmlns="" id="{0F77B6EE-3519-4337-9BFB-42B1705244E0}"/>
              </a:ext>
            </a:extLst>
          </p:cNvPr>
          <p:cNvSpPr>
            <a:spLocks noGrp="1"/>
          </p:cNvSpPr>
          <p:nvPr>
            <p:ph type="body" sz="quarter" idx="18" hasCustomPrompt="1"/>
          </p:nvPr>
        </p:nvSpPr>
        <p:spPr>
          <a:xfrm>
            <a:off x="1137515" y="3184324"/>
            <a:ext cx="2248607" cy="668338"/>
          </a:xfrm>
        </p:spPr>
        <p:txBody>
          <a:bodyPr>
            <a:noAutofit/>
          </a:bodyPr>
          <a:lstStyle>
            <a:lvl1pPr marL="0" indent="0" algn="ctr">
              <a:buNone/>
              <a:defRPr sz="3200"/>
            </a:lvl1pPr>
          </a:lstStyle>
          <a:p>
            <a:pPr lvl="0"/>
            <a:r>
              <a:rPr lang="en-US" dirty="0"/>
              <a:t>Click add to text</a:t>
            </a:r>
          </a:p>
        </p:txBody>
      </p:sp>
      <p:sp>
        <p:nvSpPr>
          <p:cNvPr id="27" name="Text Placeholder 24">
            <a:extLst>
              <a:ext uri="{FF2B5EF4-FFF2-40B4-BE49-F238E27FC236}">
                <a16:creationId xmlns:a16="http://schemas.microsoft.com/office/drawing/2014/main" xmlns="" id="{EB7B6CF5-2551-489B-AA10-D580CE55C9E8}"/>
              </a:ext>
            </a:extLst>
          </p:cNvPr>
          <p:cNvSpPr>
            <a:spLocks noGrp="1"/>
          </p:cNvSpPr>
          <p:nvPr>
            <p:ph type="body" sz="quarter" idx="19" hasCustomPrompt="1"/>
          </p:nvPr>
        </p:nvSpPr>
        <p:spPr>
          <a:xfrm>
            <a:off x="5598888" y="1904393"/>
            <a:ext cx="2248607" cy="668338"/>
          </a:xfrm>
        </p:spPr>
        <p:txBody>
          <a:bodyPr>
            <a:noAutofit/>
          </a:bodyPr>
          <a:lstStyle>
            <a:lvl1pPr marL="0" indent="0" algn="ctr">
              <a:buNone/>
              <a:defRPr sz="3200"/>
            </a:lvl1pPr>
          </a:lstStyle>
          <a:p>
            <a:pPr lvl="0"/>
            <a:r>
              <a:rPr lang="en-US" dirty="0"/>
              <a:t>Click add to text</a:t>
            </a:r>
          </a:p>
        </p:txBody>
      </p:sp>
      <p:sp>
        <p:nvSpPr>
          <p:cNvPr id="28" name="Text Placeholder 24">
            <a:extLst>
              <a:ext uri="{FF2B5EF4-FFF2-40B4-BE49-F238E27FC236}">
                <a16:creationId xmlns:a16="http://schemas.microsoft.com/office/drawing/2014/main" xmlns="" id="{7E396375-BF21-4403-9884-191E8EBDE872}"/>
              </a:ext>
            </a:extLst>
          </p:cNvPr>
          <p:cNvSpPr>
            <a:spLocks noGrp="1"/>
          </p:cNvSpPr>
          <p:nvPr>
            <p:ph type="body" sz="quarter" idx="20" hasCustomPrompt="1"/>
          </p:nvPr>
        </p:nvSpPr>
        <p:spPr>
          <a:xfrm>
            <a:off x="5598887" y="3252323"/>
            <a:ext cx="2248607" cy="668338"/>
          </a:xfrm>
        </p:spPr>
        <p:txBody>
          <a:bodyPr>
            <a:noAutofit/>
          </a:bodyPr>
          <a:lstStyle>
            <a:lvl1pPr marL="0" indent="0" algn="ctr">
              <a:buNone/>
              <a:defRPr sz="3200"/>
            </a:lvl1pPr>
          </a:lstStyle>
          <a:p>
            <a:pPr lvl="0"/>
            <a:r>
              <a:rPr lang="en-US" dirty="0"/>
              <a:t>Click add to text</a:t>
            </a:r>
          </a:p>
        </p:txBody>
      </p:sp>
    </p:spTree>
    <p:extLst>
      <p:ext uri="{BB962C8B-B14F-4D97-AF65-F5344CB8AC3E}">
        <p14:creationId xmlns:p14="http://schemas.microsoft.com/office/powerpoint/2010/main" val="37345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42" presetClass="entr" presetSubtype="0" fill="hold" grpId="0"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anim calcmode="lin" valueType="num">
                                      <p:cBhvr>
                                        <p:cTn id="63" dur="500" fill="hold"/>
                                        <p:tgtEl>
                                          <p:spTgt spid="28"/>
                                        </p:tgtEl>
                                        <p:attrNameLst>
                                          <p:attrName>ppt_x</p:attrName>
                                        </p:attrNameLst>
                                      </p:cBhvr>
                                      <p:tavLst>
                                        <p:tav tm="0">
                                          <p:val>
                                            <p:strVal val="#ppt_x"/>
                                          </p:val>
                                        </p:tav>
                                        <p:tav tm="100000">
                                          <p:val>
                                            <p:strVal val="#ppt_x"/>
                                          </p:val>
                                        </p:tav>
                                      </p:tavLst>
                                    </p:anim>
                                    <p:anim calcmode="lin" valueType="num">
                                      <p:cBhvr>
                                        <p:cTn id="6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5" grpId="0">
        <p:tmplLst>
          <p:tmpl>
            <p:tnLst>
              <p:par>
                <p:cTn presetID="42" presetClass="entr" presetSubtype="0" fill="hold" nodeType="withEffect">
                  <p:stCondLst>
                    <p:cond delay="2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p:tmplLst>
          <p:tmpl>
            <p:tnLst>
              <p:par>
                <p:cTn presetID="42" presetClass="entr" presetSubtype="0" fill="hold" nodeType="withEffect">
                  <p:stCondLst>
                    <p:cond delay="2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p:tmplLst>
          <p:tmpl>
            <p:tnLst>
              <p:par>
                <p:cTn presetID="42" presetClass="entr" presetSubtype="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p:tmplLst>
          <p:tmpl>
            <p:tnLst>
              <p:par>
                <p:cTn presetID="42" presetClass="entr" presetSubtype="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096F6E-C31C-45A8-803B-B93999579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9B59EF0-411B-46F1-80CE-FCD463C7F052}"/>
              </a:ext>
            </a:extLst>
          </p:cNvPr>
          <p:cNvSpPr>
            <a:spLocks noGrp="1"/>
          </p:cNvSpPr>
          <p:nvPr>
            <p:ph type="dt" sz="half" idx="10"/>
          </p:nvPr>
        </p:nvSpPr>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8022C805-5D35-4057-B27A-09C13BB98925}"/>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1F561884-4758-45C5-AAA1-7A1FDFF6A9BD}"/>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37" name="Group 36">
            <a:extLst>
              <a:ext uri="{FF2B5EF4-FFF2-40B4-BE49-F238E27FC236}">
                <a16:creationId xmlns:a16="http://schemas.microsoft.com/office/drawing/2014/main" xmlns="" id="{46703233-1FC6-4D64-A8D1-1EE568B89A0C}"/>
              </a:ext>
            </a:extLst>
          </p:cNvPr>
          <p:cNvGrpSpPr/>
          <p:nvPr userDrawn="1"/>
        </p:nvGrpSpPr>
        <p:grpSpPr>
          <a:xfrm>
            <a:off x="1916906" y="3288403"/>
            <a:ext cx="2368154" cy="1228725"/>
            <a:chOff x="1916906" y="3192540"/>
            <a:chExt cx="2368154" cy="1228725"/>
          </a:xfrm>
        </p:grpSpPr>
        <p:sp>
          <p:nvSpPr>
            <p:cNvPr id="7" name="任意多边形 15">
              <a:extLst>
                <a:ext uri="{FF2B5EF4-FFF2-40B4-BE49-F238E27FC236}">
                  <a16:creationId xmlns:a16="http://schemas.microsoft.com/office/drawing/2014/main" xmlns="" id="{4735E25B-5DC2-4ED6-91EF-D0F3B2270BBA}"/>
                </a:ext>
              </a:extLst>
            </p:cNvPr>
            <p:cNvSpPr/>
            <p:nvPr/>
          </p:nvSpPr>
          <p:spPr>
            <a:xfrm>
              <a:off x="1916906" y="3192540"/>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Freeform 12">
              <a:extLst>
                <a:ext uri="{FF2B5EF4-FFF2-40B4-BE49-F238E27FC236}">
                  <a16:creationId xmlns:a16="http://schemas.microsoft.com/office/drawing/2014/main" xmlns="" id="{4DCF5CD9-7B58-445B-A2C8-32B3E1CEFB5F}"/>
                </a:ext>
              </a:extLst>
            </p:cNvPr>
            <p:cNvSpPr/>
            <p:nvPr/>
          </p:nvSpPr>
          <p:spPr bwMode="auto">
            <a:xfrm>
              <a:off x="2060972" y="3325890"/>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92B8"/>
                  </a:solidFill>
                  <a:cs typeface="+mn-ea"/>
                  <a:sym typeface="+mn-lt"/>
                </a:rPr>
                <a:t>A</a:t>
              </a:r>
            </a:p>
          </p:txBody>
        </p:sp>
      </p:grpSp>
      <p:grpSp>
        <p:nvGrpSpPr>
          <p:cNvPr id="38" name="Group 37">
            <a:extLst>
              <a:ext uri="{FF2B5EF4-FFF2-40B4-BE49-F238E27FC236}">
                <a16:creationId xmlns:a16="http://schemas.microsoft.com/office/drawing/2014/main" xmlns="" id="{F446F5D3-3E0C-40FA-B183-02925F32D9A7}"/>
              </a:ext>
            </a:extLst>
          </p:cNvPr>
          <p:cNvGrpSpPr/>
          <p:nvPr userDrawn="1"/>
        </p:nvGrpSpPr>
        <p:grpSpPr>
          <a:xfrm>
            <a:off x="4937521" y="1866798"/>
            <a:ext cx="2352675" cy="1228725"/>
            <a:chOff x="4937521" y="1770935"/>
            <a:chExt cx="2352675" cy="1228725"/>
          </a:xfrm>
        </p:grpSpPr>
        <p:sp>
          <p:nvSpPr>
            <p:cNvPr id="10" name="任意多边形 17">
              <a:extLst>
                <a:ext uri="{FF2B5EF4-FFF2-40B4-BE49-F238E27FC236}">
                  <a16:creationId xmlns:a16="http://schemas.microsoft.com/office/drawing/2014/main" xmlns="" id="{30FCAC9D-C23A-4731-BB44-87FCCEF380A9}"/>
                </a:ext>
              </a:extLst>
            </p:cNvPr>
            <p:cNvSpPr/>
            <p:nvPr/>
          </p:nvSpPr>
          <p:spPr>
            <a:xfrm>
              <a:off x="4937521" y="1770935"/>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1" name="Freeform 12">
              <a:extLst>
                <a:ext uri="{FF2B5EF4-FFF2-40B4-BE49-F238E27FC236}">
                  <a16:creationId xmlns:a16="http://schemas.microsoft.com/office/drawing/2014/main" xmlns="" id="{8A2F96B1-E6B4-4DC6-BE5A-DFB64CAA1F47}"/>
                </a:ext>
              </a:extLst>
            </p:cNvPr>
            <p:cNvSpPr/>
            <p:nvPr/>
          </p:nvSpPr>
          <p:spPr bwMode="auto">
            <a:xfrm>
              <a:off x="6203157" y="1904285"/>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D841"/>
                  </a:solidFill>
                  <a:cs typeface="+mn-ea"/>
                  <a:sym typeface="+mn-lt"/>
                </a:rPr>
                <a:t>B</a:t>
              </a:r>
            </a:p>
          </p:txBody>
        </p:sp>
      </p:grpSp>
      <p:grpSp>
        <p:nvGrpSpPr>
          <p:cNvPr id="36" name="Group 35">
            <a:extLst>
              <a:ext uri="{FF2B5EF4-FFF2-40B4-BE49-F238E27FC236}">
                <a16:creationId xmlns:a16="http://schemas.microsoft.com/office/drawing/2014/main" xmlns="" id="{5669198A-DB8D-45C0-8CC2-B29EB21B2FF4}"/>
              </a:ext>
            </a:extLst>
          </p:cNvPr>
          <p:cNvGrpSpPr/>
          <p:nvPr userDrawn="1"/>
        </p:nvGrpSpPr>
        <p:grpSpPr>
          <a:xfrm>
            <a:off x="1916906" y="1866797"/>
            <a:ext cx="2368154" cy="1228725"/>
            <a:chOff x="1916906" y="1770934"/>
            <a:chExt cx="2368154" cy="1228725"/>
          </a:xfrm>
        </p:grpSpPr>
        <p:sp>
          <p:nvSpPr>
            <p:cNvPr id="13" name="任意多边形 21">
              <a:extLst>
                <a:ext uri="{FF2B5EF4-FFF2-40B4-BE49-F238E27FC236}">
                  <a16:creationId xmlns:a16="http://schemas.microsoft.com/office/drawing/2014/main" xmlns="" id="{132931CB-FEBD-42D8-A660-E8DF8441DFFA}"/>
                </a:ext>
              </a:extLst>
            </p:cNvPr>
            <p:cNvSpPr/>
            <p:nvPr/>
          </p:nvSpPr>
          <p:spPr>
            <a:xfrm>
              <a:off x="1916906" y="1770934"/>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4" name="Freeform 12">
              <a:extLst>
                <a:ext uri="{FF2B5EF4-FFF2-40B4-BE49-F238E27FC236}">
                  <a16:creationId xmlns:a16="http://schemas.microsoft.com/office/drawing/2014/main" xmlns="" id="{013B3DFD-AB82-4025-90A8-C761E976509F}"/>
                </a:ext>
              </a:extLst>
            </p:cNvPr>
            <p:cNvSpPr/>
            <p:nvPr/>
          </p:nvSpPr>
          <p:spPr bwMode="auto">
            <a:xfrm>
              <a:off x="2060972" y="1904284"/>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5B9BD5"/>
                  </a:solidFill>
                  <a:cs typeface="+mn-ea"/>
                  <a:sym typeface="+mn-lt"/>
                </a:rPr>
                <a:t>C</a:t>
              </a:r>
            </a:p>
          </p:txBody>
        </p:sp>
      </p:grpSp>
      <p:sp>
        <p:nvSpPr>
          <p:cNvPr id="16" name="任意多边形 33">
            <a:extLst>
              <a:ext uri="{FF2B5EF4-FFF2-40B4-BE49-F238E27FC236}">
                <a16:creationId xmlns:a16="http://schemas.microsoft.com/office/drawing/2014/main" xmlns="" id="{B7B405D9-E5CC-4532-B26E-1A4255A4D970}"/>
              </a:ext>
            </a:extLst>
          </p:cNvPr>
          <p:cNvSpPr/>
          <p:nvPr/>
        </p:nvSpPr>
        <p:spPr>
          <a:xfrm>
            <a:off x="4937521" y="3288404"/>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7" name="Freeform 12">
            <a:extLst>
              <a:ext uri="{FF2B5EF4-FFF2-40B4-BE49-F238E27FC236}">
                <a16:creationId xmlns:a16="http://schemas.microsoft.com/office/drawing/2014/main" xmlns="" id="{4DEA9D7C-27FE-4B94-B688-EE6CF487D5FE}"/>
              </a:ext>
            </a:extLst>
          </p:cNvPr>
          <p:cNvSpPr/>
          <p:nvPr/>
        </p:nvSpPr>
        <p:spPr bwMode="auto">
          <a:xfrm>
            <a:off x="6203157" y="3421754"/>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90BE21"/>
                </a:solidFill>
                <a:cs typeface="+mn-ea"/>
                <a:sym typeface="+mn-lt"/>
              </a:rPr>
              <a:t>D</a:t>
            </a:r>
          </a:p>
        </p:txBody>
      </p:sp>
      <p:sp>
        <p:nvSpPr>
          <p:cNvPr id="19" name="Text Placeholder 18">
            <a:extLst>
              <a:ext uri="{FF2B5EF4-FFF2-40B4-BE49-F238E27FC236}">
                <a16:creationId xmlns:a16="http://schemas.microsoft.com/office/drawing/2014/main" xmlns="" id="{D216566E-591C-45D6-9DAE-7C0BF85DCAFD}"/>
              </a:ext>
            </a:extLst>
          </p:cNvPr>
          <p:cNvSpPr>
            <a:spLocks noGrp="1"/>
          </p:cNvSpPr>
          <p:nvPr userDrawn="1">
            <p:ph type="body" sz="quarter" idx="13" hasCustomPrompt="1"/>
          </p:nvPr>
        </p:nvSpPr>
        <p:spPr>
          <a:xfrm>
            <a:off x="3100983" y="2000148"/>
            <a:ext cx="985838" cy="962025"/>
          </a:xfrm>
        </p:spPr>
        <p:txBody>
          <a:bodyPr>
            <a:noAutofit/>
          </a:bodyPr>
          <a:lstStyle>
            <a:lvl1pPr marL="0" indent="0" algn="ctr">
              <a:buNone/>
              <a:defRPr sz="2000"/>
            </a:lvl1pPr>
          </a:lstStyle>
          <a:p>
            <a:pPr lvl="0"/>
            <a:r>
              <a:rPr lang="en-US" dirty="0"/>
              <a:t>Click to edit text</a:t>
            </a:r>
          </a:p>
        </p:txBody>
      </p:sp>
      <p:sp>
        <p:nvSpPr>
          <p:cNvPr id="20" name="Text Placeholder 18">
            <a:extLst>
              <a:ext uri="{FF2B5EF4-FFF2-40B4-BE49-F238E27FC236}">
                <a16:creationId xmlns:a16="http://schemas.microsoft.com/office/drawing/2014/main" xmlns="" id="{5EAFAC77-613A-41FA-80F9-1365AC1EA99F}"/>
              </a:ext>
            </a:extLst>
          </p:cNvPr>
          <p:cNvSpPr>
            <a:spLocks noGrp="1"/>
          </p:cNvSpPr>
          <p:nvPr userDrawn="1">
            <p:ph type="body" sz="quarter" idx="14" hasCustomPrompt="1"/>
          </p:nvPr>
        </p:nvSpPr>
        <p:spPr>
          <a:xfrm>
            <a:off x="5077420" y="2020095"/>
            <a:ext cx="985838" cy="962025"/>
          </a:xfrm>
        </p:spPr>
        <p:txBody>
          <a:bodyPr>
            <a:noAutofit/>
          </a:bodyPr>
          <a:lstStyle>
            <a:lvl1pPr marL="0" indent="0" algn="ctr">
              <a:buNone/>
              <a:defRPr sz="2000"/>
            </a:lvl1pPr>
          </a:lstStyle>
          <a:p>
            <a:pPr lvl="0"/>
            <a:r>
              <a:rPr lang="en-US" dirty="0"/>
              <a:t>Click to edit text</a:t>
            </a:r>
          </a:p>
        </p:txBody>
      </p:sp>
      <p:sp>
        <p:nvSpPr>
          <p:cNvPr id="21" name="Text Placeholder 18">
            <a:extLst>
              <a:ext uri="{FF2B5EF4-FFF2-40B4-BE49-F238E27FC236}">
                <a16:creationId xmlns:a16="http://schemas.microsoft.com/office/drawing/2014/main" xmlns="" id="{3EB49928-F88D-4E71-AEAA-1319F6AD4E59}"/>
              </a:ext>
            </a:extLst>
          </p:cNvPr>
          <p:cNvSpPr>
            <a:spLocks noGrp="1"/>
          </p:cNvSpPr>
          <p:nvPr userDrawn="1">
            <p:ph type="body" sz="quarter" idx="15" hasCustomPrompt="1"/>
          </p:nvPr>
        </p:nvSpPr>
        <p:spPr>
          <a:xfrm>
            <a:off x="3118843" y="3442905"/>
            <a:ext cx="985838" cy="962025"/>
          </a:xfrm>
        </p:spPr>
        <p:txBody>
          <a:bodyPr>
            <a:noAutofit/>
          </a:bodyPr>
          <a:lstStyle>
            <a:lvl1pPr marL="0" indent="0" algn="ctr">
              <a:buNone/>
              <a:defRPr sz="2000"/>
            </a:lvl1pPr>
          </a:lstStyle>
          <a:p>
            <a:pPr lvl="0"/>
            <a:r>
              <a:rPr lang="en-US" dirty="0"/>
              <a:t>Click to edit text</a:t>
            </a:r>
          </a:p>
        </p:txBody>
      </p:sp>
      <p:sp>
        <p:nvSpPr>
          <p:cNvPr id="34" name="Text Placeholder 18">
            <a:extLst>
              <a:ext uri="{FF2B5EF4-FFF2-40B4-BE49-F238E27FC236}">
                <a16:creationId xmlns:a16="http://schemas.microsoft.com/office/drawing/2014/main" xmlns="" id="{ACE44A54-1FEE-4E8B-AB9B-0A34072DDADB}"/>
              </a:ext>
            </a:extLst>
          </p:cNvPr>
          <p:cNvSpPr>
            <a:spLocks noGrp="1"/>
          </p:cNvSpPr>
          <p:nvPr userDrawn="1">
            <p:ph type="body" sz="quarter" idx="16" hasCustomPrompt="1"/>
          </p:nvPr>
        </p:nvSpPr>
        <p:spPr>
          <a:xfrm>
            <a:off x="5128020" y="3442905"/>
            <a:ext cx="985838" cy="962025"/>
          </a:xfrm>
        </p:spPr>
        <p:txBody>
          <a:bodyPr>
            <a:noAutofit/>
          </a:bodyPr>
          <a:lstStyle>
            <a:lvl1pPr marL="0" indent="0" algn="ctr">
              <a:buNone/>
              <a:defRPr sz="2000"/>
            </a:lvl1pPr>
          </a:lstStyle>
          <a:p>
            <a:pPr lvl="0"/>
            <a:r>
              <a:rPr lang="en-US" dirty="0"/>
              <a:t>Click to edit text</a:t>
            </a:r>
          </a:p>
        </p:txBody>
      </p:sp>
    </p:spTree>
    <p:extLst>
      <p:ext uri="{BB962C8B-B14F-4D97-AF65-F5344CB8AC3E}">
        <p14:creationId xmlns:p14="http://schemas.microsoft.com/office/powerpoint/2010/main" val="8227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p:cTn id="4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5B9439-72BA-4CF7-8B32-0CE73431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A174981-7B4E-4EEE-A019-863513E45E5B}"/>
              </a:ext>
            </a:extLst>
          </p:cNvPr>
          <p:cNvSpPr>
            <a:spLocks noGrp="1"/>
          </p:cNvSpPr>
          <p:nvPr>
            <p:ph type="dt" sz="half" idx="10"/>
          </p:nvPr>
        </p:nvSpPr>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BDC8F5DF-BB4F-47FB-B22C-B4337917774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E5B52482-95C8-4DD9-A8E8-28E9FDC6589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1">
            <a:extLst>
              <a:ext uri="{FF2B5EF4-FFF2-40B4-BE49-F238E27FC236}">
                <a16:creationId xmlns:a16="http://schemas.microsoft.com/office/drawing/2014/main" xmlns="" id="{D0457844-D97A-433D-8789-576B0302F9B9}"/>
              </a:ext>
            </a:extLst>
          </p:cNvPr>
          <p:cNvGrpSpPr/>
          <p:nvPr userDrawn="1"/>
        </p:nvGrpSpPr>
        <p:grpSpPr>
          <a:xfrm>
            <a:off x="715131" y="1691267"/>
            <a:ext cx="2057924" cy="2059112"/>
            <a:chOff x="777223" y="2153579"/>
            <a:chExt cx="3022269" cy="3024012"/>
          </a:xfrm>
        </p:grpSpPr>
        <p:sp>
          <p:nvSpPr>
            <p:cNvPr id="7" name="任意多边形 3">
              <a:extLst>
                <a:ext uri="{FF2B5EF4-FFF2-40B4-BE49-F238E27FC236}">
                  <a16:creationId xmlns:a16="http://schemas.microsoft.com/office/drawing/2014/main" xmlns="" id="{897D14DF-7C34-4D7D-81B7-3003E769551D}"/>
                </a:ext>
              </a:extLst>
            </p:cNvPr>
            <p:cNvSpPr/>
            <p:nvPr/>
          </p:nvSpPr>
          <p:spPr>
            <a:xfrm>
              <a:off x="777223" y="3209277"/>
              <a:ext cx="1486705" cy="1919455"/>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任意多边形 4">
              <a:extLst>
                <a:ext uri="{FF2B5EF4-FFF2-40B4-BE49-F238E27FC236}">
                  <a16:creationId xmlns:a16="http://schemas.microsoft.com/office/drawing/2014/main" xmlns="" id="{A68B8079-AE13-4F16-9F13-C89570851175}"/>
                </a:ext>
              </a:extLst>
            </p:cNvPr>
            <p:cNvSpPr/>
            <p:nvPr/>
          </p:nvSpPr>
          <p:spPr>
            <a:xfrm>
              <a:off x="813867" y="2153579"/>
              <a:ext cx="1921200" cy="1477981"/>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9" name="任意多边形 5">
              <a:extLst>
                <a:ext uri="{FF2B5EF4-FFF2-40B4-BE49-F238E27FC236}">
                  <a16:creationId xmlns:a16="http://schemas.microsoft.com/office/drawing/2014/main" xmlns="" id="{F03084F1-334C-4919-948F-13A2FD60E546}"/>
                </a:ext>
              </a:extLst>
            </p:cNvPr>
            <p:cNvSpPr/>
            <p:nvPr/>
          </p:nvSpPr>
          <p:spPr>
            <a:xfrm>
              <a:off x="2312787" y="2188476"/>
              <a:ext cx="1486705" cy="1921200"/>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1500" b="1"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0" name="任意多边形 6">
              <a:extLst>
                <a:ext uri="{FF2B5EF4-FFF2-40B4-BE49-F238E27FC236}">
                  <a16:creationId xmlns:a16="http://schemas.microsoft.com/office/drawing/2014/main" xmlns="" id="{45A47AA6-D727-4AF9-8855-31CEDE6FE539}"/>
                </a:ext>
              </a:extLst>
            </p:cNvPr>
            <p:cNvSpPr/>
            <p:nvPr/>
          </p:nvSpPr>
          <p:spPr>
            <a:xfrm>
              <a:off x="1836412" y="3690886"/>
              <a:ext cx="1921200" cy="1486705"/>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12" name="等腰三角形 18">
            <a:extLst>
              <a:ext uri="{FF2B5EF4-FFF2-40B4-BE49-F238E27FC236}">
                <a16:creationId xmlns:a16="http://schemas.microsoft.com/office/drawing/2014/main" xmlns="" id="{16ED5E61-D2C1-4CFD-AB70-00CE6C895A6B}"/>
              </a:ext>
            </a:extLst>
          </p:cNvPr>
          <p:cNvSpPr/>
          <p:nvPr/>
        </p:nvSpPr>
        <p:spPr>
          <a:xfrm>
            <a:off x="3455965" y="1687523"/>
            <a:ext cx="303663" cy="241749"/>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等腰三角形 25">
            <a:extLst>
              <a:ext uri="{FF2B5EF4-FFF2-40B4-BE49-F238E27FC236}">
                <a16:creationId xmlns:a16="http://schemas.microsoft.com/office/drawing/2014/main" xmlns="" id="{71BD62C2-BB45-4F3E-8D77-6FC7393A311E}"/>
              </a:ext>
            </a:extLst>
          </p:cNvPr>
          <p:cNvSpPr/>
          <p:nvPr/>
        </p:nvSpPr>
        <p:spPr>
          <a:xfrm>
            <a:off x="3455965" y="2382722"/>
            <a:ext cx="303663" cy="241749"/>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8" name="等腰三角形 28">
            <a:extLst>
              <a:ext uri="{FF2B5EF4-FFF2-40B4-BE49-F238E27FC236}">
                <a16:creationId xmlns:a16="http://schemas.microsoft.com/office/drawing/2014/main" xmlns="" id="{07878EC2-9182-4AD5-A893-1F601D8E9AB7}"/>
              </a:ext>
            </a:extLst>
          </p:cNvPr>
          <p:cNvSpPr/>
          <p:nvPr/>
        </p:nvSpPr>
        <p:spPr>
          <a:xfrm>
            <a:off x="3455965" y="307768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1" name="等腰三角形 31">
            <a:extLst>
              <a:ext uri="{FF2B5EF4-FFF2-40B4-BE49-F238E27FC236}">
                <a16:creationId xmlns:a16="http://schemas.microsoft.com/office/drawing/2014/main" xmlns="" id="{4931EAD2-1D72-4BF7-80DF-BB56A1FD1B09}"/>
              </a:ext>
            </a:extLst>
          </p:cNvPr>
          <p:cNvSpPr/>
          <p:nvPr/>
        </p:nvSpPr>
        <p:spPr>
          <a:xfrm>
            <a:off x="3455965" y="377311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4" name="Text Placeholder 23">
            <a:extLst>
              <a:ext uri="{FF2B5EF4-FFF2-40B4-BE49-F238E27FC236}">
                <a16:creationId xmlns:a16="http://schemas.microsoft.com/office/drawing/2014/main" xmlns="" id="{F0F8193C-114B-4ED6-8186-1C2C6325B111}"/>
              </a:ext>
            </a:extLst>
          </p:cNvPr>
          <p:cNvSpPr>
            <a:spLocks noGrp="1"/>
          </p:cNvSpPr>
          <p:nvPr>
            <p:ph type="body" sz="quarter" idx="13" hasCustomPrompt="1"/>
          </p:nvPr>
        </p:nvSpPr>
        <p:spPr>
          <a:xfrm>
            <a:off x="1045117" y="2062987"/>
            <a:ext cx="911317" cy="293688"/>
          </a:xfrm>
        </p:spPr>
        <p:txBody>
          <a:bodyPr>
            <a:noAutofit/>
          </a:bodyPr>
          <a:lstStyle>
            <a:lvl1pPr marL="0" indent="0">
              <a:buNone/>
              <a:defRPr sz="1600"/>
            </a:lvl1pPr>
          </a:lstStyle>
          <a:p>
            <a:pPr lvl="0"/>
            <a:r>
              <a:rPr lang="en-US" dirty="0"/>
              <a:t>Text 1</a:t>
            </a:r>
          </a:p>
        </p:txBody>
      </p:sp>
      <p:sp>
        <p:nvSpPr>
          <p:cNvPr id="25" name="Text Placeholder 23">
            <a:extLst>
              <a:ext uri="{FF2B5EF4-FFF2-40B4-BE49-F238E27FC236}">
                <a16:creationId xmlns:a16="http://schemas.microsoft.com/office/drawing/2014/main" xmlns="" id="{AD07007F-908B-4794-8EBA-BF4BBE9FC788}"/>
              </a:ext>
            </a:extLst>
          </p:cNvPr>
          <p:cNvSpPr>
            <a:spLocks noGrp="1"/>
          </p:cNvSpPr>
          <p:nvPr>
            <p:ph type="body" sz="quarter" idx="14" hasCustomPrompt="1"/>
          </p:nvPr>
        </p:nvSpPr>
        <p:spPr>
          <a:xfrm>
            <a:off x="1973069" y="2240895"/>
            <a:ext cx="875185" cy="293688"/>
          </a:xfrm>
        </p:spPr>
        <p:txBody>
          <a:bodyPr>
            <a:noAutofit/>
          </a:bodyPr>
          <a:lstStyle>
            <a:lvl1pPr marL="0" indent="0" algn="ctr">
              <a:buNone/>
              <a:defRPr sz="1600"/>
            </a:lvl1pPr>
          </a:lstStyle>
          <a:p>
            <a:pPr lvl="0"/>
            <a:r>
              <a:rPr lang="en-US" dirty="0"/>
              <a:t>Text 2</a:t>
            </a:r>
          </a:p>
        </p:txBody>
      </p:sp>
      <p:sp>
        <p:nvSpPr>
          <p:cNvPr id="26" name="Text Placeholder 23">
            <a:extLst>
              <a:ext uri="{FF2B5EF4-FFF2-40B4-BE49-F238E27FC236}">
                <a16:creationId xmlns:a16="http://schemas.microsoft.com/office/drawing/2014/main" xmlns="" id="{0E0C7FEC-1D1E-41BC-BAB2-BC3D18542E7C}"/>
              </a:ext>
            </a:extLst>
          </p:cNvPr>
          <p:cNvSpPr>
            <a:spLocks noGrp="1"/>
          </p:cNvSpPr>
          <p:nvPr>
            <p:ph type="body" sz="quarter" idx="15" hasCustomPrompt="1"/>
          </p:nvPr>
        </p:nvSpPr>
        <p:spPr>
          <a:xfrm>
            <a:off x="659465" y="2918910"/>
            <a:ext cx="875185" cy="293688"/>
          </a:xfrm>
        </p:spPr>
        <p:txBody>
          <a:bodyPr>
            <a:noAutofit/>
          </a:bodyPr>
          <a:lstStyle>
            <a:lvl1pPr marL="0" indent="0" algn="ctr">
              <a:buNone/>
              <a:defRPr sz="1600"/>
            </a:lvl1pPr>
          </a:lstStyle>
          <a:p>
            <a:pPr lvl="0"/>
            <a:r>
              <a:rPr lang="en-US" dirty="0"/>
              <a:t>Text 3</a:t>
            </a:r>
          </a:p>
        </p:txBody>
      </p:sp>
      <p:sp>
        <p:nvSpPr>
          <p:cNvPr id="27" name="Text Placeholder 23">
            <a:extLst>
              <a:ext uri="{FF2B5EF4-FFF2-40B4-BE49-F238E27FC236}">
                <a16:creationId xmlns:a16="http://schemas.microsoft.com/office/drawing/2014/main" xmlns="" id="{EB5FE9C2-ED95-4D13-B08D-655E01E853AE}"/>
              </a:ext>
            </a:extLst>
          </p:cNvPr>
          <p:cNvSpPr>
            <a:spLocks noGrp="1"/>
          </p:cNvSpPr>
          <p:nvPr>
            <p:ph type="body" sz="quarter" idx="16" hasCustomPrompt="1"/>
          </p:nvPr>
        </p:nvSpPr>
        <p:spPr>
          <a:xfrm>
            <a:off x="1645579" y="3116078"/>
            <a:ext cx="875185" cy="293688"/>
          </a:xfrm>
        </p:spPr>
        <p:txBody>
          <a:bodyPr>
            <a:noAutofit/>
          </a:bodyPr>
          <a:lstStyle>
            <a:lvl1pPr marL="0" indent="0" algn="ctr">
              <a:buNone/>
              <a:defRPr sz="1600"/>
            </a:lvl1pPr>
          </a:lstStyle>
          <a:p>
            <a:pPr lvl="0"/>
            <a:r>
              <a:rPr lang="en-US" dirty="0"/>
              <a:t>Text 4</a:t>
            </a:r>
          </a:p>
        </p:txBody>
      </p:sp>
      <p:sp>
        <p:nvSpPr>
          <p:cNvPr id="29" name="Text Placeholder 28">
            <a:extLst>
              <a:ext uri="{FF2B5EF4-FFF2-40B4-BE49-F238E27FC236}">
                <a16:creationId xmlns:a16="http://schemas.microsoft.com/office/drawing/2014/main" xmlns="" id="{AABA7A27-702C-4F00-B326-8936418B7059}"/>
              </a:ext>
            </a:extLst>
          </p:cNvPr>
          <p:cNvSpPr>
            <a:spLocks noGrp="1"/>
          </p:cNvSpPr>
          <p:nvPr>
            <p:ph type="body" sz="quarter" idx="17" hasCustomPrompt="1"/>
          </p:nvPr>
        </p:nvSpPr>
        <p:spPr>
          <a:xfrm>
            <a:off x="3893849" y="1638935"/>
            <a:ext cx="4867275" cy="434975"/>
          </a:xfrm>
        </p:spPr>
        <p:txBody>
          <a:bodyPr>
            <a:noAutofit/>
          </a:bodyPr>
          <a:lstStyle>
            <a:lvl1pPr marL="0" indent="0">
              <a:buNone/>
              <a:defRPr sz="2800"/>
            </a:lvl1pPr>
          </a:lstStyle>
          <a:p>
            <a:pPr lvl="0"/>
            <a:r>
              <a:rPr lang="en-US" dirty="0"/>
              <a:t>Click to add text</a:t>
            </a:r>
          </a:p>
        </p:txBody>
      </p:sp>
      <p:sp>
        <p:nvSpPr>
          <p:cNvPr id="30" name="Text Placeholder 28">
            <a:extLst>
              <a:ext uri="{FF2B5EF4-FFF2-40B4-BE49-F238E27FC236}">
                <a16:creationId xmlns:a16="http://schemas.microsoft.com/office/drawing/2014/main" xmlns="" id="{FCFBE379-22D1-4F45-A726-9B179090C6AB}"/>
              </a:ext>
            </a:extLst>
          </p:cNvPr>
          <p:cNvSpPr>
            <a:spLocks noGrp="1"/>
          </p:cNvSpPr>
          <p:nvPr>
            <p:ph type="body" sz="quarter" idx="18" hasCustomPrompt="1"/>
          </p:nvPr>
        </p:nvSpPr>
        <p:spPr>
          <a:xfrm>
            <a:off x="3893849" y="2317095"/>
            <a:ext cx="4867275" cy="434975"/>
          </a:xfrm>
        </p:spPr>
        <p:txBody>
          <a:bodyPr>
            <a:noAutofit/>
          </a:bodyPr>
          <a:lstStyle>
            <a:lvl1pPr marL="0" indent="0">
              <a:buNone/>
              <a:defRPr sz="2800"/>
            </a:lvl1pPr>
          </a:lstStyle>
          <a:p>
            <a:pPr lvl="0"/>
            <a:r>
              <a:rPr lang="en-US" dirty="0"/>
              <a:t>Click to add text</a:t>
            </a:r>
          </a:p>
        </p:txBody>
      </p:sp>
      <p:sp>
        <p:nvSpPr>
          <p:cNvPr id="31" name="Text Placeholder 28">
            <a:extLst>
              <a:ext uri="{FF2B5EF4-FFF2-40B4-BE49-F238E27FC236}">
                <a16:creationId xmlns:a16="http://schemas.microsoft.com/office/drawing/2014/main" xmlns="" id="{2D96E9AB-92AD-4FDE-B24A-7C3DF3532D02}"/>
              </a:ext>
            </a:extLst>
          </p:cNvPr>
          <p:cNvSpPr>
            <a:spLocks noGrp="1"/>
          </p:cNvSpPr>
          <p:nvPr>
            <p:ph type="body" sz="quarter" idx="19" hasCustomPrompt="1"/>
          </p:nvPr>
        </p:nvSpPr>
        <p:spPr>
          <a:xfrm>
            <a:off x="3893848" y="2995110"/>
            <a:ext cx="4867275" cy="434975"/>
          </a:xfrm>
        </p:spPr>
        <p:txBody>
          <a:bodyPr>
            <a:noAutofit/>
          </a:bodyPr>
          <a:lstStyle>
            <a:lvl1pPr marL="0" indent="0">
              <a:buNone/>
              <a:defRPr sz="2800"/>
            </a:lvl1pPr>
          </a:lstStyle>
          <a:p>
            <a:pPr lvl="0"/>
            <a:r>
              <a:rPr lang="en-US" dirty="0"/>
              <a:t>Click to add text</a:t>
            </a:r>
          </a:p>
        </p:txBody>
      </p:sp>
      <p:sp>
        <p:nvSpPr>
          <p:cNvPr id="32" name="Text Placeholder 28">
            <a:extLst>
              <a:ext uri="{FF2B5EF4-FFF2-40B4-BE49-F238E27FC236}">
                <a16:creationId xmlns:a16="http://schemas.microsoft.com/office/drawing/2014/main" xmlns="" id="{3A1FAE8A-3D53-495C-8D31-287B5FC4C5EC}"/>
              </a:ext>
            </a:extLst>
          </p:cNvPr>
          <p:cNvSpPr>
            <a:spLocks noGrp="1"/>
          </p:cNvSpPr>
          <p:nvPr>
            <p:ph type="body" sz="quarter" idx="20" hasCustomPrompt="1"/>
          </p:nvPr>
        </p:nvSpPr>
        <p:spPr>
          <a:xfrm>
            <a:off x="3893848" y="3677462"/>
            <a:ext cx="4867275" cy="434975"/>
          </a:xfrm>
        </p:spPr>
        <p:txBody>
          <a:bodyPr>
            <a:noAutofit/>
          </a:bodyPr>
          <a:lstStyle>
            <a:lvl1pPr marL="0" indent="0">
              <a:buNone/>
              <a:defRPr sz="2800"/>
            </a:lvl1pPr>
          </a:lstStyle>
          <a:p>
            <a:pPr lvl="0"/>
            <a:r>
              <a:rPr lang="en-US" dirty="0"/>
              <a:t>Click to add text</a:t>
            </a:r>
          </a:p>
        </p:txBody>
      </p:sp>
    </p:spTree>
    <p:extLst>
      <p:ext uri="{BB962C8B-B14F-4D97-AF65-F5344CB8AC3E}">
        <p14:creationId xmlns:p14="http://schemas.microsoft.com/office/powerpoint/2010/main" val="9368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circle(in)">
                                      <p:cBhvr>
                                        <p:cTn id="10" dur="2000"/>
                                        <p:tgtEl>
                                          <p:spTgt spid="24">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ircle(in)">
                                      <p:cBhvr>
                                        <p:cTn id="13" dur="2000"/>
                                        <p:tgtEl>
                                          <p:spTgt spid="25">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circle(in)">
                                      <p:cBhvr>
                                        <p:cTn id="16" dur="2000"/>
                                        <p:tgtEl>
                                          <p:spTgt spid="26">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circle(in)">
                                      <p:cBhvr>
                                        <p:cTn id="19" dur="2000"/>
                                        <p:tgtEl>
                                          <p:spTgt spid="27">
                                            <p:txEl>
                                              <p:pRg st="0" end="0"/>
                                            </p:txEl>
                                          </p:spTgt>
                                        </p:tgtEl>
                                      </p:cBhvr>
                                    </p:animEffect>
                                  </p:childTnLst>
                                </p:cTn>
                              </p:par>
                              <p:par>
                                <p:cTn id="20" presetID="42" presetClass="entr" presetSubtype="0" fill="hold" grpId="0" nodeType="withEffect">
                                  <p:stCondLst>
                                    <p:cond delay="200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anim calcmode="lin" valueType="num">
                                      <p:cBhvr>
                                        <p:cTn id="2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anim calcmode="lin" valueType="num">
                                      <p:cBhvr>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0">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anim calcmode="lin" valueType="num">
                                      <p:cBhvr>
                                        <p:cTn id="3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1">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fade">
                                      <p:cBhvr>
                                        <p:cTn id="37" dur="500"/>
                                        <p:tgtEl>
                                          <p:spTgt spid="32">
                                            <p:txEl>
                                              <p:pRg st="0" end="0"/>
                                            </p:txEl>
                                          </p:spTgt>
                                        </p:tgtEl>
                                      </p:cBhvr>
                                    </p:animEffect>
                                    <p:anim calcmode="lin" valueType="num">
                                      <p:cBhvr>
                                        <p:cTn id="3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6"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circle(in)">
                      <p:cBhvr>
                        <p:cTn dur="2000"/>
                        <p:tgtEl>
                          <p:spTgt spid="24"/>
                        </p:tgtEl>
                      </p:cBhvr>
                    </p:animEffect>
                  </p:childTnLst>
                </p:cTn>
              </p:par>
            </p:tnLst>
          </p:tmpl>
        </p:tmplLst>
      </p:bldP>
      <p:bldP spid="25" grpId="0" build="p">
        <p:tmplLst>
          <p:tmpl lvl="1">
            <p:tnLst>
              <p:par>
                <p:cTn presetID="6"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circle(in)">
                      <p:cBhvr>
                        <p:cTn dur="2000"/>
                        <p:tgtEl>
                          <p:spTgt spid="25"/>
                        </p:tgtEl>
                      </p:cBhvr>
                    </p:animEffect>
                  </p:childTnLst>
                </p:cTn>
              </p:par>
            </p:tnLst>
          </p:tmpl>
        </p:tmplLst>
      </p:bldP>
      <p:bldP spid="26" grpId="0" build="p">
        <p:tmplLst>
          <p:tmpl lvl="1">
            <p:tnLst>
              <p:par>
                <p:cTn presetID="6"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circle(in)">
                      <p:cBhvr>
                        <p:cTn dur="2000"/>
                        <p:tgtEl>
                          <p:spTgt spid="26"/>
                        </p:tgtEl>
                      </p:cBhvr>
                    </p:animEffect>
                  </p:childTnLst>
                </p:cTn>
              </p:par>
            </p:tnLst>
          </p:tmpl>
        </p:tmplLst>
      </p:bldP>
      <p:bldP spid="27" grpId="0" build="p">
        <p:tmplLst>
          <p:tmpl lvl="1">
            <p:tnLst>
              <p:par>
                <p:cTn presetID="6"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circle(in)">
                      <p:cBhvr>
                        <p:cTn dur="2000"/>
                        <p:tgtEl>
                          <p:spTgt spid="27"/>
                        </p:tgtEl>
                      </p:cBhvr>
                    </p:animEffect>
                  </p:childTnLst>
                </p:cTn>
              </p:par>
            </p:tnLst>
          </p:tmpl>
        </p:tmplLst>
      </p:bldP>
      <p:bldP spid="29" grpId="0" build="p">
        <p:tmplLst>
          <p:tmpl lvl="1">
            <p:tnLst>
              <p:par>
                <p:cTn presetID="42"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73891B-440E-4970-B14C-9C1F8571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B1A1605-648B-48BA-BCB5-C62A99C97CDE}"/>
              </a:ext>
            </a:extLst>
          </p:cNvPr>
          <p:cNvSpPr>
            <a:spLocks noGrp="1"/>
          </p:cNvSpPr>
          <p:nvPr>
            <p:ph type="dt" sz="half" idx="10"/>
          </p:nvPr>
        </p:nvSpPr>
        <p:spPr>
          <a:xfrm>
            <a:off x="825425" y="4767263"/>
            <a:ext cx="2057400" cy="273844"/>
          </a:xfrm>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B0C82E90-5904-45C4-8D63-3EDF55868E40}"/>
              </a:ext>
            </a:extLst>
          </p:cNvPr>
          <p:cNvSpPr>
            <a:spLocks noGrp="1"/>
          </p:cNvSpPr>
          <p:nvPr>
            <p:ph type="ftr" sz="quarter" idx="11"/>
          </p:nvPr>
        </p:nvSpPr>
        <p:spPr>
          <a:xfrm>
            <a:off x="3225725" y="4767263"/>
            <a:ext cx="3086100" cy="273844"/>
          </a:xfrm>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F3D39361-702A-439A-AC63-8605C4DEC186}"/>
              </a:ext>
            </a:extLst>
          </p:cNvPr>
          <p:cNvSpPr>
            <a:spLocks noGrp="1"/>
          </p:cNvSpPr>
          <p:nvPr>
            <p:ph type="sldNum" sz="quarter" idx="12"/>
          </p:nvPr>
        </p:nvSpPr>
        <p:spPr>
          <a:xfrm>
            <a:off x="6654725" y="4767263"/>
            <a:ext cx="2057400" cy="273844"/>
          </a:xfrm>
        </p:spPr>
        <p:txBody>
          <a:bodyPr/>
          <a:lstStyle/>
          <a:p>
            <a:fld id="{30468810-060D-430C-ACDF-BB351635E08B}" type="slidenum">
              <a:rPr lang="en-US" smtClean="0"/>
              <a:t>‹#›</a:t>
            </a:fld>
            <a:endParaRPr lang="en-US"/>
          </a:p>
        </p:txBody>
      </p:sp>
      <p:grpSp>
        <p:nvGrpSpPr>
          <p:cNvPr id="26" name="Group 25">
            <a:extLst>
              <a:ext uri="{FF2B5EF4-FFF2-40B4-BE49-F238E27FC236}">
                <a16:creationId xmlns:a16="http://schemas.microsoft.com/office/drawing/2014/main" xmlns="" id="{9ED6AAF9-A222-4272-8D79-AC8EB7DE28B5}"/>
              </a:ext>
            </a:extLst>
          </p:cNvPr>
          <p:cNvGrpSpPr/>
          <p:nvPr userDrawn="1"/>
        </p:nvGrpSpPr>
        <p:grpSpPr>
          <a:xfrm>
            <a:off x="5699610" y="1280371"/>
            <a:ext cx="3053499" cy="2950026"/>
            <a:chOff x="5699610" y="1280371"/>
            <a:chExt cx="3053499" cy="2950026"/>
          </a:xfrm>
        </p:grpSpPr>
        <p:pic>
          <p:nvPicPr>
            <p:cNvPr id="6" name="Picture 5" descr="A picture containing vector graphics&#10;&#10;Description automatically generated">
              <a:extLst>
                <a:ext uri="{FF2B5EF4-FFF2-40B4-BE49-F238E27FC236}">
                  <a16:creationId xmlns:a16="http://schemas.microsoft.com/office/drawing/2014/main" xmlns="" id="{90E75516-ADC1-42EF-8EA9-169B55051D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6618" y="1280371"/>
              <a:ext cx="1731079" cy="1822714"/>
            </a:xfrm>
            <a:prstGeom prst="rect">
              <a:avLst/>
            </a:prstGeom>
          </p:spPr>
        </p:pic>
        <p:grpSp>
          <p:nvGrpSpPr>
            <p:cNvPr id="8" name="组合 1">
              <a:extLst>
                <a:ext uri="{FF2B5EF4-FFF2-40B4-BE49-F238E27FC236}">
                  <a16:creationId xmlns:a16="http://schemas.microsoft.com/office/drawing/2014/main" xmlns="" id="{6EDB97D5-B92D-484D-B6A5-54855545BF73}"/>
                </a:ext>
              </a:extLst>
            </p:cNvPr>
            <p:cNvGrpSpPr/>
            <p:nvPr userDrawn="1"/>
          </p:nvGrpSpPr>
          <p:grpSpPr>
            <a:xfrm>
              <a:off x="5699610" y="2407683"/>
              <a:ext cx="3053499" cy="1822714"/>
              <a:chOff x="7610476" y="3308806"/>
              <a:chExt cx="2311400" cy="1735138"/>
            </a:xfrm>
          </p:grpSpPr>
          <p:sp>
            <p:nvSpPr>
              <p:cNvPr id="9" name="MH_Other_9">
                <a:extLst>
                  <a:ext uri="{FF2B5EF4-FFF2-40B4-BE49-F238E27FC236}">
                    <a16:creationId xmlns:a16="http://schemas.microsoft.com/office/drawing/2014/main" xmlns="" id="{853CD66A-621A-4DF5-83A5-4B17648AFCFD}"/>
                  </a:ext>
                </a:extLst>
              </p:cNvPr>
              <p:cNvSpPr/>
              <p:nvPr>
                <p:custDataLst>
                  <p:tags r:id="rId6"/>
                </p:custDataLst>
              </p:nvPr>
            </p:nvSpPr>
            <p:spPr bwMode="auto">
              <a:xfrm>
                <a:off x="7610476" y="3308806"/>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a:normAutofit/>
              </a:bodyPr>
              <a:lstStyle/>
              <a:p>
                <a:pPr>
                  <a:defRPr/>
                </a:pPr>
                <a:endParaRPr lang="zh-CN" altLang="en-US" dirty="0"/>
              </a:p>
            </p:txBody>
          </p:sp>
          <p:sp>
            <p:nvSpPr>
              <p:cNvPr id="10" name="MH_SubTitle_3">
                <a:extLst>
                  <a:ext uri="{FF2B5EF4-FFF2-40B4-BE49-F238E27FC236}">
                    <a16:creationId xmlns:a16="http://schemas.microsoft.com/office/drawing/2014/main" xmlns="" id="{74D0943C-F395-4845-876B-6F6D87A055D6}"/>
                  </a:ext>
                </a:extLst>
              </p:cNvPr>
              <p:cNvSpPr/>
              <p:nvPr>
                <p:custDataLst>
                  <p:tags r:id="rId7"/>
                </p:custDataLst>
              </p:nvPr>
            </p:nvSpPr>
            <p:spPr bwMode="auto">
              <a:xfrm>
                <a:off x="7727137" y="3437548"/>
                <a:ext cx="2058292" cy="150159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20000"/>
                  </a:lnSpc>
                  <a:defRPr/>
                </a:pPr>
                <a:r>
                  <a:rPr lang="zh-CN" altLang="en-US" dirty="0">
                    <a:solidFill>
                      <a:srgbClr val="333333"/>
                    </a:solidFill>
                    <a:latin typeface="+mn-lt"/>
                    <a:ea typeface="+mn-ea"/>
                  </a:rPr>
                  <a:t> </a:t>
                </a:r>
                <a:endParaRPr lang="zh-CN" altLang="en-US" sz="2400" kern="0" dirty="0">
                  <a:solidFill>
                    <a:srgbClr val="2BC3B5"/>
                  </a:solidFill>
                  <a:cs typeface="Arial" panose="020B0604020202020204" pitchFamily="34" charset="0"/>
                </a:endParaRPr>
              </a:p>
            </p:txBody>
          </p:sp>
        </p:grpSp>
      </p:grpSp>
      <p:grpSp>
        <p:nvGrpSpPr>
          <p:cNvPr id="25" name="Group 24">
            <a:extLst>
              <a:ext uri="{FF2B5EF4-FFF2-40B4-BE49-F238E27FC236}">
                <a16:creationId xmlns:a16="http://schemas.microsoft.com/office/drawing/2014/main" xmlns="" id="{2558423A-E816-4AF0-AB53-06B5D165EC2C}"/>
              </a:ext>
            </a:extLst>
          </p:cNvPr>
          <p:cNvGrpSpPr/>
          <p:nvPr userDrawn="1"/>
        </p:nvGrpSpPr>
        <p:grpSpPr>
          <a:xfrm>
            <a:off x="3024605" y="1936594"/>
            <a:ext cx="2514306" cy="2659189"/>
            <a:chOff x="2991598" y="1952101"/>
            <a:chExt cx="2514306" cy="2659189"/>
          </a:xfrm>
        </p:grpSpPr>
        <p:pic>
          <p:nvPicPr>
            <p:cNvPr id="7" name="Picture 6" descr="Icon&#10;&#10;Description automatically generated">
              <a:extLst>
                <a:ext uri="{FF2B5EF4-FFF2-40B4-BE49-F238E27FC236}">
                  <a16:creationId xmlns:a16="http://schemas.microsoft.com/office/drawing/2014/main" xmlns="" id="{FDBB4AA6-7ED8-4D1F-9C57-45A38B9EFD9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7536" r="49134" b="870"/>
            <a:stretch/>
          </p:blipFill>
          <p:spPr>
            <a:xfrm>
              <a:off x="3600721" y="1952101"/>
              <a:ext cx="1313890" cy="1361005"/>
            </a:xfrm>
            <a:prstGeom prst="rect">
              <a:avLst/>
            </a:prstGeom>
          </p:spPr>
        </p:pic>
        <p:grpSp>
          <p:nvGrpSpPr>
            <p:cNvPr id="11" name="组合 2">
              <a:extLst>
                <a:ext uri="{FF2B5EF4-FFF2-40B4-BE49-F238E27FC236}">
                  <a16:creationId xmlns:a16="http://schemas.microsoft.com/office/drawing/2014/main" xmlns="" id="{DEBE18C2-C6DF-4AED-8E4F-A90A67CA58E1}"/>
                </a:ext>
              </a:extLst>
            </p:cNvPr>
            <p:cNvGrpSpPr/>
            <p:nvPr userDrawn="1"/>
          </p:nvGrpSpPr>
          <p:grpSpPr>
            <a:xfrm>
              <a:off x="2991598" y="2788577"/>
              <a:ext cx="2514306" cy="1822713"/>
              <a:chOff x="5010151" y="3332163"/>
              <a:chExt cx="2309813" cy="1733550"/>
            </a:xfrm>
          </p:grpSpPr>
          <p:sp>
            <p:nvSpPr>
              <p:cNvPr id="12" name="MH_Other_1">
                <a:extLst>
                  <a:ext uri="{FF2B5EF4-FFF2-40B4-BE49-F238E27FC236}">
                    <a16:creationId xmlns:a16="http://schemas.microsoft.com/office/drawing/2014/main" xmlns="" id="{6F46A746-B92C-4685-A981-85A9BA17E43C}"/>
                  </a:ext>
                </a:extLst>
              </p:cNvPr>
              <p:cNvSpPr/>
              <p:nvPr>
                <p:custDataLst>
                  <p:tags r:id="rId3"/>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 name="MH_Other_2">
                <a:extLst>
                  <a:ext uri="{FF2B5EF4-FFF2-40B4-BE49-F238E27FC236}">
                    <a16:creationId xmlns:a16="http://schemas.microsoft.com/office/drawing/2014/main" xmlns="" id="{CDBD1A14-9B13-456E-B41A-B61739A195B1}"/>
                  </a:ext>
                </a:extLst>
              </p:cNvPr>
              <p:cNvSpPr/>
              <p:nvPr>
                <p:custDataLst>
                  <p:tags r:id="rId4"/>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14" name="MH_SubTitle_2">
                <a:extLst>
                  <a:ext uri="{FF2B5EF4-FFF2-40B4-BE49-F238E27FC236}">
                    <a16:creationId xmlns:a16="http://schemas.microsoft.com/office/drawing/2014/main" xmlns="" id="{97B0C0B3-8B01-4003-BF82-66EB6B7A05F8}"/>
                  </a:ext>
                </a:extLst>
              </p:cNvPr>
              <p:cNvSpPr/>
              <p:nvPr>
                <p:custDataLst>
                  <p:tags r:id="rId5"/>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20000"/>
                  </a:lnSpc>
                  <a:defRPr/>
                </a:pPr>
                <a:endParaRPr lang="zh-CN" altLang="en-US" dirty="0">
                  <a:solidFill>
                    <a:srgbClr val="333333"/>
                  </a:solidFill>
                  <a:latin typeface="+mn-lt"/>
                  <a:ea typeface="+mn-ea"/>
                </a:endParaRPr>
              </a:p>
            </p:txBody>
          </p:sp>
        </p:grpSp>
      </p:grpSp>
      <p:grpSp>
        <p:nvGrpSpPr>
          <p:cNvPr id="24" name="Group 23">
            <a:extLst>
              <a:ext uri="{FF2B5EF4-FFF2-40B4-BE49-F238E27FC236}">
                <a16:creationId xmlns:a16="http://schemas.microsoft.com/office/drawing/2014/main" xmlns="" id="{AA5AABAB-14CD-447B-A6F7-4ADE65BA0B74}"/>
              </a:ext>
            </a:extLst>
          </p:cNvPr>
          <p:cNvGrpSpPr/>
          <p:nvPr userDrawn="1"/>
        </p:nvGrpSpPr>
        <p:grpSpPr>
          <a:xfrm>
            <a:off x="388304" y="2407683"/>
            <a:ext cx="2313700" cy="2180033"/>
            <a:chOff x="388304" y="2407683"/>
            <a:chExt cx="2313700" cy="2180033"/>
          </a:xfrm>
        </p:grpSpPr>
        <p:pic>
          <p:nvPicPr>
            <p:cNvPr id="15" name="Picture 14" descr="A picture containing icon&#10;&#10;Description automatically generated">
              <a:extLst>
                <a:ext uri="{FF2B5EF4-FFF2-40B4-BE49-F238E27FC236}">
                  <a16:creationId xmlns:a16="http://schemas.microsoft.com/office/drawing/2014/main" xmlns="" id="{3FC7EBC4-9939-49D7-81D9-145EF807571F}"/>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50990"/>
            <a:stretch/>
          </p:blipFill>
          <p:spPr>
            <a:xfrm>
              <a:off x="784441" y="2407683"/>
              <a:ext cx="1313890" cy="1181390"/>
            </a:xfrm>
            <a:prstGeom prst="rect">
              <a:avLst/>
            </a:prstGeom>
          </p:spPr>
        </p:pic>
        <p:grpSp>
          <p:nvGrpSpPr>
            <p:cNvPr id="16" name="组合 3">
              <a:extLst>
                <a:ext uri="{FF2B5EF4-FFF2-40B4-BE49-F238E27FC236}">
                  <a16:creationId xmlns:a16="http://schemas.microsoft.com/office/drawing/2014/main" xmlns="" id="{B523D972-C5F2-43BE-BE0D-C117E80EC80E}"/>
                </a:ext>
              </a:extLst>
            </p:cNvPr>
            <p:cNvGrpSpPr/>
            <p:nvPr userDrawn="1"/>
          </p:nvGrpSpPr>
          <p:grpSpPr>
            <a:xfrm>
              <a:off x="388304" y="3216752"/>
              <a:ext cx="2313700" cy="1370964"/>
              <a:chOff x="537154" y="1562101"/>
              <a:chExt cx="2309813" cy="1733550"/>
            </a:xfrm>
          </p:grpSpPr>
          <p:sp>
            <p:nvSpPr>
              <p:cNvPr id="17" name="MH_Other_16">
                <a:extLst>
                  <a:ext uri="{FF2B5EF4-FFF2-40B4-BE49-F238E27FC236}">
                    <a16:creationId xmlns:a16="http://schemas.microsoft.com/office/drawing/2014/main" xmlns="" id="{979A3E53-6C80-45F1-9F70-C445CB44986B}"/>
                  </a:ext>
                </a:extLst>
              </p:cNvPr>
              <p:cNvSpPr/>
              <p:nvPr>
                <p:custDataLst>
                  <p:tags r:id="rId1"/>
                </p:custDataLst>
              </p:nvPr>
            </p:nvSpPr>
            <p:spPr bwMode="auto">
              <a:xfrm>
                <a:off x="537154" y="1562101"/>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18" name="MH_SubTitle_1">
                <a:extLst>
                  <a:ext uri="{FF2B5EF4-FFF2-40B4-BE49-F238E27FC236}">
                    <a16:creationId xmlns:a16="http://schemas.microsoft.com/office/drawing/2014/main" xmlns="" id="{1B938721-9A92-4E63-B320-C1354D7AA634}"/>
                  </a:ext>
                </a:extLst>
              </p:cNvPr>
              <p:cNvSpPr/>
              <p:nvPr>
                <p:custDataLst>
                  <p:tags r:id="rId2"/>
                </p:custDataLst>
              </p:nvPr>
            </p:nvSpPr>
            <p:spPr bwMode="auto">
              <a:xfrm>
                <a:off x="643516" y="1681957"/>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20000"/>
                  </a:lnSpc>
                  <a:defRPr/>
                </a:pPr>
                <a:endParaRPr lang="zh-CN" altLang="en-US" sz="2400" kern="0" dirty="0">
                  <a:solidFill>
                    <a:srgbClr val="007FCD"/>
                  </a:solidFill>
                  <a:cs typeface="Arial" panose="020B0604020202020204" pitchFamily="34" charset="0"/>
                </a:endParaRPr>
              </a:p>
            </p:txBody>
          </p:sp>
        </p:grpSp>
      </p:grpSp>
      <p:sp>
        <p:nvSpPr>
          <p:cNvPr id="20" name="Text Placeholder 19">
            <a:extLst>
              <a:ext uri="{FF2B5EF4-FFF2-40B4-BE49-F238E27FC236}">
                <a16:creationId xmlns:a16="http://schemas.microsoft.com/office/drawing/2014/main" xmlns="" id="{F676CDB5-5CDB-420E-8509-CDCA37F2A77A}"/>
              </a:ext>
            </a:extLst>
          </p:cNvPr>
          <p:cNvSpPr>
            <a:spLocks noGrp="1"/>
          </p:cNvSpPr>
          <p:nvPr>
            <p:ph type="body" sz="quarter" idx="13" hasCustomPrompt="1"/>
          </p:nvPr>
        </p:nvSpPr>
        <p:spPr>
          <a:xfrm>
            <a:off x="647180" y="3528192"/>
            <a:ext cx="1747838" cy="869950"/>
          </a:xfrm>
        </p:spPr>
        <p:txBody>
          <a:bodyPr>
            <a:noAutofit/>
          </a:bodyPr>
          <a:lstStyle>
            <a:lvl1pPr marL="0" indent="0" algn="ctr">
              <a:buNone/>
              <a:defRPr sz="2400"/>
            </a:lvl1pPr>
          </a:lstStyle>
          <a:p>
            <a:pPr lvl="0"/>
            <a:r>
              <a:rPr lang="en-US" dirty="0"/>
              <a:t>Click to edit text</a:t>
            </a:r>
          </a:p>
        </p:txBody>
      </p:sp>
      <p:sp>
        <p:nvSpPr>
          <p:cNvPr id="22" name="Text Placeholder 19">
            <a:extLst>
              <a:ext uri="{FF2B5EF4-FFF2-40B4-BE49-F238E27FC236}">
                <a16:creationId xmlns:a16="http://schemas.microsoft.com/office/drawing/2014/main" xmlns="" id="{362FD3B2-CB1D-4CB7-BAED-0B6A8B5B228D}"/>
              </a:ext>
            </a:extLst>
          </p:cNvPr>
          <p:cNvSpPr>
            <a:spLocks noGrp="1"/>
          </p:cNvSpPr>
          <p:nvPr>
            <p:ph type="body" sz="quarter" idx="14" hasCustomPrompt="1"/>
          </p:nvPr>
        </p:nvSpPr>
        <p:spPr>
          <a:xfrm>
            <a:off x="3365790" y="3299964"/>
            <a:ext cx="1747838" cy="869950"/>
          </a:xfrm>
        </p:spPr>
        <p:txBody>
          <a:bodyPr>
            <a:noAutofit/>
          </a:bodyPr>
          <a:lstStyle>
            <a:lvl1pPr marL="0" indent="0" algn="ctr">
              <a:buNone/>
              <a:defRPr sz="2400"/>
            </a:lvl1pPr>
          </a:lstStyle>
          <a:p>
            <a:pPr lvl="0"/>
            <a:r>
              <a:rPr lang="en-US" dirty="0"/>
              <a:t>Click to edit text</a:t>
            </a:r>
          </a:p>
        </p:txBody>
      </p:sp>
      <p:sp>
        <p:nvSpPr>
          <p:cNvPr id="23" name="Text Placeholder 19">
            <a:extLst>
              <a:ext uri="{FF2B5EF4-FFF2-40B4-BE49-F238E27FC236}">
                <a16:creationId xmlns:a16="http://schemas.microsoft.com/office/drawing/2014/main" xmlns="" id="{1A371C52-CBAC-400E-9D8F-FBEBC3DA4F5F}"/>
              </a:ext>
            </a:extLst>
          </p:cNvPr>
          <p:cNvSpPr>
            <a:spLocks noGrp="1"/>
          </p:cNvSpPr>
          <p:nvPr>
            <p:ph type="body" sz="quarter" idx="15" hasCustomPrompt="1"/>
          </p:nvPr>
        </p:nvSpPr>
        <p:spPr>
          <a:xfrm>
            <a:off x="6175124" y="2936543"/>
            <a:ext cx="2089200" cy="869950"/>
          </a:xfrm>
        </p:spPr>
        <p:txBody>
          <a:bodyPr>
            <a:noAutofit/>
          </a:bodyPr>
          <a:lstStyle>
            <a:lvl1pPr marL="0" indent="0" algn="ctr">
              <a:buNone/>
              <a:defRPr sz="2400"/>
            </a:lvl1pPr>
          </a:lstStyle>
          <a:p>
            <a:pPr lvl="0"/>
            <a:r>
              <a:rPr lang="en-US" dirty="0"/>
              <a:t>Click to edit text</a:t>
            </a:r>
          </a:p>
        </p:txBody>
      </p:sp>
    </p:spTree>
    <p:extLst>
      <p:ext uri="{BB962C8B-B14F-4D97-AF65-F5344CB8AC3E}">
        <p14:creationId xmlns:p14="http://schemas.microsoft.com/office/powerpoint/2010/main" val="36375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7F2FD4-71AD-4ADC-B81B-9937FC2A6C7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FCFC702E-611F-4556-88FA-C94EAD0A0A9A}"/>
              </a:ext>
            </a:extLst>
          </p:cNvPr>
          <p:cNvSpPr>
            <a:spLocks noGrp="1"/>
          </p:cNvSpPr>
          <p:nvPr>
            <p:ph type="dt" sz="half" idx="10"/>
          </p:nvPr>
        </p:nvSpPr>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2FF812F2-8AE2-4C6E-879E-C17FF627EC3C}"/>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046A214D-4078-4437-A837-B9BACE0F3E5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9" name="Group 18">
            <a:extLst>
              <a:ext uri="{FF2B5EF4-FFF2-40B4-BE49-F238E27FC236}">
                <a16:creationId xmlns:a16="http://schemas.microsoft.com/office/drawing/2014/main" xmlns="" id="{2B82233D-AB4D-417F-8BD8-BD7294894CE5}"/>
              </a:ext>
            </a:extLst>
          </p:cNvPr>
          <p:cNvGrpSpPr/>
          <p:nvPr userDrawn="1"/>
        </p:nvGrpSpPr>
        <p:grpSpPr>
          <a:xfrm>
            <a:off x="1112596" y="1995741"/>
            <a:ext cx="7140154" cy="2200719"/>
            <a:chOff x="1118350" y="1619137"/>
            <a:chExt cx="9602732" cy="4110550"/>
          </a:xfrm>
        </p:grpSpPr>
        <p:sp>
          <p:nvSpPr>
            <p:cNvPr id="6" name="MH_SubTitle_1">
              <a:extLst>
                <a:ext uri="{FF2B5EF4-FFF2-40B4-BE49-F238E27FC236}">
                  <a16:creationId xmlns:a16="http://schemas.microsoft.com/office/drawing/2014/main" xmlns="" id="{70A5C023-813F-4490-BA18-74A2A6670877}"/>
                </a:ext>
              </a:extLst>
            </p:cNvPr>
            <p:cNvSpPr/>
            <p:nvPr userDrawn="1">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1600" dirty="0">
                <a:solidFill>
                  <a:srgbClr val="333333"/>
                </a:solidFill>
                <a:latin typeface="+mn-lt"/>
                <a:ea typeface="+mn-ea"/>
              </a:endParaRPr>
            </a:p>
          </p:txBody>
        </p:sp>
        <p:sp>
          <p:nvSpPr>
            <p:cNvPr id="7" name="MH_Other_1">
              <a:extLst>
                <a:ext uri="{FF2B5EF4-FFF2-40B4-BE49-F238E27FC236}">
                  <a16:creationId xmlns:a16="http://schemas.microsoft.com/office/drawing/2014/main" xmlns="" id="{3998A5A8-C62B-4BC4-B627-BBBC7FF006A9}"/>
                </a:ext>
              </a:extLst>
            </p:cNvPr>
            <p:cNvSpPr/>
            <p:nvPr userDrawn="1">
              <p:custDataLst>
                <p:tags r:id="rId2"/>
              </p:custDataLst>
            </p:nvPr>
          </p:nvSpPr>
          <p:spPr>
            <a:xfrm flipH="1">
              <a:off x="1118350" y="1619137"/>
              <a:ext cx="1671518" cy="1652615"/>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00000"/>
                </a:lnSpc>
                <a:spcBef>
                  <a:spcPts val="0"/>
                </a:spcBef>
                <a:spcAft>
                  <a:spcPts val="0"/>
                </a:spcAft>
                <a:defRPr/>
              </a:pPr>
              <a:r>
                <a:rPr lang="en-US" altLang="zh-CN" sz="4000" b="1" dirty="0">
                  <a:solidFill>
                    <a:srgbClr val="FFFFFF"/>
                  </a:solidFill>
                  <a:latin typeface="+mn-lt"/>
                  <a:ea typeface="+mn-ea"/>
                </a:rPr>
                <a:t>A</a:t>
              </a:r>
              <a:endParaRPr lang="zh-CN" altLang="en-US" sz="4000" b="1" dirty="0" err="1">
                <a:solidFill>
                  <a:srgbClr val="FFFFFF"/>
                </a:solidFill>
                <a:latin typeface="+mn-lt"/>
                <a:ea typeface="+mn-ea"/>
              </a:endParaRPr>
            </a:p>
          </p:txBody>
        </p:sp>
        <p:sp>
          <p:nvSpPr>
            <p:cNvPr id="8" name="MH_SubTitle_2">
              <a:extLst>
                <a:ext uri="{FF2B5EF4-FFF2-40B4-BE49-F238E27FC236}">
                  <a16:creationId xmlns:a16="http://schemas.microsoft.com/office/drawing/2014/main" xmlns="" id="{C24B923A-FE6C-4C5D-B2A1-B48E85C667B6}"/>
                </a:ext>
              </a:extLst>
            </p:cNvPr>
            <p:cNvSpPr/>
            <p:nvPr userDrawn="1">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9" name="MH_Other_2">
              <a:extLst>
                <a:ext uri="{FF2B5EF4-FFF2-40B4-BE49-F238E27FC236}">
                  <a16:creationId xmlns:a16="http://schemas.microsoft.com/office/drawing/2014/main" xmlns="" id="{3F39AAD7-762F-4CD5-9337-52380304A513}"/>
                </a:ext>
              </a:extLst>
            </p:cNvPr>
            <p:cNvSpPr/>
            <p:nvPr userDrawn="1">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00000"/>
                </a:lnSpc>
                <a:spcBef>
                  <a:spcPts val="0"/>
                </a:spcBef>
                <a:spcAft>
                  <a:spcPts val="0"/>
                </a:spcAft>
                <a:defRPr/>
              </a:pPr>
              <a:r>
                <a:rPr lang="en-US" altLang="zh-CN" sz="4000" b="1" dirty="0">
                  <a:solidFill>
                    <a:srgbClr val="FFFFFF"/>
                  </a:solidFill>
                  <a:latin typeface="+mn-lt"/>
                  <a:ea typeface="+mn-ea"/>
                </a:rPr>
                <a:t>B</a:t>
              </a:r>
              <a:endParaRPr lang="zh-CN" altLang="en-US" sz="4000" b="1" dirty="0" err="1">
                <a:solidFill>
                  <a:srgbClr val="FFFFFF"/>
                </a:solidFill>
                <a:latin typeface="+mn-lt"/>
                <a:ea typeface="+mn-ea"/>
              </a:endParaRPr>
            </a:p>
          </p:txBody>
        </p:sp>
        <p:sp>
          <p:nvSpPr>
            <p:cNvPr id="10" name="MH_SubTitle_4">
              <a:extLst>
                <a:ext uri="{FF2B5EF4-FFF2-40B4-BE49-F238E27FC236}">
                  <a16:creationId xmlns:a16="http://schemas.microsoft.com/office/drawing/2014/main" xmlns="" id="{F9ABBF5A-AF57-4A6F-811E-B96A06D675CD}"/>
                </a:ext>
              </a:extLst>
            </p:cNvPr>
            <p:cNvSpPr/>
            <p:nvPr userDrawn="1">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11" name="MH_Other_3">
              <a:extLst>
                <a:ext uri="{FF2B5EF4-FFF2-40B4-BE49-F238E27FC236}">
                  <a16:creationId xmlns:a16="http://schemas.microsoft.com/office/drawing/2014/main" xmlns="" id="{95EB1C9E-FF59-419F-B296-9B6D72969CCC}"/>
                </a:ext>
              </a:extLst>
            </p:cNvPr>
            <p:cNvSpPr/>
            <p:nvPr userDrawn="1">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D</a:t>
              </a:r>
              <a:endParaRPr lang="zh-CN" altLang="en-US" sz="4000" b="1" dirty="0" err="1">
                <a:solidFill>
                  <a:srgbClr val="FFFFFF"/>
                </a:solidFill>
                <a:latin typeface="+mn-lt"/>
                <a:ea typeface="+mn-ea"/>
              </a:endParaRPr>
            </a:p>
          </p:txBody>
        </p:sp>
        <p:sp>
          <p:nvSpPr>
            <p:cNvPr id="12" name="MH_SubTitle_3">
              <a:extLst>
                <a:ext uri="{FF2B5EF4-FFF2-40B4-BE49-F238E27FC236}">
                  <a16:creationId xmlns:a16="http://schemas.microsoft.com/office/drawing/2014/main" xmlns="" id="{59F83916-7E93-4C83-A66C-1EFC185294E1}"/>
                </a:ext>
              </a:extLst>
            </p:cNvPr>
            <p:cNvSpPr/>
            <p:nvPr userDrawn="1">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13" name="MH_Other_4">
              <a:extLst>
                <a:ext uri="{FF2B5EF4-FFF2-40B4-BE49-F238E27FC236}">
                  <a16:creationId xmlns:a16="http://schemas.microsoft.com/office/drawing/2014/main" xmlns="" id="{A548CFD0-FCEF-439C-BD44-CD41037EDFB5}"/>
                </a:ext>
              </a:extLst>
            </p:cNvPr>
            <p:cNvSpPr/>
            <p:nvPr userDrawn="1">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C</a:t>
              </a:r>
              <a:endParaRPr lang="zh-CN" altLang="en-US" sz="4000" b="1" dirty="0" err="1">
                <a:solidFill>
                  <a:srgbClr val="FFFFFF"/>
                </a:solidFill>
                <a:latin typeface="+mn-lt"/>
                <a:ea typeface="+mn-ea"/>
              </a:endParaRPr>
            </a:p>
          </p:txBody>
        </p:sp>
        <p:pic>
          <p:nvPicPr>
            <p:cNvPr id="14" name="图片 28">
              <a:extLst>
                <a:ext uri="{FF2B5EF4-FFF2-40B4-BE49-F238E27FC236}">
                  <a16:creationId xmlns:a16="http://schemas.microsoft.com/office/drawing/2014/main" xmlns="" id="{E5DE3BDA-505E-4C1A-85FA-2C5D4A0E0C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grpSp>
      <p:sp>
        <p:nvSpPr>
          <p:cNvPr id="16" name="Text Placeholder 15">
            <a:extLst>
              <a:ext uri="{FF2B5EF4-FFF2-40B4-BE49-F238E27FC236}">
                <a16:creationId xmlns:a16="http://schemas.microsoft.com/office/drawing/2014/main" xmlns="" id="{16C3434F-57D8-4598-A0F6-A88D80F0FAA8}"/>
              </a:ext>
            </a:extLst>
          </p:cNvPr>
          <p:cNvSpPr>
            <a:spLocks noGrp="1"/>
          </p:cNvSpPr>
          <p:nvPr>
            <p:ph type="body" sz="quarter" idx="13" hasCustomPrompt="1"/>
          </p:nvPr>
        </p:nvSpPr>
        <p:spPr>
          <a:xfrm>
            <a:off x="2020629" y="2240463"/>
            <a:ext cx="2630400" cy="785813"/>
          </a:xfrm>
        </p:spPr>
        <p:txBody>
          <a:bodyPr>
            <a:noAutofit/>
          </a:bodyPr>
          <a:lstStyle>
            <a:lvl1pPr marL="0" indent="0">
              <a:buNone/>
              <a:defRPr sz="2400"/>
            </a:lvl1pPr>
          </a:lstStyle>
          <a:p>
            <a:pPr lvl="0"/>
            <a:r>
              <a:rPr lang="en-US" dirty="0"/>
              <a:t>Click to add text</a:t>
            </a:r>
          </a:p>
        </p:txBody>
      </p:sp>
      <p:sp>
        <p:nvSpPr>
          <p:cNvPr id="18" name="Text Placeholder 15">
            <a:extLst>
              <a:ext uri="{FF2B5EF4-FFF2-40B4-BE49-F238E27FC236}">
                <a16:creationId xmlns:a16="http://schemas.microsoft.com/office/drawing/2014/main" xmlns="" id="{202ED80E-FE4A-46EA-961E-8C9B29A1584D}"/>
              </a:ext>
            </a:extLst>
          </p:cNvPr>
          <p:cNvSpPr>
            <a:spLocks noGrp="1"/>
          </p:cNvSpPr>
          <p:nvPr>
            <p:ph type="body" sz="quarter" idx="14" hasCustomPrompt="1"/>
          </p:nvPr>
        </p:nvSpPr>
        <p:spPr>
          <a:xfrm>
            <a:off x="5038252" y="2261232"/>
            <a:ext cx="2630400" cy="785813"/>
          </a:xfrm>
        </p:spPr>
        <p:txBody>
          <a:bodyPr>
            <a:noAutofit/>
          </a:bodyPr>
          <a:lstStyle>
            <a:lvl1pPr marL="0" indent="0">
              <a:buNone/>
              <a:defRPr sz="2400"/>
            </a:lvl1pPr>
          </a:lstStyle>
          <a:p>
            <a:pPr lvl="0"/>
            <a:r>
              <a:rPr lang="en-US" dirty="0"/>
              <a:t>Click to add text</a:t>
            </a:r>
          </a:p>
        </p:txBody>
      </p:sp>
      <p:sp>
        <p:nvSpPr>
          <p:cNvPr id="20" name="Text Placeholder 15">
            <a:extLst>
              <a:ext uri="{FF2B5EF4-FFF2-40B4-BE49-F238E27FC236}">
                <a16:creationId xmlns:a16="http://schemas.microsoft.com/office/drawing/2014/main" xmlns="" id="{EC397687-A1AB-4934-ABE7-B53C0FDD391F}"/>
              </a:ext>
            </a:extLst>
          </p:cNvPr>
          <p:cNvSpPr>
            <a:spLocks noGrp="1"/>
          </p:cNvSpPr>
          <p:nvPr>
            <p:ph type="body" sz="quarter" idx="15" hasCustomPrompt="1"/>
          </p:nvPr>
        </p:nvSpPr>
        <p:spPr>
          <a:xfrm>
            <a:off x="5142750" y="3531952"/>
            <a:ext cx="2630400" cy="785813"/>
          </a:xfrm>
        </p:spPr>
        <p:txBody>
          <a:bodyPr>
            <a:noAutofit/>
          </a:bodyPr>
          <a:lstStyle>
            <a:lvl1pPr marL="0" indent="0">
              <a:buNone/>
              <a:defRPr sz="2400"/>
            </a:lvl1pPr>
          </a:lstStyle>
          <a:p>
            <a:pPr lvl="0"/>
            <a:r>
              <a:rPr lang="en-US" dirty="0"/>
              <a:t>Click to add text</a:t>
            </a:r>
          </a:p>
        </p:txBody>
      </p:sp>
      <p:sp>
        <p:nvSpPr>
          <p:cNvPr id="21" name="Text Placeholder 15">
            <a:extLst>
              <a:ext uri="{FF2B5EF4-FFF2-40B4-BE49-F238E27FC236}">
                <a16:creationId xmlns:a16="http://schemas.microsoft.com/office/drawing/2014/main" xmlns="" id="{D32B4CAF-339A-4834-A18F-E3942773557E}"/>
              </a:ext>
            </a:extLst>
          </p:cNvPr>
          <p:cNvSpPr>
            <a:spLocks noGrp="1"/>
          </p:cNvSpPr>
          <p:nvPr>
            <p:ph type="body" sz="quarter" idx="16" hasCustomPrompt="1"/>
          </p:nvPr>
        </p:nvSpPr>
        <p:spPr>
          <a:xfrm>
            <a:off x="2090647" y="3597079"/>
            <a:ext cx="2630400" cy="785813"/>
          </a:xfrm>
        </p:spPr>
        <p:txBody>
          <a:bodyPr>
            <a:noAutofit/>
          </a:bodyPr>
          <a:lstStyle>
            <a:lvl1pPr marL="0" indent="0">
              <a:buNone/>
              <a:defRPr sz="2400"/>
            </a:lvl1pPr>
          </a:lstStyle>
          <a:p>
            <a:pPr lvl="0"/>
            <a:r>
              <a:rPr lang="en-US" dirty="0"/>
              <a:t>Click to add text</a:t>
            </a:r>
          </a:p>
        </p:txBody>
      </p:sp>
    </p:spTree>
    <p:extLst>
      <p:ext uri="{BB962C8B-B14F-4D97-AF65-F5344CB8AC3E}">
        <p14:creationId xmlns:p14="http://schemas.microsoft.com/office/powerpoint/2010/main" val="104083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47F8C952-3732-4F96-89E3-6A5159C03630}" type="datetime1">
              <a:rPr lang="en-US" smtClean="0"/>
              <a:t>9/23/2024</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xmlns="" id="{7E61B6B0-E2FA-4249-8EA1-2FFFC613B2A6}"/>
              </a:ext>
            </a:extLst>
          </p:cNvPr>
          <p:cNvSpPr/>
          <p:nvPr userDrawn="1"/>
        </p:nvSpPr>
        <p:spPr>
          <a:xfrm>
            <a:off x="1636720" y="2877089"/>
            <a:ext cx="303663" cy="241749"/>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 name="等腰三角形 28">
            <a:extLst>
              <a:ext uri="{FF2B5EF4-FFF2-40B4-BE49-F238E27FC236}">
                <a16:creationId xmlns:a16="http://schemas.microsoft.com/office/drawing/2014/main" xmlns="" id="{1454BCA7-8261-4063-B3AD-4A9294B0B0AE}"/>
              </a:ext>
            </a:extLst>
          </p:cNvPr>
          <p:cNvSpPr/>
          <p:nvPr userDrawn="1"/>
        </p:nvSpPr>
        <p:spPr>
          <a:xfrm>
            <a:off x="1636720" y="3857904"/>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3" name="等腰三角形 31">
            <a:extLst>
              <a:ext uri="{FF2B5EF4-FFF2-40B4-BE49-F238E27FC236}">
                <a16:creationId xmlns:a16="http://schemas.microsoft.com/office/drawing/2014/main" xmlns="" id="{3D475B5C-6925-4C50-A8C6-C02D3067288D}"/>
              </a:ext>
            </a:extLst>
          </p:cNvPr>
          <p:cNvSpPr/>
          <p:nvPr userDrawn="1"/>
        </p:nvSpPr>
        <p:spPr>
          <a:xfrm>
            <a:off x="1636720" y="193202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4" name="同心圆 21">
            <a:extLst>
              <a:ext uri="{FF2B5EF4-FFF2-40B4-BE49-F238E27FC236}">
                <a16:creationId xmlns:a16="http://schemas.microsoft.com/office/drawing/2014/main" xmlns=""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sp>
        <p:nvSpPr>
          <p:cNvPr id="15" name="同心圆 22">
            <a:extLst>
              <a:ext uri="{FF2B5EF4-FFF2-40B4-BE49-F238E27FC236}">
                <a16:creationId xmlns:a16="http://schemas.microsoft.com/office/drawing/2014/main" xmlns=""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sp>
        <p:nvSpPr>
          <p:cNvPr id="16" name="同心圆 34">
            <a:extLst>
              <a:ext uri="{FF2B5EF4-FFF2-40B4-BE49-F238E27FC236}">
                <a16:creationId xmlns:a16="http://schemas.microsoft.com/office/drawing/2014/main" xmlns=""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grpSp>
        <p:nvGrpSpPr>
          <p:cNvPr id="17" name="组合 8">
            <a:extLst>
              <a:ext uri="{FF2B5EF4-FFF2-40B4-BE49-F238E27FC236}">
                <a16:creationId xmlns:a16="http://schemas.microsoft.com/office/drawing/2014/main" xmlns=""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xmlns=""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9" name="椭圆 36">
              <a:extLst>
                <a:ext uri="{FF2B5EF4-FFF2-40B4-BE49-F238E27FC236}">
                  <a16:creationId xmlns:a16="http://schemas.microsoft.com/office/drawing/2014/main" xmlns=""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B</a:t>
              </a:r>
              <a:endParaRPr lang="zh-CN" altLang="en-US" sz="1800" dirty="0">
                <a:solidFill>
                  <a:schemeClr val="bg1"/>
                </a:solidFill>
                <a:cs typeface="+mn-ea"/>
                <a:sym typeface="+mn-lt"/>
              </a:endParaRPr>
            </a:p>
          </p:txBody>
        </p:sp>
      </p:grpSp>
      <p:grpSp>
        <p:nvGrpSpPr>
          <p:cNvPr id="20" name="组合 9">
            <a:extLst>
              <a:ext uri="{FF2B5EF4-FFF2-40B4-BE49-F238E27FC236}">
                <a16:creationId xmlns:a16="http://schemas.microsoft.com/office/drawing/2014/main" xmlns=""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xmlns=""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22" name="椭圆 37">
              <a:extLst>
                <a:ext uri="{FF2B5EF4-FFF2-40B4-BE49-F238E27FC236}">
                  <a16:creationId xmlns:a16="http://schemas.microsoft.com/office/drawing/2014/main" xmlns=""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C</a:t>
              </a:r>
              <a:endParaRPr lang="zh-CN" altLang="en-US" sz="1800" dirty="0">
                <a:solidFill>
                  <a:schemeClr val="bg1"/>
                </a:solidFill>
                <a:cs typeface="+mn-ea"/>
                <a:sym typeface="+mn-lt"/>
              </a:endParaRPr>
            </a:p>
          </p:txBody>
        </p:sp>
      </p:grpSp>
      <p:grpSp>
        <p:nvGrpSpPr>
          <p:cNvPr id="23" name="组合 7">
            <a:extLst>
              <a:ext uri="{FF2B5EF4-FFF2-40B4-BE49-F238E27FC236}">
                <a16:creationId xmlns:a16="http://schemas.microsoft.com/office/drawing/2014/main" xmlns=""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xmlns=""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25" name="椭圆 39">
              <a:extLst>
                <a:ext uri="{FF2B5EF4-FFF2-40B4-BE49-F238E27FC236}">
                  <a16:creationId xmlns:a16="http://schemas.microsoft.com/office/drawing/2014/main" xmlns=""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A</a:t>
              </a:r>
              <a:endParaRPr lang="zh-CN" altLang="en-US" sz="1800" dirty="0">
                <a:solidFill>
                  <a:schemeClr val="bg1"/>
                </a:solidFill>
                <a:cs typeface="+mn-ea"/>
                <a:sym typeface="+mn-lt"/>
              </a:endParaRPr>
            </a:p>
          </p:txBody>
        </p:sp>
      </p:grpSp>
      <p:sp>
        <p:nvSpPr>
          <p:cNvPr id="29" name="Text Placeholder 28">
            <a:extLst>
              <a:ext uri="{FF2B5EF4-FFF2-40B4-BE49-F238E27FC236}">
                <a16:creationId xmlns:a16="http://schemas.microsoft.com/office/drawing/2014/main" xmlns="" id="{E6B07229-91D9-4F94-AB6D-3373678CDD1F}"/>
              </a:ext>
            </a:extLst>
          </p:cNvPr>
          <p:cNvSpPr>
            <a:spLocks noGrp="1"/>
          </p:cNvSpPr>
          <p:nvPr>
            <p:ph type="body" sz="quarter" idx="13"/>
          </p:nvPr>
        </p:nvSpPr>
        <p:spPr>
          <a:xfrm>
            <a:off x="2099413" y="2821111"/>
            <a:ext cx="5911850" cy="461962"/>
          </a:xfrm>
        </p:spPr>
        <p:txBody>
          <a:bodyPr>
            <a:normAutofit/>
          </a:bodyPr>
          <a:lstStyle>
            <a:lvl1pPr marL="0" indent="0">
              <a:buNone/>
              <a:defRPr sz="24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0" name="Text Placeholder 28">
            <a:extLst>
              <a:ext uri="{FF2B5EF4-FFF2-40B4-BE49-F238E27FC236}">
                <a16:creationId xmlns:a16="http://schemas.microsoft.com/office/drawing/2014/main" xmlns="" id="{BF345EC6-AD6B-494B-A990-7D02017D6CEB}"/>
              </a:ext>
            </a:extLst>
          </p:cNvPr>
          <p:cNvSpPr>
            <a:spLocks noGrp="1"/>
          </p:cNvSpPr>
          <p:nvPr>
            <p:ph type="body" sz="quarter" idx="14"/>
          </p:nvPr>
        </p:nvSpPr>
        <p:spPr>
          <a:xfrm>
            <a:off x="2099413" y="3766638"/>
            <a:ext cx="5911850" cy="461962"/>
          </a:xfrm>
        </p:spPr>
        <p:txBody>
          <a:bodyPr>
            <a:normAutofit/>
          </a:bodyPr>
          <a:lstStyle>
            <a:lvl1pPr marL="0" indent="0">
              <a:buNone/>
              <a:defRPr sz="2400">
                <a:solidFill>
                  <a:srgbClr val="5B9BD5"/>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xmlns="" id="{0B91C6D8-7152-4205-9F57-9235E241E73B}"/>
              </a:ext>
            </a:extLst>
          </p:cNvPr>
          <p:cNvSpPr>
            <a:spLocks noGrp="1"/>
          </p:cNvSpPr>
          <p:nvPr>
            <p:ph type="body" sz="quarter" idx="15"/>
          </p:nvPr>
        </p:nvSpPr>
        <p:spPr>
          <a:xfrm>
            <a:off x="2129935" y="1856056"/>
            <a:ext cx="5911850" cy="461962"/>
          </a:xfrm>
        </p:spPr>
        <p:txBody>
          <a:bodyPr>
            <a:normAutofit/>
          </a:bodyPr>
          <a:lstStyle>
            <a:lvl1pPr marL="0" indent="0">
              <a:buNone/>
              <a:defRPr sz="24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xmlns="" id="{543CEB0D-1910-449B-A767-D6D8F1C6857A}"/>
              </a:ext>
            </a:extLst>
          </p:cNvPr>
          <p:cNvSpPr/>
          <p:nvPr userDrawn="1"/>
        </p:nvSpPr>
        <p:spPr>
          <a:xfrm>
            <a:off x="1457045" y="494740"/>
            <a:ext cx="3143809"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MỤC TIÊU</a:t>
            </a:r>
          </a:p>
        </p:txBody>
      </p:sp>
    </p:spTree>
    <p:extLst>
      <p:ext uri="{BB962C8B-B14F-4D97-AF65-F5344CB8AC3E}">
        <p14:creationId xmlns:p14="http://schemas.microsoft.com/office/powerpoint/2010/main" val="6137959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14:presetBounceEnd="72000">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14:bounceEnd="72000">
                                          <p:cBhvr additive="base">
                                            <p:cTn id="55"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5055EA-2100-422C-8732-ADBEE2701B2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C09455D9-0100-4688-BE61-162E2EC35B36}"/>
              </a:ext>
            </a:extLst>
          </p:cNvPr>
          <p:cNvSpPr>
            <a:spLocks noGrp="1"/>
          </p:cNvSpPr>
          <p:nvPr>
            <p:ph type="dt" sz="half" idx="10"/>
          </p:nvPr>
        </p:nvSpPr>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57DE4CD2-2B0C-4F1B-A389-09254E612514}"/>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4E83DDE9-77A6-4145-818A-257347A57A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8" name="Group 17">
            <a:extLst>
              <a:ext uri="{FF2B5EF4-FFF2-40B4-BE49-F238E27FC236}">
                <a16:creationId xmlns:a16="http://schemas.microsoft.com/office/drawing/2014/main" xmlns="" id="{CAB7C521-981C-48C1-A2C5-42E25A910AFE}"/>
              </a:ext>
            </a:extLst>
          </p:cNvPr>
          <p:cNvGrpSpPr/>
          <p:nvPr userDrawn="1"/>
        </p:nvGrpSpPr>
        <p:grpSpPr>
          <a:xfrm>
            <a:off x="2215459" y="555785"/>
            <a:ext cx="4023295" cy="4587716"/>
            <a:chOff x="2677662" y="176181"/>
            <a:chExt cx="6830126" cy="6842990"/>
          </a:xfrm>
        </p:grpSpPr>
        <p:sp>
          <p:nvSpPr>
            <p:cNvPr id="14" name="Arc 13">
              <a:extLst>
                <a:ext uri="{FF2B5EF4-FFF2-40B4-BE49-F238E27FC236}">
                  <a16:creationId xmlns:a16="http://schemas.microsoft.com/office/drawing/2014/main" xmlns="" id="{178CB1E8-CE05-4127-9329-5C5C241E4BA2}"/>
                </a:ext>
              </a:extLst>
            </p:cNvPr>
            <p:cNvSpPr/>
            <p:nvPr userDrawn="1"/>
          </p:nvSpPr>
          <p:spPr>
            <a:xfrm>
              <a:off x="2677662" y="1886887"/>
              <a:ext cx="3421413" cy="3421413"/>
            </a:xfrm>
            <a:prstGeom prst="arc">
              <a:avLst>
                <a:gd name="adj1" fmla="val 16200000"/>
                <a:gd name="adj2" fmla="val 5400629"/>
              </a:avLst>
            </a:prstGeom>
            <a:ln w="254000" cap="rnd">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Arc 14">
              <a:extLst>
                <a:ext uri="{FF2B5EF4-FFF2-40B4-BE49-F238E27FC236}">
                  <a16:creationId xmlns:a16="http://schemas.microsoft.com/office/drawing/2014/main" xmlns="" id="{E8584A51-D7FE-4609-82D9-65716109D6BD}"/>
                </a:ext>
              </a:extLst>
            </p:cNvPr>
            <p:cNvSpPr/>
            <p:nvPr userDrawn="1"/>
          </p:nvSpPr>
          <p:spPr>
            <a:xfrm rot="10800000">
              <a:off x="6086375" y="1874187"/>
              <a:ext cx="3421413" cy="3421413"/>
            </a:xfrm>
            <a:prstGeom prst="arc">
              <a:avLst>
                <a:gd name="adj1" fmla="val 16200000"/>
                <a:gd name="adj2" fmla="val 5400629"/>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Arc 15">
              <a:extLst>
                <a:ext uri="{FF2B5EF4-FFF2-40B4-BE49-F238E27FC236}">
                  <a16:creationId xmlns:a16="http://schemas.microsoft.com/office/drawing/2014/main" xmlns="" id="{85DC2509-F82A-457A-88E8-53B36939ED8A}"/>
                </a:ext>
              </a:extLst>
            </p:cNvPr>
            <p:cNvSpPr/>
            <p:nvPr userDrawn="1"/>
          </p:nvSpPr>
          <p:spPr>
            <a:xfrm rot="5400000">
              <a:off x="4385294" y="176181"/>
              <a:ext cx="3421413" cy="3421413"/>
            </a:xfrm>
            <a:prstGeom prst="arc">
              <a:avLst>
                <a:gd name="adj1" fmla="val 16200000"/>
                <a:gd name="adj2" fmla="val 5400629"/>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xmlns="" id="{2324C0A1-FF0F-4F09-AE6B-BB1849E134A2}"/>
                </a:ext>
              </a:extLst>
            </p:cNvPr>
            <p:cNvSpPr/>
            <p:nvPr userDrawn="1"/>
          </p:nvSpPr>
          <p:spPr>
            <a:xfrm rot="16200000">
              <a:off x="4385209" y="3597676"/>
              <a:ext cx="3421577" cy="3421413"/>
            </a:xfrm>
            <a:prstGeom prst="arc">
              <a:avLst>
                <a:gd name="adj1" fmla="val 16200000"/>
                <a:gd name="adj2" fmla="val 5434220"/>
              </a:avLst>
            </a:prstGeom>
            <a:ln w="254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xmlns="" id="{A79D46F3-2298-4F6B-98FC-71D5535C29EB}"/>
              </a:ext>
            </a:extLst>
          </p:cNvPr>
          <p:cNvSpPr txBox="1"/>
          <p:nvPr userDrawn="1"/>
        </p:nvSpPr>
        <p:spPr>
          <a:xfrm>
            <a:off x="3428154" y="1964879"/>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02</a:t>
            </a:r>
          </a:p>
        </p:txBody>
      </p:sp>
      <p:sp>
        <p:nvSpPr>
          <p:cNvPr id="20" name="TextBox 19">
            <a:extLst>
              <a:ext uri="{FF2B5EF4-FFF2-40B4-BE49-F238E27FC236}">
                <a16:creationId xmlns:a16="http://schemas.microsoft.com/office/drawing/2014/main" xmlns="" id="{A4A2C377-9881-4F46-A0C5-187D71547445}"/>
              </a:ext>
            </a:extLst>
          </p:cNvPr>
          <p:cNvSpPr txBox="1"/>
          <p:nvPr userDrawn="1"/>
        </p:nvSpPr>
        <p:spPr>
          <a:xfrm>
            <a:off x="4499565" y="2031622"/>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03</a:t>
            </a:r>
          </a:p>
        </p:txBody>
      </p:sp>
      <p:sp>
        <p:nvSpPr>
          <p:cNvPr id="21" name="TextBox 20">
            <a:extLst>
              <a:ext uri="{FF2B5EF4-FFF2-40B4-BE49-F238E27FC236}">
                <a16:creationId xmlns:a16="http://schemas.microsoft.com/office/drawing/2014/main" xmlns="" id="{33732F79-D4BC-4DAD-8205-098BE95B14AA}"/>
              </a:ext>
            </a:extLst>
          </p:cNvPr>
          <p:cNvSpPr txBox="1"/>
          <p:nvPr userDrawn="1"/>
        </p:nvSpPr>
        <p:spPr>
          <a:xfrm>
            <a:off x="4504552" y="3169901"/>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04</a:t>
            </a:r>
          </a:p>
        </p:txBody>
      </p:sp>
      <p:sp>
        <p:nvSpPr>
          <p:cNvPr id="22" name="TextBox 21">
            <a:extLst>
              <a:ext uri="{FF2B5EF4-FFF2-40B4-BE49-F238E27FC236}">
                <a16:creationId xmlns:a16="http://schemas.microsoft.com/office/drawing/2014/main" xmlns="" id="{717B3E84-09FE-425E-927F-C633AAD96D68}"/>
              </a:ext>
            </a:extLst>
          </p:cNvPr>
          <p:cNvSpPr txBox="1"/>
          <p:nvPr userDrawn="1"/>
        </p:nvSpPr>
        <p:spPr>
          <a:xfrm>
            <a:off x="3422694" y="3254607"/>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01</a:t>
            </a:r>
          </a:p>
        </p:txBody>
      </p:sp>
      <p:pic>
        <p:nvPicPr>
          <p:cNvPr id="23" name="Graphic 22" descr="Users">
            <a:extLst>
              <a:ext uri="{FF2B5EF4-FFF2-40B4-BE49-F238E27FC236}">
                <a16:creationId xmlns:a16="http://schemas.microsoft.com/office/drawing/2014/main" xmlns="" id="{E61E3670-2BB6-4208-862D-EDE4A7B31DB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852594" y="1904869"/>
            <a:ext cx="598713" cy="598713"/>
          </a:xfrm>
          <a:prstGeom prst="rect">
            <a:avLst/>
          </a:prstGeom>
        </p:spPr>
      </p:pic>
      <p:pic>
        <p:nvPicPr>
          <p:cNvPr id="24" name="Graphic 23" descr="Puzzle">
            <a:extLst>
              <a:ext uri="{FF2B5EF4-FFF2-40B4-BE49-F238E27FC236}">
                <a16:creationId xmlns:a16="http://schemas.microsoft.com/office/drawing/2014/main" xmlns="" id="{8C93BDBD-3172-4E4F-BBC4-C818E2ECDE1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071652" y="3393519"/>
            <a:ext cx="598713" cy="598713"/>
          </a:xfrm>
          <a:prstGeom prst="rect">
            <a:avLst/>
          </a:prstGeom>
        </p:spPr>
      </p:pic>
      <p:pic>
        <p:nvPicPr>
          <p:cNvPr id="25" name="Graphic 24" descr="Lightbulb">
            <a:extLst>
              <a:ext uri="{FF2B5EF4-FFF2-40B4-BE49-F238E27FC236}">
                <a16:creationId xmlns:a16="http://schemas.microsoft.com/office/drawing/2014/main" xmlns="" id="{1145D68E-EE4C-410A-8B75-759260DE768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752710" y="1812456"/>
            <a:ext cx="598713" cy="598713"/>
          </a:xfrm>
          <a:prstGeom prst="rect">
            <a:avLst/>
          </a:prstGeom>
        </p:spPr>
      </p:pic>
      <p:pic>
        <p:nvPicPr>
          <p:cNvPr id="26" name="Graphic 25" descr="Rocket">
            <a:extLst>
              <a:ext uri="{FF2B5EF4-FFF2-40B4-BE49-F238E27FC236}">
                <a16:creationId xmlns:a16="http://schemas.microsoft.com/office/drawing/2014/main" xmlns="" id="{1B1018B7-1CF5-42EF-B415-1ED2F8D27141}"/>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969206" y="3483806"/>
            <a:ext cx="598713" cy="598713"/>
          </a:xfrm>
          <a:prstGeom prst="rect">
            <a:avLst/>
          </a:prstGeom>
        </p:spPr>
      </p:pic>
      <p:sp>
        <p:nvSpPr>
          <p:cNvPr id="28" name="Text Placeholder 27">
            <a:extLst>
              <a:ext uri="{FF2B5EF4-FFF2-40B4-BE49-F238E27FC236}">
                <a16:creationId xmlns:a16="http://schemas.microsoft.com/office/drawing/2014/main" xmlns="" id="{B85EFFD2-A29F-48D8-A607-A9267227EC07}"/>
              </a:ext>
            </a:extLst>
          </p:cNvPr>
          <p:cNvSpPr>
            <a:spLocks noGrp="1"/>
          </p:cNvSpPr>
          <p:nvPr>
            <p:ph type="body" sz="quarter" idx="13" hasCustomPrompt="1"/>
          </p:nvPr>
        </p:nvSpPr>
        <p:spPr>
          <a:xfrm>
            <a:off x="188043" y="2099636"/>
            <a:ext cx="1648936" cy="733425"/>
          </a:xfrm>
        </p:spPr>
        <p:txBody>
          <a:bodyPr>
            <a:noAutofit/>
          </a:bodyPr>
          <a:lstStyle>
            <a:lvl1pPr marL="0" indent="0">
              <a:buNone/>
              <a:defRPr sz="2400" b="1"/>
            </a:lvl1pPr>
          </a:lstStyle>
          <a:p>
            <a:pPr lvl="0"/>
            <a:r>
              <a:rPr lang="en-US" dirty="0" err="1"/>
              <a:t>Khám</a:t>
            </a:r>
            <a:r>
              <a:rPr lang="en-US" dirty="0"/>
              <a:t> </a:t>
            </a:r>
            <a:r>
              <a:rPr lang="en-US" dirty="0" err="1"/>
              <a:t>phá</a:t>
            </a:r>
            <a:endParaRPr lang="en-US" dirty="0"/>
          </a:p>
        </p:txBody>
      </p:sp>
      <p:sp>
        <p:nvSpPr>
          <p:cNvPr id="29" name="Text Placeholder 27">
            <a:extLst>
              <a:ext uri="{FF2B5EF4-FFF2-40B4-BE49-F238E27FC236}">
                <a16:creationId xmlns:a16="http://schemas.microsoft.com/office/drawing/2014/main" xmlns="" id="{9B59CDBF-837D-4159-997B-98817B4D0BE1}"/>
              </a:ext>
            </a:extLst>
          </p:cNvPr>
          <p:cNvSpPr>
            <a:spLocks noGrp="1"/>
          </p:cNvSpPr>
          <p:nvPr>
            <p:ph type="body" sz="quarter" idx="14" hasCustomPrompt="1"/>
          </p:nvPr>
        </p:nvSpPr>
        <p:spPr>
          <a:xfrm>
            <a:off x="440141" y="3646321"/>
            <a:ext cx="1648936" cy="733425"/>
          </a:xfrm>
        </p:spPr>
        <p:txBody>
          <a:bodyPr>
            <a:noAutofit/>
          </a:bodyPr>
          <a:lstStyle>
            <a:lvl1pPr marL="0" indent="0">
              <a:buNone/>
              <a:defRPr sz="2400" b="1"/>
            </a:lvl1pPr>
          </a:lstStyle>
          <a:p>
            <a:pPr lvl="0"/>
            <a:r>
              <a:rPr lang="en-US" dirty="0" err="1"/>
              <a:t>Khởi</a:t>
            </a:r>
            <a:r>
              <a:rPr lang="en-US" dirty="0"/>
              <a:t> </a:t>
            </a:r>
            <a:r>
              <a:rPr lang="en-US" dirty="0" err="1"/>
              <a:t>động</a:t>
            </a:r>
            <a:endParaRPr lang="en-US" dirty="0"/>
          </a:p>
        </p:txBody>
      </p:sp>
      <p:sp>
        <p:nvSpPr>
          <p:cNvPr id="30" name="Text Placeholder 27">
            <a:extLst>
              <a:ext uri="{FF2B5EF4-FFF2-40B4-BE49-F238E27FC236}">
                <a16:creationId xmlns:a16="http://schemas.microsoft.com/office/drawing/2014/main" xmlns="" id="{369AAE82-9FD0-4DF7-8D32-A8307E828458}"/>
              </a:ext>
            </a:extLst>
          </p:cNvPr>
          <p:cNvSpPr>
            <a:spLocks noGrp="1"/>
          </p:cNvSpPr>
          <p:nvPr>
            <p:ph type="body" sz="quarter" idx="15" hasCustomPrompt="1"/>
          </p:nvPr>
        </p:nvSpPr>
        <p:spPr>
          <a:xfrm>
            <a:off x="6464172" y="2099636"/>
            <a:ext cx="1648936" cy="733425"/>
          </a:xfrm>
        </p:spPr>
        <p:txBody>
          <a:bodyPr>
            <a:noAutofit/>
          </a:bodyPr>
          <a:lstStyle>
            <a:lvl1pPr marL="0" indent="0">
              <a:buNone/>
              <a:defRPr sz="2400" b="1"/>
            </a:lvl1pPr>
          </a:lstStyle>
          <a:p>
            <a:pPr lvl="0"/>
            <a:r>
              <a:rPr lang="en-US" dirty="0" err="1"/>
              <a:t>Luyện</a:t>
            </a:r>
            <a:r>
              <a:rPr lang="en-US" dirty="0"/>
              <a:t> </a:t>
            </a:r>
            <a:r>
              <a:rPr lang="en-US" dirty="0" err="1"/>
              <a:t>tập</a:t>
            </a:r>
            <a:endParaRPr lang="en-US" dirty="0"/>
          </a:p>
        </p:txBody>
      </p:sp>
      <p:sp>
        <p:nvSpPr>
          <p:cNvPr id="31" name="Text Placeholder 27">
            <a:extLst>
              <a:ext uri="{FF2B5EF4-FFF2-40B4-BE49-F238E27FC236}">
                <a16:creationId xmlns:a16="http://schemas.microsoft.com/office/drawing/2014/main" xmlns="" id="{5377C06D-4594-4C58-A392-4A0CB58469F5}"/>
              </a:ext>
            </a:extLst>
          </p:cNvPr>
          <p:cNvSpPr>
            <a:spLocks noGrp="1"/>
          </p:cNvSpPr>
          <p:nvPr>
            <p:ph type="body" sz="quarter" idx="16" hasCustomPrompt="1"/>
          </p:nvPr>
        </p:nvSpPr>
        <p:spPr>
          <a:xfrm>
            <a:off x="6597724" y="3646322"/>
            <a:ext cx="1648936" cy="733425"/>
          </a:xfrm>
        </p:spPr>
        <p:txBody>
          <a:bodyPr>
            <a:noAutofit/>
          </a:bodyPr>
          <a:lstStyle>
            <a:lvl1pPr marL="0" indent="0">
              <a:buNone/>
              <a:defRPr sz="2400" b="1"/>
            </a:lvl1pPr>
          </a:lstStyle>
          <a:p>
            <a:pPr lvl="0"/>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3983326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E05014-2A38-46F3-8C88-550A5156432A}"/>
              </a:ext>
            </a:extLst>
          </p:cNvPr>
          <p:cNvSpPr>
            <a:spLocks noGrp="1"/>
          </p:cNvSpPr>
          <p:nvPr>
            <p:ph type="title"/>
          </p:nvPr>
        </p:nvSpPr>
        <p:spPr/>
        <p:txBody>
          <a:bodyPr/>
          <a:lstStyle/>
          <a:p>
            <a:r>
              <a:rPr lang="en-US"/>
              <a:t>Click to edit Master title style</a:t>
            </a:r>
          </a:p>
        </p:txBody>
      </p:sp>
      <p:grpSp>
        <p:nvGrpSpPr>
          <p:cNvPr id="67" name="Group 66">
            <a:extLst>
              <a:ext uri="{FF2B5EF4-FFF2-40B4-BE49-F238E27FC236}">
                <a16:creationId xmlns:a16="http://schemas.microsoft.com/office/drawing/2014/main" xmlns="" id="{F79E30CA-8D16-48B5-AAF9-5053996131A9}"/>
              </a:ext>
            </a:extLst>
          </p:cNvPr>
          <p:cNvGrpSpPr/>
          <p:nvPr userDrawn="1"/>
        </p:nvGrpSpPr>
        <p:grpSpPr>
          <a:xfrm>
            <a:off x="2687891" y="1665831"/>
            <a:ext cx="3550351" cy="2865502"/>
            <a:chOff x="2084788" y="1499752"/>
            <a:chExt cx="4773536" cy="4779515"/>
          </a:xfrm>
        </p:grpSpPr>
        <p:sp>
          <p:nvSpPr>
            <p:cNvPr id="24" name="Freeform: Shape 23">
              <a:extLst>
                <a:ext uri="{FF2B5EF4-FFF2-40B4-BE49-F238E27FC236}">
                  <a16:creationId xmlns:a16="http://schemas.microsoft.com/office/drawing/2014/main" xmlns="" id="{1A9179C1-8358-4BF4-B045-CB98A04F4470}"/>
                </a:ext>
              </a:extLst>
            </p:cNvPr>
            <p:cNvSpPr/>
            <p:nvPr userDrawn="1"/>
          </p:nvSpPr>
          <p:spPr>
            <a:xfrm>
              <a:off x="2084793" y="2743936"/>
              <a:ext cx="1860957" cy="2504034"/>
            </a:xfrm>
            <a:custGeom>
              <a:avLst/>
              <a:gdLst>
                <a:gd name="connsiteX0" fmla="*/ 512879 w 1860960"/>
                <a:gd name="connsiteY0" fmla="*/ 1 h 2504032"/>
                <a:gd name="connsiteX1" fmla="*/ 659243 w 1860960"/>
                <a:gd name="connsiteY1" fmla="*/ 53350 h 2504032"/>
                <a:gd name="connsiteX2" fmla="*/ 737497 w 1860960"/>
                <a:gd name="connsiteY2" fmla="*/ 450858 h 2504032"/>
                <a:gd name="connsiteX3" fmla="*/ 756988 w 1860960"/>
                <a:gd name="connsiteY3" fmla="*/ 674076 h 2504032"/>
                <a:gd name="connsiteX4" fmla="*/ 797421 w 1860960"/>
                <a:gd name="connsiteY4" fmla="*/ 893470 h 2504032"/>
                <a:gd name="connsiteX5" fmla="*/ 806577 w 1860960"/>
                <a:gd name="connsiteY5" fmla="*/ 897467 h 2504032"/>
                <a:gd name="connsiteX6" fmla="*/ 930299 w 1860960"/>
                <a:gd name="connsiteY6" fmla="*/ 930500 h 2504032"/>
                <a:gd name="connsiteX7" fmla="*/ 1860869 w 1860960"/>
                <a:gd name="connsiteY7" fmla="*/ 1753858 h 2504032"/>
                <a:gd name="connsiteX8" fmla="*/ 1360051 w 1860960"/>
                <a:gd name="connsiteY8" fmla="*/ 2454981 h 2504032"/>
                <a:gd name="connsiteX9" fmla="*/ 1113227 w 1860960"/>
                <a:gd name="connsiteY9" fmla="*/ 2502756 h 2504032"/>
                <a:gd name="connsiteX10" fmla="*/ 280095 w 1860960"/>
                <a:gd name="connsiteY10" fmla="*/ 2067513 h 2504032"/>
                <a:gd name="connsiteX11" fmla="*/ 21766 w 1860960"/>
                <a:gd name="connsiteY11" fmla="*/ 1385972 h 2504032"/>
                <a:gd name="connsiteX12" fmla="*/ 182236 w 1860960"/>
                <a:gd name="connsiteY12" fmla="*/ 328878 h 2504032"/>
                <a:gd name="connsiteX13" fmla="*/ 248256 w 1860960"/>
                <a:gd name="connsiteY13" fmla="*/ 208221 h 2504032"/>
                <a:gd name="connsiteX14" fmla="*/ 245556 w 1860960"/>
                <a:gd name="connsiteY14" fmla="*/ 193350 h 2504032"/>
                <a:gd name="connsiteX15" fmla="*/ 292529 w 1860960"/>
                <a:gd name="connsiteY15" fmla="*/ 119663 h 2504032"/>
                <a:gd name="connsiteX16" fmla="*/ 512879 w 1860960"/>
                <a:gd name="connsiteY16" fmla="*/ 1 h 2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960" h="2504032">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5" name="Freeform: Shape 24">
              <a:extLst>
                <a:ext uri="{FF2B5EF4-FFF2-40B4-BE49-F238E27FC236}">
                  <a16:creationId xmlns:a16="http://schemas.microsoft.com/office/drawing/2014/main" xmlns="" id="{F2608C41-4A0F-41B5-A25A-3FE838B701FA}"/>
                </a:ext>
              </a:extLst>
            </p:cNvPr>
            <p:cNvSpPr/>
            <p:nvPr userDrawn="1"/>
          </p:nvSpPr>
          <p:spPr>
            <a:xfrm>
              <a:off x="3476315" y="4299116"/>
              <a:ext cx="2380911" cy="1980072"/>
            </a:xfrm>
            <a:custGeom>
              <a:avLst/>
              <a:gdLst>
                <a:gd name="connsiteX0" fmla="*/ 1613953 w 2380914"/>
                <a:gd name="connsiteY0" fmla="*/ 188 h 1980072"/>
                <a:gd name="connsiteX1" fmla="*/ 2270656 w 2380914"/>
                <a:gd name="connsiteY1" fmla="*/ 388874 h 1980072"/>
                <a:gd name="connsiteX2" fmla="*/ 2358995 w 2380914"/>
                <a:gd name="connsiteY2" fmla="*/ 624299 h 1980072"/>
                <a:gd name="connsiteX3" fmla="*/ 2069294 w 2380914"/>
                <a:gd name="connsiteY3" fmla="*/ 1518606 h 1980072"/>
                <a:gd name="connsiteX4" fmla="*/ 1440622 w 2380914"/>
                <a:gd name="connsiteY4" fmla="*/ 1887477 h 1980072"/>
                <a:gd name="connsiteX5" fmla="*/ 229182 w 2380914"/>
                <a:gd name="connsiteY5" fmla="*/ 1856682 h 1980072"/>
                <a:gd name="connsiteX6" fmla="*/ 234596 w 2380914"/>
                <a:gd name="connsiteY6" fmla="*/ 1854717 h 1980072"/>
                <a:gd name="connsiteX7" fmla="*/ 158296 w 2380914"/>
                <a:gd name="connsiteY7" fmla="*/ 1822605 h 1980072"/>
                <a:gd name="connsiteX8" fmla="*/ 3422 w 2380914"/>
                <a:gd name="connsiteY8" fmla="*/ 1625354 h 1980072"/>
                <a:gd name="connsiteX9" fmla="*/ 31425 w 2380914"/>
                <a:gd name="connsiteY9" fmla="*/ 1472104 h 1980072"/>
                <a:gd name="connsiteX10" fmla="*/ 410089 w 2380914"/>
                <a:gd name="connsiteY10" fmla="*/ 1328529 h 1980072"/>
                <a:gd name="connsiteX11" fmla="*/ 626829 w 2380914"/>
                <a:gd name="connsiteY11" fmla="*/ 1272009 h 1980072"/>
                <a:gd name="connsiteX12" fmla="*/ 826930 w 2380914"/>
                <a:gd name="connsiteY12" fmla="*/ 1198870 h 1980072"/>
                <a:gd name="connsiteX13" fmla="*/ 827864 w 2380914"/>
                <a:gd name="connsiteY13" fmla="*/ 1195113 h 1980072"/>
                <a:gd name="connsiteX14" fmla="*/ 839798 w 2380914"/>
                <a:gd name="connsiteY14" fmla="*/ 1067615 h 1980072"/>
                <a:gd name="connsiteX15" fmla="*/ 1495604 w 2380914"/>
                <a:gd name="connsiteY15" fmla="*/ 12521 h 1980072"/>
                <a:gd name="connsiteX16" fmla="*/ 1613953 w 2380914"/>
                <a:gd name="connsiteY16" fmla="*/ 188 h 19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0914" h="1980072">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6" name="Freeform: Shape 25">
              <a:extLst>
                <a:ext uri="{FF2B5EF4-FFF2-40B4-BE49-F238E27FC236}">
                  <a16:creationId xmlns:a16="http://schemas.microsoft.com/office/drawing/2014/main" xmlns="" id="{F91B5ED3-7F73-4636-B689-1B5545F1C42E}"/>
                </a:ext>
              </a:extLst>
            </p:cNvPr>
            <p:cNvSpPr/>
            <p:nvPr userDrawn="1"/>
          </p:nvSpPr>
          <p:spPr>
            <a:xfrm>
              <a:off x="4884201" y="2547430"/>
              <a:ext cx="1974104" cy="2395725"/>
            </a:xfrm>
            <a:custGeom>
              <a:avLst/>
              <a:gdLst>
                <a:gd name="connsiteX0" fmla="*/ 876114 w 1974107"/>
                <a:gd name="connsiteY0" fmla="*/ 1685 h 2395725"/>
                <a:gd name="connsiteX1" fmla="*/ 1521912 w 1974107"/>
                <a:gd name="connsiteY1" fmla="*/ 317090 h 2395725"/>
                <a:gd name="connsiteX2" fmla="*/ 1885845 w 1974107"/>
                <a:gd name="connsiteY2" fmla="*/ 948497 h 2395725"/>
                <a:gd name="connsiteX3" fmla="*/ 1896228 w 1974107"/>
                <a:gd name="connsiteY3" fmla="*/ 2017566 h 2395725"/>
                <a:gd name="connsiteX4" fmla="*/ 1848900 w 1974107"/>
                <a:gd name="connsiteY4" fmla="*/ 2151264 h 2395725"/>
                <a:gd name="connsiteX5" fmla="*/ 1851697 w 1974107"/>
                <a:gd name="connsiteY5" fmla="*/ 2159196 h 2395725"/>
                <a:gd name="connsiteX6" fmla="*/ 1817163 w 1974107"/>
                <a:gd name="connsiteY6" fmla="*/ 2239446 h 2395725"/>
                <a:gd name="connsiteX7" fmla="*/ 1618743 w 1974107"/>
                <a:gd name="connsiteY7" fmla="*/ 2392665 h 2395725"/>
                <a:gd name="connsiteX8" fmla="*/ 1465832 w 1974107"/>
                <a:gd name="connsiteY8" fmla="*/ 2363344 h 2395725"/>
                <a:gd name="connsiteX9" fmla="*/ 1325203 w 1974107"/>
                <a:gd name="connsiteY9" fmla="*/ 1983546 h 2395725"/>
                <a:gd name="connsiteX10" fmla="*/ 1270324 w 1974107"/>
                <a:gd name="connsiteY10" fmla="*/ 1766288 h 2395725"/>
                <a:gd name="connsiteX11" fmla="*/ 1195970 w 1974107"/>
                <a:gd name="connsiteY11" fmla="*/ 1557833 h 2395725"/>
                <a:gd name="connsiteX12" fmla="*/ 1189064 w 1974107"/>
                <a:gd name="connsiteY12" fmla="*/ 1556060 h 2395725"/>
                <a:gd name="connsiteX13" fmla="*/ 1061568 w 1974107"/>
                <a:gd name="connsiteY13" fmla="*/ 1543166 h 2395725"/>
                <a:gd name="connsiteX14" fmla="*/ 11566 w 1974107"/>
                <a:gd name="connsiteY14" fmla="*/ 879114 h 2395725"/>
                <a:gd name="connsiteX15" fmla="*/ 393768 w 1974107"/>
                <a:gd name="connsiteY15" fmla="*/ 107099 h 2395725"/>
                <a:gd name="connsiteX16" fmla="*/ 629918 w 1974107"/>
                <a:gd name="connsiteY16" fmla="*/ 20421 h 2395725"/>
                <a:gd name="connsiteX17" fmla="*/ 876114 w 1974107"/>
                <a:gd name="connsiteY17" fmla="*/ 1685 h 2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4107" h="2395725">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27" name="Freeform: Shape 26">
              <a:extLst>
                <a:ext uri="{FF2B5EF4-FFF2-40B4-BE49-F238E27FC236}">
                  <a16:creationId xmlns:a16="http://schemas.microsoft.com/office/drawing/2014/main" xmlns="" id="{05B20B67-C298-4296-9DDB-E7BC18BED365}"/>
                </a:ext>
              </a:extLst>
            </p:cNvPr>
            <p:cNvSpPr/>
            <p:nvPr userDrawn="1"/>
          </p:nvSpPr>
          <p:spPr>
            <a:xfrm>
              <a:off x="3099732" y="1499770"/>
              <a:ext cx="2425279" cy="1947701"/>
            </a:xfrm>
            <a:custGeom>
              <a:avLst/>
              <a:gdLst>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652302 w 2425282"/>
                <a:gd name="connsiteY11" fmla="*/ 565378 h 1947699"/>
                <a:gd name="connsiteX12" fmla="*/ 1568964 w 2425282"/>
                <a:gd name="connsiteY12" fmla="*/ 787622 h 1947699"/>
                <a:gd name="connsiteX13" fmla="*/ 1551432 w 2425282"/>
                <a:gd name="connsiteY13" fmla="*/ 914497 h 1947699"/>
                <a:gd name="connsiteX14" fmla="*/ 850434 w 2425282"/>
                <a:gd name="connsiteY14" fmla="*/ 1940334 h 1947699"/>
                <a:gd name="connsiteX15" fmla="*/ 92481 w 2425282"/>
                <a:gd name="connsiteY15" fmla="*/ 1530772 h 1947699"/>
                <a:gd name="connsiteX16" fmla="*/ 14154 w 2425282"/>
                <a:gd name="connsiteY16" fmla="*/ 1291727 h 1947699"/>
                <a:gd name="connsiteX17" fmla="*/ 342400 w 2425282"/>
                <a:gd name="connsiteY17" fmla="*/ 410768 h 1947699"/>
                <a:gd name="connsiteX18" fmla="*/ 986442 w 2425282"/>
                <a:gd name="connsiteY18" fmla="*/ 69640 h 1947699"/>
                <a:gd name="connsiteX19" fmla="*/ 1455325 w 2425282"/>
                <a:gd name="connsiteY19"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568964 w 2425282"/>
                <a:gd name="connsiteY11" fmla="*/ 787622 h 1947699"/>
                <a:gd name="connsiteX12" fmla="*/ 1551432 w 2425282"/>
                <a:gd name="connsiteY12" fmla="*/ 914497 h 1947699"/>
                <a:gd name="connsiteX13" fmla="*/ 850434 w 2425282"/>
                <a:gd name="connsiteY13" fmla="*/ 1940334 h 1947699"/>
                <a:gd name="connsiteX14" fmla="*/ 92481 w 2425282"/>
                <a:gd name="connsiteY14" fmla="*/ 1530772 h 1947699"/>
                <a:gd name="connsiteX15" fmla="*/ 14154 w 2425282"/>
                <a:gd name="connsiteY15" fmla="*/ 1291727 h 1947699"/>
                <a:gd name="connsiteX16" fmla="*/ 342400 w 2425282"/>
                <a:gd name="connsiteY16" fmla="*/ 410768 h 1947699"/>
                <a:gd name="connsiteX17" fmla="*/ 986442 w 2425282"/>
                <a:gd name="connsiteY17" fmla="*/ 69640 h 1947699"/>
                <a:gd name="connsiteX18" fmla="*/ 1455325 w 2425282"/>
                <a:gd name="connsiteY18"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568964 w 2425282"/>
                <a:gd name="connsiteY10" fmla="*/ 787622 h 1947699"/>
                <a:gd name="connsiteX11" fmla="*/ 1551432 w 2425282"/>
                <a:gd name="connsiteY11" fmla="*/ 914497 h 1947699"/>
                <a:gd name="connsiteX12" fmla="*/ 850434 w 2425282"/>
                <a:gd name="connsiteY12" fmla="*/ 1940334 h 1947699"/>
                <a:gd name="connsiteX13" fmla="*/ 92481 w 2425282"/>
                <a:gd name="connsiteY13" fmla="*/ 1530772 h 1947699"/>
                <a:gd name="connsiteX14" fmla="*/ 14154 w 2425282"/>
                <a:gd name="connsiteY14" fmla="*/ 1291727 h 1947699"/>
                <a:gd name="connsiteX15" fmla="*/ 342400 w 2425282"/>
                <a:gd name="connsiteY15" fmla="*/ 410768 h 1947699"/>
                <a:gd name="connsiteX16" fmla="*/ 986442 w 2425282"/>
                <a:gd name="connsiteY16" fmla="*/ 69640 h 1947699"/>
                <a:gd name="connsiteX17" fmla="*/ 1455325 w 2425282"/>
                <a:gd name="connsiteY17"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568964 w 2425282"/>
                <a:gd name="connsiteY9" fmla="*/ 787622 h 1947699"/>
                <a:gd name="connsiteX10" fmla="*/ 1551432 w 2425282"/>
                <a:gd name="connsiteY10" fmla="*/ 914497 h 1947699"/>
                <a:gd name="connsiteX11" fmla="*/ 850434 w 2425282"/>
                <a:gd name="connsiteY11" fmla="*/ 1940334 h 1947699"/>
                <a:gd name="connsiteX12" fmla="*/ 92481 w 2425282"/>
                <a:gd name="connsiteY12" fmla="*/ 1530772 h 1947699"/>
                <a:gd name="connsiteX13" fmla="*/ 14154 w 2425282"/>
                <a:gd name="connsiteY13" fmla="*/ 1291727 h 1947699"/>
                <a:gd name="connsiteX14" fmla="*/ 342400 w 2425282"/>
                <a:gd name="connsiteY14" fmla="*/ 410768 h 1947699"/>
                <a:gd name="connsiteX15" fmla="*/ 986442 w 2425282"/>
                <a:gd name="connsiteY15" fmla="*/ 69640 h 1947699"/>
                <a:gd name="connsiteX16" fmla="*/ 1455325 w 2425282"/>
                <a:gd name="connsiteY16" fmla="*/ 142 h 19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5282" h="1947699">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8" name="Shape">
              <a:extLst>
                <a:ext uri="{FF2B5EF4-FFF2-40B4-BE49-F238E27FC236}">
                  <a16:creationId xmlns:a16="http://schemas.microsoft.com/office/drawing/2014/main" xmlns="" id="{FDCFE7AC-472B-4792-8EBA-EE7C7631BA26}"/>
                </a:ext>
              </a:extLst>
            </p:cNvPr>
            <p:cNvSpPr/>
            <p:nvPr userDrawn="1"/>
          </p:nvSpPr>
          <p:spPr>
            <a:xfrm>
              <a:off x="4671372" y="1647089"/>
              <a:ext cx="853638" cy="634864"/>
            </a:xfrm>
            <a:custGeom>
              <a:avLst/>
              <a:gdLst/>
              <a:ahLst/>
              <a:cxnLst>
                <a:cxn ang="0">
                  <a:pos x="wd2" y="hd2"/>
                </a:cxn>
                <a:cxn ang="5400000">
                  <a:pos x="wd2" y="hd2"/>
                </a:cxn>
                <a:cxn ang="10800000">
                  <a:pos x="wd2" y="hd2"/>
                </a:cxn>
                <a:cxn ang="16200000">
                  <a:pos x="wd2" y="hd2"/>
                </a:cxn>
              </a:cxnLst>
              <a:rect l="0" t="0"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9" name="Shape">
              <a:extLst>
                <a:ext uri="{FF2B5EF4-FFF2-40B4-BE49-F238E27FC236}">
                  <a16:creationId xmlns:a16="http://schemas.microsoft.com/office/drawing/2014/main" xmlns="" id="{81446E82-E8CC-433F-9716-77A8CFC86BF1}"/>
                </a:ext>
              </a:extLst>
            </p:cNvPr>
            <p:cNvSpPr/>
            <p:nvPr userDrawn="1"/>
          </p:nvSpPr>
          <p:spPr>
            <a:xfrm>
              <a:off x="3099778" y="1499752"/>
              <a:ext cx="2195737" cy="1947706"/>
            </a:xfrm>
            <a:custGeom>
              <a:avLst/>
              <a:gdLst/>
              <a:ahLst/>
              <a:cxnLst>
                <a:cxn ang="0">
                  <a:pos x="wd2" y="hd2"/>
                </a:cxn>
                <a:cxn ang="5400000">
                  <a:pos x="wd2" y="hd2"/>
                </a:cxn>
                <a:cxn ang="10800000">
                  <a:pos x="wd2" y="hd2"/>
                </a:cxn>
                <a:cxn ang="16200000">
                  <a:pos x="wd2" y="hd2"/>
                </a:cxn>
              </a:cxnLst>
              <a:rect l="0" t="0"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30" name="Shape">
              <a:extLst>
                <a:ext uri="{FF2B5EF4-FFF2-40B4-BE49-F238E27FC236}">
                  <a16:creationId xmlns:a16="http://schemas.microsoft.com/office/drawing/2014/main" xmlns="" id="{437DB1E9-1338-4549-A17F-A81CB44A97C8}"/>
                </a:ext>
              </a:extLst>
            </p:cNvPr>
            <p:cNvSpPr/>
            <p:nvPr userDrawn="1"/>
          </p:nvSpPr>
          <p:spPr>
            <a:xfrm>
              <a:off x="3476306" y="5494236"/>
              <a:ext cx="837201" cy="661382"/>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1" name="Shape">
              <a:extLst>
                <a:ext uri="{FF2B5EF4-FFF2-40B4-BE49-F238E27FC236}">
                  <a16:creationId xmlns:a16="http://schemas.microsoft.com/office/drawing/2014/main" xmlns="" id="{05E28733-9920-4CF2-ADC7-6417F9DEFDA5}"/>
                </a:ext>
              </a:extLst>
            </p:cNvPr>
            <p:cNvSpPr/>
            <p:nvPr userDrawn="1"/>
          </p:nvSpPr>
          <p:spPr>
            <a:xfrm>
              <a:off x="3705496" y="4299165"/>
              <a:ext cx="2151740" cy="1980102"/>
            </a:xfrm>
            <a:custGeom>
              <a:avLst/>
              <a:gdLst/>
              <a:ahLst/>
              <a:cxnLst>
                <a:cxn ang="0">
                  <a:pos x="wd2" y="hd2"/>
                </a:cxn>
                <a:cxn ang="5400000">
                  <a:pos x="wd2" y="hd2"/>
                </a:cxn>
                <a:cxn ang="10800000">
                  <a:pos x="wd2" y="hd2"/>
                </a:cxn>
                <a:cxn ang="16200000">
                  <a:pos x="wd2" y="hd2"/>
                </a:cxn>
              </a:cxnLst>
              <a:rect l="0" t="0"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2" name="Shape">
              <a:extLst>
                <a:ext uri="{FF2B5EF4-FFF2-40B4-BE49-F238E27FC236}">
                  <a16:creationId xmlns:a16="http://schemas.microsoft.com/office/drawing/2014/main" xmlns="" id="{95CE8C2B-AAAA-41DB-A25A-6DBB7A2E8F6F}"/>
                </a:ext>
              </a:extLst>
            </p:cNvPr>
            <p:cNvSpPr/>
            <p:nvPr userDrawn="1"/>
          </p:nvSpPr>
          <p:spPr>
            <a:xfrm>
              <a:off x="6079260" y="4102713"/>
              <a:ext cx="656635" cy="840435"/>
            </a:xfrm>
            <a:custGeom>
              <a:avLst/>
              <a:gdLst/>
              <a:ahLst/>
              <a:cxnLst>
                <a:cxn ang="0">
                  <a:pos x="wd2" y="hd2"/>
                </a:cxn>
                <a:cxn ang="5400000">
                  <a:pos x="wd2" y="hd2"/>
                </a:cxn>
                <a:cxn ang="10800000">
                  <a:pos x="wd2" y="hd2"/>
                </a:cxn>
                <a:cxn ang="16200000">
                  <a:pos x="wd2" y="hd2"/>
                </a:cxn>
              </a:cxnLst>
              <a:rect l="0" t="0"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3" name="Shape">
              <a:extLst>
                <a:ext uri="{FF2B5EF4-FFF2-40B4-BE49-F238E27FC236}">
                  <a16:creationId xmlns:a16="http://schemas.microsoft.com/office/drawing/2014/main" xmlns="" id="{94A55DAD-93FD-4D50-AA21-A1E18F383A79}"/>
                </a:ext>
              </a:extLst>
            </p:cNvPr>
            <p:cNvSpPr/>
            <p:nvPr userDrawn="1"/>
          </p:nvSpPr>
          <p:spPr>
            <a:xfrm>
              <a:off x="4884194" y="2547485"/>
              <a:ext cx="1974130" cy="2159782"/>
            </a:xfrm>
            <a:custGeom>
              <a:avLst/>
              <a:gdLst/>
              <a:ahLst/>
              <a:cxnLst>
                <a:cxn ang="0">
                  <a:pos x="wd2" y="hd2"/>
                </a:cxn>
                <a:cxn ang="5400000">
                  <a:pos x="wd2" y="hd2"/>
                </a:cxn>
                <a:cxn ang="10800000">
                  <a:pos x="wd2" y="hd2"/>
                </a:cxn>
                <a:cxn ang="16200000">
                  <a:pos x="wd2" y="hd2"/>
                </a:cxn>
              </a:cxnLst>
              <a:rect l="0" t="0"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34" name="Shape">
              <a:extLst>
                <a:ext uri="{FF2B5EF4-FFF2-40B4-BE49-F238E27FC236}">
                  <a16:creationId xmlns:a16="http://schemas.microsoft.com/office/drawing/2014/main" xmlns="" id="{A39B7C31-4CE3-457D-BDC3-68842FA1155E}"/>
                </a:ext>
              </a:extLst>
            </p:cNvPr>
            <p:cNvSpPr/>
            <p:nvPr userDrawn="1"/>
          </p:nvSpPr>
          <p:spPr>
            <a:xfrm>
              <a:off x="2330348" y="2743936"/>
              <a:ext cx="552024" cy="894342"/>
            </a:xfrm>
            <a:custGeom>
              <a:avLst/>
              <a:gdLst/>
              <a:ahLst/>
              <a:cxnLst>
                <a:cxn ang="0">
                  <a:pos x="wd2" y="hd2"/>
                </a:cxn>
                <a:cxn ang="5400000">
                  <a:pos x="wd2" y="hd2"/>
                </a:cxn>
                <a:cxn ang="10800000">
                  <a:pos x="wd2" y="hd2"/>
                </a:cxn>
                <a:cxn ang="16200000">
                  <a:pos x="wd2" y="hd2"/>
                </a:cxn>
              </a:cxnLst>
              <a:rect l="0" t="0"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5" name="Shape">
              <a:extLst>
                <a:ext uri="{FF2B5EF4-FFF2-40B4-BE49-F238E27FC236}">
                  <a16:creationId xmlns:a16="http://schemas.microsoft.com/office/drawing/2014/main" xmlns="" id="{F29BDF17-6DAF-4382-98FB-EC0CF4EB3760}"/>
                </a:ext>
              </a:extLst>
            </p:cNvPr>
            <p:cNvSpPr/>
            <p:nvPr userDrawn="1"/>
          </p:nvSpPr>
          <p:spPr>
            <a:xfrm>
              <a:off x="2084788" y="2940387"/>
              <a:ext cx="1860960" cy="2307598"/>
            </a:xfrm>
            <a:custGeom>
              <a:avLst/>
              <a:gdLst/>
              <a:ahLst/>
              <a:cxnLst>
                <a:cxn ang="0">
                  <a:pos x="wd2" y="hd2"/>
                </a:cxn>
                <a:cxn ang="5400000">
                  <a:pos x="wd2" y="hd2"/>
                </a:cxn>
                <a:cxn ang="10800000">
                  <a:pos x="wd2" y="hd2"/>
                </a:cxn>
                <a:cxn ang="16200000">
                  <a:pos x="wd2" y="hd2"/>
                </a:cxn>
              </a:cxnLst>
              <a:rect l="0" t="0"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54" name="Graphic 3" descr="Single gear">
              <a:extLst>
                <a:ext uri="{FF2B5EF4-FFF2-40B4-BE49-F238E27FC236}">
                  <a16:creationId xmlns:a16="http://schemas.microsoft.com/office/drawing/2014/main" xmlns="" id="{6284D7C4-3861-47AC-95FF-D4B6D9723F1C}"/>
                </a:ext>
              </a:extLst>
            </p:cNvPr>
            <p:cNvSpPr/>
            <p:nvPr userDrawn="1"/>
          </p:nvSpPr>
          <p:spPr>
            <a:xfrm>
              <a:off x="3031039" y="4238592"/>
              <a:ext cx="536529" cy="536530"/>
            </a:xfrm>
            <a:custGeom>
              <a:avLst/>
              <a:gdLst>
                <a:gd name="connsiteX0" fmla="*/ 268265 w 536529"/>
                <a:gd name="connsiteY0" fmla="*/ 362947 h 536529"/>
                <a:gd name="connsiteX1" fmla="*/ 173583 w 536529"/>
                <a:gd name="connsiteY1" fmla="*/ 268265 h 536529"/>
                <a:gd name="connsiteX2" fmla="*/ 268265 w 536529"/>
                <a:gd name="connsiteY2" fmla="*/ 173583 h 536529"/>
                <a:gd name="connsiteX3" fmla="*/ 362947 w 536529"/>
                <a:gd name="connsiteY3" fmla="*/ 268265 h 536529"/>
                <a:gd name="connsiteX4" fmla="*/ 268265 w 536529"/>
                <a:gd name="connsiteY4" fmla="*/ 362947 h 536529"/>
                <a:gd name="connsiteX5" fmla="*/ 481299 w 536529"/>
                <a:gd name="connsiteY5" fmla="*/ 209089 h 536529"/>
                <a:gd name="connsiteX6" fmla="*/ 460785 w 536529"/>
                <a:gd name="connsiteY6" fmla="*/ 160170 h 536529"/>
                <a:gd name="connsiteX7" fmla="*/ 480510 w 536529"/>
                <a:gd name="connsiteY7" fmla="*/ 100994 h 536529"/>
                <a:gd name="connsiteX8" fmla="*/ 435536 w 536529"/>
                <a:gd name="connsiteY8" fmla="*/ 56020 h 536529"/>
                <a:gd name="connsiteX9" fmla="*/ 376360 w 536529"/>
                <a:gd name="connsiteY9" fmla="*/ 75745 h 536529"/>
                <a:gd name="connsiteX10" fmla="*/ 326652 w 536529"/>
                <a:gd name="connsiteY10" fmla="*/ 55231 h 536529"/>
                <a:gd name="connsiteX11" fmla="*/ 299826 w 536529"/>
                <a:gd name="connsiteY11" fmla="*/ 0 h 536529"/>
                <a:gd name="connsiteX12" fmla="*/ 236704 w 536529"/>
                <a:gd name="connsiteY12" fmla="*/ 0 h 536529"/>
                <a:gd name="connsiteX13" fmla="*/ 209089 w 536529"/>
                <a:gd name="connsiteY13" fmla="*/ 55231 h 536529"/>
                <a:gd name="connsiteX14" fmla="*/ 160170 w 536529"/>
                <a:gd name="connsiteY14" fmla="*/ 75745 h 536529"/>
                <a:gd name="connsiteX15" fmla="*/ 100994 w 536529"/>
                <a:gd name="connsiteY15" fmla="*/ 56020 h 536529"/>
                <a:gd name="connsiteX16" fmla="*/ 56020 w 536529"/>
                <a:gd name="connsiteY16" fmla="*/ 100994 h 536529"/>
                <a:gd name="connsiteX17" fmla="*/ 75745 w 536529"/>
                <a:gd name="connsiteY17" fmla="*/ 160170 h 536529"/>
                <a:gd name="connsiteX18" fmla="*/ 55231 w 536529"/>
                <a:gd name="connsiteY18" fmla="*/ 209878 h 536529"/>
                <a:gd name="connsiteX19" fmla="*/ 0 w 536529"/>
                <a:gd name="connsiteY19" fmla="*/ 236704 h 536529"/>
                <a:gd name="connsiteX20" fmla="*/ 0 w 536529"/>
                <a:gd name="connsiteY20" fmla="*/ 299826 h 536529"/>
                <a:gd name="connsiteX21" fmla="*/ 55231 w 536529"/>
                <a:gd name="connsiteY21" fmla="*/ 327441 h 536529"/>
                <a:gd name="connsiteX22" fmla="*/ 75745 w 536529"/>
                <a:gd name="connsiteY22" fmla="*/ 376360 h 536529"/>
                <a:gd name="connsiteX23" fmla="*/ 56020 w 536529"/>
                <a:gd name="connsiteY23" fmla="*/ 435536 h 536529"/>
                <a:gd name="connsiteX24" fmla="*/ 100994 w 536529"/>
                <a:gd name="connsiteY24" fmla="*/ 480510 h 536529"/>
                <a:gd name="connsiteX25" fmla="*/ 160170 w 536529"/>
                <a:gd name="connsiteY25" fmla="*/ 460785 h 536529"/>
                <a:gd name="connsiteX26" fmla="*/ 209878 w 536529"/>
                <a:gd name="connsiteY26" fmla="*/ 481299 h 536529"/>
                <a:gd name="connsiteX27" fmla="*/ 237493 w 536529"/>
                <a:gd name="connsiteY27" fmla="*/ 536530 h 536529"/>
                <a:gd name="connsiteX28" fmla="*/ 300615 w 536529"/>
                <a:gd name="connsiteY28" fmla="*/ 536530 h 536529"/>
                <a:gd name="connsiteX29" fmla="*/ 328230 w 536529"/>
                <a:gd name="connsiteY29" fmla="*/ 481299 h 536529"/>
                <a:gd name="connsiteX30" fmla="*/ 377149 w 536529"/>
                <a:gd name="connsiteY30" fmla="*/ 460785 h 536529"/>
                <a:gd name="connsiteX31" fmla="*/ 436325 w 536529"/>
                <a:gd name="connsiteY31" fmla="*/ 480510 h 536529"/>
                <a:gd name="connsiteX32" fmla="*/ 481299 w 536529"/>
                <a:gd name="connsiteY32" fmla="*/ 435536 h 536529"/>
                <a:gd name="connsiteX33" fmla="*/ 461574 w 536529"/>
                <a:gd name="connsiteY33" fmla="*/ 376360 h 536529"/>
                <a:gd name="connsiteX34" fmla="*/ 482088 w 536529"/>
                <a:gd name="connsiteY34" fmla="*/ 326652 h 536529"/>
                <a:gd name="connsiteX35" fmla="*/ 537319 w 536529"/>
                <a:gd name="connsiteY35" fmla="*/ 299037 h 536529"/>
                <a:gd name="connsiteX36" fmla="*/ 537319 w 536529"/>
                <a:gd name="connsiteY36" fmla="*/ 235915 h 536529"/>
                <a:gd name="connsiteX37" fmla="*/ 481299 w 536529"/>
                <a:gd name="connsiteY37" fmla="*/ 209089 h 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529" h="536529">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nvGrpSpPr>
            <p:cNvPr id="60" name="Graphic 11" descr="Bullseye">
              <a:extLst>
                <a:ext uri="{FF2B5EF4-FFF2-40B4-BE49-F238E27FC236}">
                  <a16:creationId xmlns:a16="http://schemas.microsoft.com/office/drawing/2014/main" xmlns="" id="{C4AD6A5D-CD80-4981-8C7F-DF7336622057}"/>
                </a:ext>
              </a:extLst>
            </p:cNvPr>
            <p:cNvGrpSpPr/>
            <p:nvPr userDrawn="1"/>
          </p:nvGrpSpPr>
          <p:grpSpPr>
            <a:xfrm>
              <a:off x="5242717" y="2991865"/>
              <a:ext cx="530528" cy="531202"/>
              <a:chOff x="6867163" y="2531359"/>
              <a:chExt cx="530529" cy="531202"/>
            </a:xfrm>
          </p:grpSpPr>
          <p:sp>
            <p:nvSpPr>
              <p:cNvPr id="61" name="Freeform 39">
                <a:extLst>
                  <a:ext uri="{FF2B5EF4-FFF2-40B4-BE49-F238E27FC236}">
                    <a16:creationId xmlns:a16="http://schemas.microsoft.com/office/drawing/2014/main" xmlns="" id="{26F3A66C-C966-4D40-8E18-A4198F7F6F3D}"/>
                  </a:ext>
                </a:extLst>
              </p:cNvPr>
              <p:cNvSpPr/>
              <p:nvPr/>
            </p:nvSpPr>
            <p:spPr>
              <a:xfrm>
                <a:off x="7054764" y="2531359"/>
                <a:ext cx="342928" cy="342928"/>
              </a:xfrm>
              <a:custGeom>
                <a:avLst/>
                <a:gdLst>
                  <a:gd name="connsiteX0" fmla="*/ 283083 w 342927"/>
                  <a:gd name="connsiteY0" fmla="*/ 60517 h 342927"/>
                  <a:gd name="connsiteX1" fmla="*/ 276359 w 342927"/>
                  <a:gd name="connsiteY1" fmla="*/ 0 h 342927"/>
                  <a:gd name="connsiteX2" fmla="*/ 202395 w 342927"/>
                  <a:gd name="connsiteY2" fmla="*/ 73965 h 342927"/>
                  <a:gd name="connsiteX3" fmla="*/ 206429 w 342927"/>
                  <a:gd name="connsiteY3" fmla="*/ 108930 h 342927"/>
                  <a:gd name="connsiteX4" fmla="*/ 98844 w 342927"/>
                  <a:gd name="connsiteY4" fmla="*/ 216515 h 342927"/>
                  <a:gd name="connsiteX5" fmla="*/ 67241 w 342927"/>
                  <a:gd name="connsiteY5" fmla="*/ 208446 h 342927"/>
                  <a:gd name="connsiteX6" fmla="*/ 0 w 342927"/>
                  <a:gd name="connsiteY6" fmla="*/ 275687 h 342927"/>
                  <a:gd name="connsiteX7" fmla="*/ 67241 w 342927"/>
                  <a:gd name="connsiteY7" fmla="*/ 342928 h 342927"/>
                  <a:gd name="connsiteX8" fmla="*/ 134481 w 342927"/>
                  <a:gd name="connsiteY8" fmla="*/ 275687 h 342927"/>
                  <a:gd name="connsiteX9" fmla="*/ 127085 w 342927"/>
                  <a:gd name="connsiteY9" fmla="*/ 244756 h 342927"/>
                  <a:gd name="connsiteX10" fmla="*/ 234670 w 342927"/>
                  <a:gd name="connsiteY10" fmla="*/ 137171 h 342927"/>
                  <a:gd name="connsiteX11" fmla="*/ 269635 w 342927"/>
                  <a:gd name="connsiteY11" fmla="*/ 141206 h 342927"/>
                  <a:gd name="connsiteX12" fmla="*/ 343600 w 342927"/>
                  <a:gd name="connsiteY12" fmla="*/ 67241 h 342927"/>
                  <a:gd name="connsiteX13" fmla="*/ 283083 w 342927"/>
                  <a:gd name="connsiteY13" fmla="*/ 60517 h 3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27" h="342927">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62" name="Freeform 40">
                <a:extLst>
                  <a:ext uri="{FF2B5EF4-FFF2-40B4-BE49-F238E27FC236}">
                    <a16:creationId xmlns:a16="http://schemas.microsoft.com/office/drawing/2014/main" xmlns="" id="{99E407B1-0E6A-4824-9494-0E561541FE2A}"/>
                  </a:ext>
                </a:extLst>
              </p:cNvPr>
              <p:cNvSpPr/>
              <p:nvPr/>
            </p:nvSpPr>
            <p:spPr>
              <a:xfrm>
                <a:off x="6867163" y="2551531"/>
                <a:ext cx="511030" cy="511030"/>
              </a:xfrm>
              <a:custGeom>
                <a:avLst/>
                <a:gdLst>
                  <a:gd name="connsiteX0" fmla="*/ 476064 w 511029"/>
                  <a:gd name="connsiteY0" fmla="*/ 139861 h 511029"/>
                  <a:gd name="connsiteX1" fmla="*/ 467323 w 511029"/>
                  <a:gd name="connsiteY1" fmla="*/ 149274 h 511029"/>
                  <a:gd name="connsiteX2" fmla="*/ 454547 w 511029"/>
                  <a:gd name="connsiteY2" fmla="*/ 147930 h 511029"/>
                  <a:gd name="connsiteX3" fmla="*/ 440427 w 511029"/>
                  <a:gd name="connsiteY3" fmla="*/ 145912 h 511029"/>
                  <a:gd name="connsiteX4" fmla="*/ 470685 w 511029"/>
                  <a:gd name="connsiteY4" fmla="*/ 255515 h 511029"/>
                  <a:gd name="connsiteX5" fmla="*/ 255515 w 511029"/>
                  <a:gd name="connsiteY5" fmla="*/ 470685 h 511029"/>
                  <a:gd name="connsiteX6" fmla="*/ 40344 w 511029"/>
                  <a:gd name="connsiteY6" fmla="*/ 255515 h 511029"/>
                  <a:gd name="connsiteX7" fmla="*/ 255515 w 511029"/>
                  <a:gd name="connsiteY7" fmla="*/ 40344 h 511029"/>
                  <a:gd name="connsiteX8" fmla="*/ 365117 w 511029"/>
                  <a:gd name="connsiteY8" fmla="*/ 70603 h 511029"/>
                  <a:gd name="connsiteX9" fmla="*/ 363772 w 511029"/>
                  <a:gd name="connsiteY9" fmla="*/ 57155 h 511029"/>
                  <a:gd name="connsiteX10" fmla="*/ 361755 w 511029"/>
                  <a:gd name="connsiteY10" fmla="*/ 43706 h 511029"/>
                  <a:gd name="connsiteX11" fmla="*/ 371169 w 511029"/>
                  <a:gd name="connsiteY11" fmla="*/ 34293 h 511029"/>
                  <a:gd name="connsiteX12" fmla="*/ 375876 w 511029"/>
                  <a:gd name="connsiteY12" fmla="*/ 29586 h 511029"/>
                  <a:gd name="connsiteX13" fmla="*/ 255515 w 511029"/>
                  <a:gd name="connsiteY13" fmla="*/ 0 h 511029"/>
                  <a:gd name="connsiteX14" fmla="*/ 0 w 511029"/>
                  <a:gd name="connsiteY14" fmla="*/ 255515 h 511029"/>
                  <a:gd name="connsiteX15" fmla="*/ 255515 w 511029"/>
                  <a:gd name="connsiteY15" fmla="*/ 511030 h 511029"/>
                  <a:gd name="connsiteX16" fmla="*/ 511030 w 511029"/>
                  <a:gd name="connsiteY16" fmla="*/ 255515 h 511029"/>
                  <a:gd name="connsiteX17" fmla="*/ 480771 w 511029"/>
                  <a:gd name="connsiteY17" fmla="*/ 135826 h 511029"/>
                  <a:gd name="connsiteX18" fmla="*/ 476064 w 511029"/>
                  <a:gd name="connsiteY18" fmla="*/ 139861 h 51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1029" h="511029">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63" name="Freeform 41">
                <a:extLst>
                  <a:ext uri="{FF2B5EF4-FFF2-40B4-BE49-F238E27FC236}">
                    <a16:creationId xmlns:a16="http://schemas.microsoft.com/office/drawing/2014/main" xmlns="" id="{1E448270-D602-4698-A686-B23748928409}"/>
                  </a:ext>
                </a:extLst>
              </p:cNvPr>
              <p:cNvSpPr/>
              <p:nvPr/>
            </p:nvSpPr>
            <p:spPr>
              <a:xfrm>
                <a:off x="6961300" y="2645668"/>
                <a:ext cx="322756" cy="322756"/>
              </a:xfrm>
              <a:custGeom>
                <a:avLst/>
                <a:gdLst>
                  <a:gd name="connsiteX0" fmla="*/ 273670 w 322755"/>
                  <a:gd name="connsiteY0" fmla="*/ 115654 h 322755"/>
                  <a:gd name="connsiteX1" fmla="*/ 282411 w 322755"/>
                  <a:gd name="connsiteY1" fmla="*/ 161378 h 322755"/>
                  <a:gd name="connsiteX2" fmla="*/ 161378 w 322755"/>
                  <a:gd name="connsiteY2" fmla="*/ 282411 h 322755"/>
                  <a:gd name="connsiteX3" fmla="*/ 40344 w 322755"/>
                  <a:gd name="connsiteY3" fmla="*/ 161378 h 322755"/>
                  <a:gd name="connsiteX4" fmla="*/ 161378 w 322755"/>
                  <a:gd name="connsiteY4" fmla="*/ 40344 h 322755"/>
                  <a:gd name="connsiteX5" fmla="*/ 207101 w 322755"/>
                  <a:gd name="connsiteY5" fmla="*/ 49086 h 322755"/>
                  <a:gd name="connsiteX6" fmla="*/ 237360 w 322755"/>
                  <a:gd name="connsiteY6" fmla="*/ 18827 h 322755"/>
                  <a:gd name="connsiteX7" fmla="*/ 161378 w 322755"/>
                  <a:gd name="connsiteY7" fmla="*/ 0 h 322755"/>
                  <a:gd name="connsiteX8" fmla="*/ 0 w 322755"/>
                  <a:gd name="connsiteY8" fmla="*/ 161378 h 322755"/>
                  <a:gd name="connsiteX9" fmla="*/ 161378 w 322755"/>
                  <a:gd name="connsiteY9" fmla="*/ 322756 h 322755"/>
                  <a:gd name="connsiteX10" fmla="*/ 322756 w 322755"/>
                  <a:gd name="connsiteY10" fmla="*/ 161378 h 322755"/>
                  <a:gd name="connsiteX11" fmla="*/ 303928 w 322755"/>
                  <a:gd name="connsiteY11" fmla="*/ 85396 h 322755"/>
                  <a:gd name="connsiteX12" fmla="*/ 273670 w 322755"/>
                  <a:gd name="connsiteY12" fmla="*/ 115654 h 3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55" h="322755">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sp>
          <p:nvSpPr>
            <p:cNvPr id="64" name="Graphic 13" descr="Coins">
              <a:extLst>
                <a:ext uri="{FF2B5EF4-FFF2-40B4-BE49-F238E27FC236}">
                  <a16:creationId xmlns:a16="http://schemas.microsoft.com/office/drawing/2014/main" xmlns="" id="{0E5C8D9C-094B-45C4-A3D2-CADB1B95D6EE}"/>
                </a:ext>
              </a:extLst>
            </p:cNvPr>
            <p:cNvSpPr/>
            <p:nvPr userDrawn="1"/>
          </p:nvSpPr>
          <p:spPr>
            <a:xfrm>
              <a:off x="4880073" y="4724611"/>
              <a:ext cx="564596" cy="483941"/>
            </a:xfrm>
            <a:custGeom>
              <a:avLst/>
              <a:gdLst>
                <a:gd name="connsiteX0" fmla="*/ 524941 w 564597"/>
                <a:gd name="connsiteY0" fmla="*/ 403284 h 483940"/>
                <a:gd name="connsiteX1" fmla="*/ 498055 w 564597"/>
                <a:gd name="connsiteY1" fmla="*/ 426137 h 483940"/>
                <a:gd name="connsiteX2" fmla="*/ 498055 w 564597"/>
                <a:gd name="connsiteY2" fmla="*/ 401940 h 483940"/>
                <a:gd name="connsiteX3" fmla="*/ 524941 w 564597"/>
                <a:gd name="connsiteY3" fmla="*/ 391185 h 483940"/>
                <a:gd name="connsiteX4" fmla="*/ 524941 w 564597"/>
                <a:gd name="connsiteY4" fmla="*/ 403284 h 483940"/>
                <a:gd name="connsiteX5" fmla="*/ 471170 w 564597"/>
                <a:gd name="connsiteY5" fmla="*/ 358923 h 483940"/>
                <a:gd name="connsiteX6" fmla="*/ 471170 w 564597"/>
                <a:gd name="connsiteY6" fmla="*/ 334726 h 483940"/>
                <a:gd name="connsiteX7" fmla="*/ 498055 w 564597"/>
                <a:gd name="connsiteY7" fmla="*/ 323971 h 483940"/>
                <a:gd name="connsiteX8" fmla="*/ 498055 w 564597"/>
                <a:gd name="connsiteY8" fmla="*/ 336070 h 483940"/>
                <a:gd name="connsiteX9" fmla="*/ 471170 w 564597"/>
                <a:gd name="connsiteY9" fmla="*/ 358923 h 483940"/>
                <a:gd name="connsiteX10" fmla="*/ 471170 w 564597"/>
                <a:gd name="connsiteY10" fmla="*/ 434202 h 483940"/>
                <a:gd name="connsiteX11" fmla="*/ 444284 w 564597"/>
                <a:gd name="connsiteY11" fmla="*/ 438907 h 483940"/>
                <a:gd name="connsiteX12" fmla="*/ 444284 w 564597"/>
                <a:gd name="connsiteY12" fmla="*/ 412694 h 483940"/>
                <a:gd name="connsiteX13" fmla="*/ 471170 w 564597"/>
                <a:gd name="connsiteY13" fmla="*/ 408661 h 483940"/>
                <a:gd name="connsiteX14" fmla="*/ 471170 w 564597"/>
                <a:gd name="connsiteY14" fmla="*/ 434202 h 483940"/>
                <a:gd name="connsiteX15" fmla="*/ 417399 w 564597"/>
                <a:gd name="connsiteY15" fmla="*/ 345480 h 483940"/>
                <a:gd name="connsiteX16" fmla="*/ 444284 w 564597"/>
                <a:gd name="connsiteY16" fmla="*/ 341447 h 483940"/>
                <a:gd name="connsiteX17" fmla="*/ 444284 w 564597"/>
                <a:gd name="connsiteY17" fmla="*/ 366988 h 483940"/>
                <a:gd name="connsiteX18" fmla="*/ 417399 w 564597"/>
                <a:gd name="connsiteY18" fmla="*/ 371693 h 483940"/>
                <a:gd name="connsiteX19" fmla="*/ 417399 w 564597"/>
                <a:gd name="connsiteY19" fmla="*/ 345480 h 483940"/>
                <a:gd name="connsiteX20" fmla="*/ 417399 w 564597"/>
                <a:gd name="connsiteY20" fmla="*/ 442268 h 483940"/>
                <a:gd name="connsiteX21" fmla="*/ 390513 w 564597"/>
                <a:gd name="connsiteY21" fmla="*/ 443612 h 483940"/>
                <a:gd name="connsiteX22" fmla="*/ 390513 w 564597"/>
                <a:gd name="connsiteY22" fmla="*/ 416727 h 483940"/>
                <a:gd name="connsiteX23" fmla="*/ 417399 w 564597"/>
                <a:gd name="connsiteY23" fmla="*/ 415382 h 483940"/>
                <a:gd name="connsiteX24" fmla="*/ 417399 w 564597"/>
                <a:gd name="connsiteY24" fmla="*/ 442268 h 483940"/>
                <a:gd name="connsiteX25" fmla="*/ 363628 w 564597"/>
                <a:gd name="connsiteY25" fmla="*/ 376398 h 483940"/>
                <a:gd name="connsiteX26" fmla="*/ 363628 w 564597"/>
                <a:gd name="connsiteY26" fmla="*/ 349513 h 483940"/>
                <a:gd name="connsiteX27" fmla="*/ 390513 w 564597"/>
                <a:gd name="connsiteY27" fmla="*/ 348168 h 483940"/>
                <a:gd name="connsiteX28" fmla="*/ 390513 w 564597"/>
                <a:gd name="connsiteY28" fmla="*/ 375054 h 483940"/>
                <a:gd name="connsiteX29" fmla="*/ 363628 w 564597"/>
                <a:gd name="connsiteY29" fmla="*/ 376398 h 483940"/>
                <a:gd name="connsiteX30" fmla="*/ 363628 w 564597"/>
                <a:gd name="connsiteY30" fmla="*/ 443612 h 483940"/>
                <a:gd name="connsiteX31" fmla="*/ 336742 w 564597"/>
                <a:gd name="connsiteY31" fmla="*/ 442268 h 483940"/>
                <a:gd name="connsiteX32" fmla="*/ 336742 w 564597"/>
                <a:gd name="connsiteY32" fmla="*/ 416727 h 483940"/>
                <a:gd name="connsiteX33" fmla="*/ 350185 w 564597"/>
                <a:gd name="connsiteY33" fmla="*/ 416727 h 483940"/>
                <a:gd name="connsiteX34" fmla="*/ 363628 w 564597"/>
                <a:gd name="connsiteY34" fmla="*/ 416727 h 483940"/>
                <a:gd name="connsiteX35" fmla="*/ 363628 w 564597"/>
                <a:gd name="connsiteY35" fmla="*/ 443612 h 483940"/>
                <a:gd name="connsiteX36" fmla="*/ 309856 w 564597"/>
                <a:gd name="connsiteY36" fmla="*/ 348168 h 483940"/>
                <a:gd name="connsiteX37" fmla="*/ 336742 w 564597"/>
                <a:gd name="connsiteY37" fmla="*/ 349513 h 483940"/>
                <a:gd name="connsiteX38" fmla="*/ 336742 w 564597"/>
                <a:gd name="connsiteY38" fmla="*/ 376398 h 483940"/>
                <a:gd name="connsiteX39" fmla="*/ 309856 w 564597"/>
                <a:gd name="connsiteY39" fmla="*/ 375054 h 483940"/>
                <a:gd name="connsiteX40" fmla="*/ 309856 w 564597"/>
                <a:gd name="connsiteY40" fmla="*/ 348168 h 483940"/>
                <a:gd name="connsiteX41" fmla="*/ 309856 w 564597"/>
                <a:gd name="connsiteY41" fmla="*/ 438907 h 483940"/>
                <a:gd name="connsiteX42" fmla="*/ 282971 w 564597"/>
                <a:gd name="connsiteY42" fmla="*/ 434202 h 483940"/>
                <a:gd name="connsiteX43" fmla="*/ 282971 w 564597"/>
                <a:gd name="connsiteY43" fmla="*/ 412694 h 483940"/>
                <a:gd name="connsiteX44" fmla="*/ 309856 w 564597"/>
                <a:gd name="connsiteY44" fmla="*/ 415382 h 483940"/>
                <a:gd name="connsiteX45" fmla="*/ 309856 w 564597"/>
                <a:gd name="connsiteY45" fmla="*/ 438907 h 483940"/>
                <a:gd name="connsiteX46" fmla="*/ 256085 w 564597"/>
                <a:gd name="connsiteY46" fmla="*/ 366988 h 483940"/>
                <a:gd name="connsiteX47" fmla="*/ 256085 w 564597"/>
                <a:gd name="connsiteY47" fmla="*/ 340775 h 483940"/>
                <a:gd name="connsiteX48" fmla="*/ 282971 w 564597"/>
                <a:gd name="connsiteY48" fmla="*/ 344808 h 483940"/>
                <a:gd name="connsiteX49" fmla="*/ 282971 w 564597"/>
                <a:gd name="connsiteY49" fmla="*/ 371693 h 483940"/>
                <a:gd name="connsiteX50" fmla="*/ 256085 w 564597"/>
                <a:gd name="connsiteY50" fmla="*/ 366988 h 483940"/>
                <a:gd name="connsiteX51" fmla="*/ 256085 w 564597"/>
                <a:gd name="connsiteY51" fmla="*/ 426137 h 483940"/>
                <a:gd name="connsiteX52" fmla="*/ 229200 w 564597"/>
                <a:gd name="connsiteY52" fmla="*/ 403284 h 483940"/>
                <a:gd name="connsiteX53" fmla="*/ 229200 w 564597"/>
                <a:gd name="connsiteY53" fmla="*/ 401940 h 483940"/>
                <a:gd name="connsiteX54" fmla="*/ 229872 w 564597"/>
                <a:gd name="connsiteY54" fmla="*/ 401940 h 483940"/>
                <a:gd name="connsiteX55" fmla="*/ 235249 w 564597"/>
                <a:gd name="connsiteY55" fmla="*/ 403284 h 483940"/>
                <a:gd name="connsiteX56" fmla="*/ 256085 w 564597"/>
                <a:gd name="connsiteY56" fmla="*/ 407989 h 483940"/>
                <a:gd name="connsiteX57" fmla="*/ 256085 w 564597"/>
                <a:gd name="connsiteY57" fmla="*/ 426137 h 483940"/>
                <a:gd name="connsiteX58" fmla="*/ 148543 w 564597"/>
                <a:gd name="connsiteY58" fmla="*/ 334726 h 483940"/>
                <a:gd name="connsiteX59" fmla="*/ 161986 w 564597"/>
                <a:gd name="connsiteY59" fmla="*/ 335398 h 483940"/>
                <a:gd name="connsiteX60" fmla="*/ 161986 w 564597"/>
                <a:gd name="connsiteY60" fmla="*/ 336070 h 483940"/>
                <a:gd name="connsiteX61" fmla="*/ 168707 w 564597"/>
                <a:gd name="connsiteY61" fmla="*/ 362283 h 483940"/>
                <a:gd name="connsiteX62" fmla="*/ 148543 w 564597"/>
                <a:gd name="connsiteY62" fmla="*/ 360939 h 483940"/>
                <a:gd name="connsiteX63" fmla="*/ 148543 w 564597"/>
                <a:gd name="connsiteY63" fmla="*/ 334726 h 483940"/>
                <a:gd name="connsiteX64" fmla="*/ 121657 w 564597"/>
                <a:gd name="connsiteY64" fmla="*/ 254069 h 483940"/>
                <a:gd name="connsiteX65" fmla="*/ 148543 w 564597"/>
                <a:gd name="connsiteY65" fmla="*/ 258102 h 483940"/>
                <a:gd name="connsiteX66" fmla="*/ 148543 w 564597"/>
                <a:gd name="connsiteY66" fmla="*/ 284987 h 483940"/>
                <a:gd name="connsiteX67" fmla="*/ 121657 w 564597"/>
                <a:gd name="connsiteY67" fmla="*/ 280282 h 483940"/>
                <a:gd name="connsiteX68" fmla="*/ 121657 w 564597"/>
                <a:gd name="connsiteY68" fmla="*/ 254069 h 483940"/>
                <a:gd name="connsiteX69" fmla="*/ 121657 w 564597"/>
                <a:gd name="connsiteY69" fmla="*/ 358250 h 483940"/>
                <a:gd name="connsiteX70" fmla="*/ 94772 w 564597"/>
                <a:gd name="connsiteY70" fmla="*/ 353545 h 483940"/>
                <a:gd name="connsiteX71" fmla="*/ 94772 w 564597"/>
                <a:gd name="connsiteY71" fmla="*/ 327332 h 483940"/>
                <a:gd name="connsiteX72" fmla="*/ 121657 w 564597"/>
                <a:gd name="connsiteY72" fmla="*/ 331365 h 483940"/>
                <a:gd name="connsiteX73" fmla="*/ 121657 w 564597"/>
                <a:gd name="connsiteY73" fmla="*/ 358250 h 483940"/>
                <a:gd name="connsiteX74" fmla="*/ 67886 w 564597"/>
                <a:gd name="connsiteY74" fmla="*/ 248692 h 483940"/>
                <a:gd name="connsiteX75" fmla="*/ 67886 w 564597"/>
                <a:gd name="connsiteY75" fmla="*/ 236593 h 483940"/>
                <a:gd name="connsiteX76" fmla="*/ 94772 w 564597"/>
                <a:gd name="connsiteY76" fmla="*/ 246675 h 483940"/>
                <a:gd name="connsiteX77" fmla="*/ 94772 w 564597"/>
                <a:gd name="connsiteY77" fmla="*/ 271544 h 483940"/>
                <a:gd name="connsiteX78" fmla="*/ 67886 w 564597"/>
                <a:gd name="connsiteY78" fmla="*/ 248692 h 483940"/>
                <a:gd name="connsiteX79" fmla="*/ 67886 w 564597"/>
                <a:gd name="connsiteY79" fmla="*/ 345480 h 483940"/>
                <a:gd name="connsiteX80" fmla="*/ 41001 w 564597"/>
                <a:gd name="connsiteY80" fmla="*/ 322627 h 483940"/>
                <a:gd name="connsiteX81" fmla="*/ 41001 w 564597"/>
                <a:gd name="connsiteY81" fmla="*/ 310529 h 483940"/>
                <a:gd name="connsiteX82" fmla="*/ 67886 w 564597"/>
                <a:gd name="connsiteY82" fmla="*/ 320611 h 483940"/>
                <a:gd name="connsiteX83" fmla="*/ 67886 w 564597"/>
                <a:gd name="connsiteY83" fmla="*/ 345480 h 483940"/>
                <a:gd name="connsiteX84" fmla="*/ 41001 w 564597"/>
                <a:gd name="connsiteY84" fmla="*/ 135772 h 483940"/>
                <a:gd name="connsiteX85" fmla="*/ 67886 w 564597"/>
                <a:gd name="connsiteY85" fmla="*/ 145854 h 483940"/>
                <a:gd name="connsiteX86" fmla="*/ 67886 w 564597"/>
                <a:gd name="connsiteY86" fmla="*/ 170723 h 483940"/>
                <a:gd name="connsiteX87" fmla="*/ 41001 w 564597"/>
                <a:gd name="connsiteY87" fmla="*/ 147871 h 483940"/>
                <a:gd name="connsiteX88" fmla="*/ 41001 w 564597"/>
                <a:gd name="connsiteY88" fmla="*/ 135772 h 483940"/>
                <a:gd name="connsiteX89" fmla="*/ 121657 w 564597"/>
                <a:gd name="connsiteY89" fmla="*/ 157281 h 483940"/>
                <a:gd name="connsiteX90" fmla="*/ 121657 w 564597"/>
                <a:gd name="connsiteY90" fmla="*/ 184166 h 483940"/>
                <a:gd name="connsiteX91" fmla="*/ 94772 w 564597"/>
                <a:gd name="connsiteY91" fmla="*/ 179461 h 483940"/>
                <a:gd name="connsiteX92" fmla="*/ 94772 w 564597"/>
                <a:gd name="connsiteY92" fmla="*/ 153248 h 483940"/>
                <a:gd name="connsiteX93" fmla="*/ 121657 w 564597"/>
                <a:gd name="connsiteY93" fmla="*/ 157281 h 483940"/>
                <a:gd name="connsiteX94" fmla="*/ 188871 w 564597"/>
                <a:gd name="connsiteY94" fmla="*/ 40328 h 483940"/>
                <a:gd name="connsiteX95" fmla="*/ 336742 w 564597"/>
                <a:gd name="connsiteY95" fmla="*/ 80657 h 483940"/>
                <a:gd name="connsiteX96" fmla="*/ 188871 w 564597"/>
                <a:gd name="connsiteY96" fmla="*/ 120985 h 483940"/>
                <a:gd name="connsiteX97" fmla="*/ 41001 w 564597"/>
                <a:gd name="connsiteY97" fmla="*/ 80657 h 483940"/>
                <a:gd name="connsiteX98" fmla="*/ 188871 w 564597"/>
                <a:gd name="connsiteY98" fmla="*/ 40328 h 483940"/>
                <a:gd name="connsiteX99" fmla="*/ 229200 w 564597"/>
                <a:gd name="connsiteY99" fmla="*/ 358923 h 483940"/>
                <a:gd name="connsiteX100" fmla="*/ 202314 w 564597"/>
                <a:gd name="connsiteY100" fmla="*/ 336070 h 483940"/>
                <a:gd name="connsiteX101" fmla="*/ 202314 w 564597"/>
                <a:gd name="connsiteY101" fmla="*/ 323971 h 483940"/>
                <a:gd name="connsiteX102" fmla="*/ 229200 w 564597"/>
                <a:gd name="connsiteY102" fmla="*/ 334053 h 483940"/>
                <a:gd name="connsiteX103" fmla="*/ 229200 w 564597"/>
                <a:gd name="connsiteY103" fmla="*/ 358923 h 483940"/>
                <a:gd name="connsiteX104" fmla="*/ 309856 w 564597"/>
                <a:gd name="connsiteY104" fmla="*/ 170723 h 483940"/>
                <a:gd name="connsiteX105" fmla="*/ 309856 w 564597"/>
                <a:gd name="connsiteY105" fmla="*/ 146526 h 483940"/>
                <a:gd name="connsiteX106" fmla="*/ 336742 w 564597"/>
                <a:gd name="connsiteY106" fmla="*/ 135772 h 483940"/>
                <a:gd name="connsiteX107" fmla="*/ 336742 w 564597"/>
                <a:gd name="connsiteY107" fmla="*/ 147871 h 483940"/>
                <a:gd name="connsiteX108" fmla="*/ 309856 w 564597"/>
                <a:gd name="connsiteY108" fmla="*/ 170723 h 483940"/>
                <a:gd name="connsiteX109" fmla="*/ 256085 w 564597"/>
                <a:gd name="connsiteY109" fmla="*/ 183494 h 483940"/>
                <a:gd name="connsiteX110" fmla="*/ 256085 w 564597"/>
                <a:gd name="connsiteY110" fmla="*/ 157281 h 483940"/>
                <a:gd name="connsiteX111" fmla="*/ 282971 w 564597"/>
                <a:gd name="connsiteY111" fmla="*/ 153248 h 483940"/>
                <a:gd name="connsiteX112" fmla="*/ 282971 w 564597"/>
                <a:gd name="connsiteY112" fmla="*/ 178789 h 483940"/>
                <a:gd name="connsiteX113" fmla="*/ 256085 w 564597"/>
                <a:gd name="connsiteY113" fmla="*/ 183494 h 483940"/>
                <a:gd name="connsiteX114" fmla="*/ 202314 w 564597"/>
                <a:gd name="connsiteY114" fmla="*/ 188199 h 483940"/>
                <a:gd name="connsiteX115" fmla="*/ 202314 w 564597"/>
                <a:gd name="connsiteY115" fmla="*/ 161314 h 483940"/>
                <a:gd name="connsiteX116" fmla="*/ 229200 w 564597"/>
                <a:gd name="connsiteY116" fmla="*/ 159969 h 483940"/>
                <a:gd name="connsiteX117" fmla="*/ 229200 w 564597"/>
                <a:gd name="connsiteY117" fmla="*/ 186855 h 483940"/>
                <a:gd name="connsiteX118" fmla="*/ 202314 w 564597"/>
                <a:gd name="connsiteY118" fmla="*/ 188199 h 483940"/>
                <a:gd name="connsiteX119" fmla="*/ 148543 w 564597"/>
                <a:gd name="connsiteY119" fmla="*/ 186855 h 483940"/>
                <a:gd name="connsiteX120" fmla="*/ 148543 w 564597"/>
                <a:gd name="connsiteY120" fmla="*/ 159969 h 483940"/>
                <a:gd name="connsiteX121" fmla="*/ 175428 w 564597"/>
                <a:gd name="connsiteY121" fmla="*/ 161314 h 483940"/>
                <a:gd name="connsiteX122" fmla="*/ 175428 w 564597"/>
                <a:gd name="connsiteY122" fmla="*/ 188199 h 483940"/>
                <a:gd name="connsiteX123" fmla="*/ 148543 w 564597"/>
                <a:gd name="connsiteY123" fmla="*/ 186855 h 483940"/>
                <a:gd name="connsiteX124" fmla="*/ 498055 w 564597"/>
                <a:gd name="connsiteY124" fmla="*/ 268856 h 483940"/>
                <a:gd name="connsiteX125" fmla="*/ 350185 w 564597"/>
                <a:gd name="connsiteY125" fmla="*/ 309184 h 483940"/>
                <a:gd name="connsiteX126" fmla="*/ 202314 w 564597"/>
                <a:gd name="connsiteY126" fmla="*/ 268856 h 483940"/>
                <a:gd name="connsiteX127" fmla="*/ 350185 w 564597"/>
                <a:gd name="connsiteY127" fmla="*/ 228527 h 483940"/>
                <a:gd name="connsiteX128" fmla="*/ 498055 w 564597"/>
                <a:gd name="connsiteY128" fmla="*/ 268856 h 483940"/>
                <a:gd name="connsiteX129" fmla="*/ 538384 w 564597"/>
                <a:gd name="connsiteY129" fmla="*/ 289020 h 483940"/>
                <a:gd name="connsiteX130" fmla="*/ 538384 w 564597"/>
                <a:gd name="connsiteY130" fmla="*/ 268856 h 483940"/>
                <a:gd name="connsiteX131" fmla="*/ 465121 w 564597"/>
                <a:gd name="connsiteY131" fmla="*/ 201642 h 483940"/>
                <a:gd name="connsiteX132" fmla="*/ 402612 w 564597"/>
                <a:gd name="connsiteY132" fmla="*/ 190888 h 483940"/>
                <a:gd name="connsiteX133" fmla="*/ 403284 w 564597"/>
                <a:gd name="connsiteY133" fmla="*/ 181478 h 483940"/>
                <a:gd name="connsiteX134" fmla="*/ 376398 w 564597"/>
                <a:gd name="connsiteY134" fmla="*/ 134428 h 483940"/>
                <a:gd name="connsiteX135" fmla="*/ 376398 w 564597"/>
                <a:gd name="connsiteY135" fmla="*/ 80657 h 483940"/>
                <a:gd name="connsiteX136" fmla="*/ 303135 w 564597"/>
                <a:gd name="connsiteY136" fmla="*/ 13443 h 483940"/>
                <a:gd name="connsiteX137" fmla="*/ 188199 w 564597"/>
                <a:gd name="connsiteY137" fmla="*/ 0 h 483940"/>
                <a:gd name="connsiteX138" fmla="*/ 0 w 564597"/>
                <a:gd name="connsiteY138" fmla="*/ 80657 h 483940"/>
                <a:gd name="connsiteX139" fmla="*/ 0 w 564597"/>
                <a:gd name="connsiteY139" fmla="*/ 147871 h 483940"/>
                <a:gd name="connsiteX140" fmla="*/ 26886 w 564597"/>
                <a:gd name="connsiteY140" fmla="*/ 194920 h 483940"/>
                <a:gd name="connsiteX141" fmla="*/ 26886 w 564597"/>
                <a:gd name="connsiteY141" fmla="*/ 207691 h 483940"/>
                <a:gd name="connsiteX142" fmla="*/ 0 w 564597"/>
                <a:gd name="connsiteY142" fmla="*/ 255413 h 483940"/>
                <a:gd name="connsiteX143" fmla="*/ 0 w 564597"/>
                <a:gd name="connsiteY143" fmla="*/ 322627 h 483940"/>
                <a:gd name="connsiteX144" fmla="*/ 73263 w 564597"/>
                <a:gd name="connsiteY144" fmla="*/ 389841 h 483940"/>
                <a:gd name="connsiteX145" fmla="*/ 188199 w 564597"/>
                <a:gd name="connsiteY145" fmla="*/ 403284 h 483940"/>
                <a:gd name="connsiteX146" fmla="*/ 261462 w 564597"/>
                <a:gd name="connsiteY146" fmla="*/ 470498 h 483940"/>
                <a:gd name="connsiteX147" fmla="*/ 376398 w 564597"/>
                <a:gd name="connsiteY147" fmla="*/ 483941 h 483940"/>
                <a:gd name="connsiteX148" fmla="*/ 564597 w 564597"/>
                <a:gd name="connsiteY148" fmla="*/ 403284 h 483940"/>
                <a:gd name="connsiteX149" fmla="*/ 564597 w 564597"/>
                <a:gd name="connsiteY149" fmla="*/ 336070 h 483940"/>
                <a:gd name="connsiteX150" fmla="*/ 538384 w 564597"/>
                <a:gd name="connsiteY150" fmla="*/ 289020 h 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64597" h="48394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sp>
        <p:nvSpPr>
          <p:cNvPr id="69" name="Text Placeholder 68">
            <a:extLst>
              <a:ext uri="{FF2B5EF4-FFF2-40B4-BE49-F238E27FC236}">
                <a16:creationId xmlns:a16="http://schemas.microsoft.com/office/drawing/2014/main" xmlns="" id="{2E5639BC-9E09-4BFD-9ADB-8F99B0838C7F}"/>
              </a:ext>
            </a:extLst>
          </p:cNvPr>
          <p:cNvSpPr>
            <a:spLocks noGrp="1"/>
          </p:cNvSpPr>
          <p:nvPr>
            <p:ph type="body" sz="quarter" idx="10" hasCustomPrompt="1"/>
          </p:nvPr>
        </p:nvSpPr>
        <p:spPr>
          <a:xfrm>
            <a:off x="3722842" y="1791528"/>
            <a:ext cx="1012689" cy="328613"/>
          </a:xfrm>
        </p:spPr>
        <p:txBody>
          <a:bodyPr>
            <a:noAutofit/>
          </a:bodyPr>
          <a:lstStyle>
            <a:lvl1pPr marL="0" indent="0">
              <a:buNone/>
              <a:defRPr sz="1600"/>
            </a:lvl1pPr>
          </a:lstStyle>
          <a:p>
            <a:pPr lvl="0"/>
            <a:r>
              <a:rPr lang="en-US" dirty="0"/>
              <a:t>Click to add text</a:t>
            </a:r>
          </a:p>
        </p:txBody>
      </p:sp>
      <p:sp>
        <p:nvSpPr>
          <p:cNvPr id="71" name="Freeform 14">
            <a:extLst>
              <a:ext uri="{FF2B5EF4-FFF2-40B4-BE49-F238E27FC236}">
                <a16:creationId xmlns:a16="http://schemas.microsoft.com/office/drawing/2014/main" xmlns="" id="{37E707F5-F1BC-4137-9EB2-F872A526F3E3}"/>
              </a:ext>
            </a:extLst>
          </p:cNvPr>
          <p:cNvSpPr/>
          <p:nvPr userDrawn="1"/>
        </p:nvSpPr>
        <p:spPr>
          <a:xfrm>
            <a:off x="3950559" y="2568273"/>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2" name="Freeform 15">
            <a:extLst>
              <a:ext uri="{FF2B5EF4-FFF2-40B4-BE49-F238E27FC236}">
                <a16:creationId xmlns:a16="http://schemas.microsoft.com/office/drawing/2014/main" xmlns="" id="{D63494B0-70BF-44F7-81F5-1098CD97D660}"/>
              </a:ext>
            </a:extLst>
          </p:cNvPr>
          <p:cNvSpPr/>
          <p:nvPr userDrawn="1"/>
        </p:nvSpPr>
        <p:spPr>
          <a:xfrm>
            <a:off x="3950559" y="2615578"/>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3" name="Freeform 16">
            <a:extLst>
              <a:ext uri="{FF2B5EF4-FFF2-40B4-BE49-F238E27FC236}">
                <a16:creationId xmlns:a16="http://schemas.microsoft.com/office/drawing/2014/main" xmlns="" id="{5827779B-FDBB-46BF-9EDE-0AC55E333035}"/>
              </a:ext>
            </a:extLst>
          </p:cNvPr>
          <p:cNvSpPr/>
          <p:nvPr userDrawn="1"/>
        </p:nvSpPr>
        <p:spPr>
          <a:xfrm>
            <a:off x="3988703" y="2662882"/>
            <a:ext cx="76289" cy="28383"/>
          </a:xfrm>
          <a:custGeom>
            <a:avLst/>
            <a:gdLst>
              <a:gd name="connsiteX0" fmla="*/ 0 w 102571"/>
              <a:gd name="connsiteY0" fmla="*/ 0 h 47340"/>
              <a:gd name="connsiteX1" fmla="*/ 51286 w 102571"/>
              <a:gd name="connsiteY1" fmla="*/ 47341 h 47340"/>
              <a:gd name="connsiteX2" fmla="*/ 102572 w 102571"/>
              <a:gd name="connsiteY2" fmla="*/ 0 h 47340"/>
              <a:gd name="connsiteX3" fmla="*/ 0 w 102571"/>
              <a:gd name="connsiteY3" fmla="*/ 0 h 47340"/>
            </a:gdLst>
            <a:ahLst/>
            <a:cxnLst>
              <a:cxn ang="0">
                <a:pos x="connsiteX0" y="connsiteY0"/>
              </a:cxn>
              <a:cxn ang="0">
                <a:pos x="connsiteX1" y="connsiteY1"/>
              </a:cxn>
              <a:cxn ang="0">
                <a:pos x="connsiteX2" y="connsiteY2"/>
              </a:cxn>
              <a:cxn ang="0">
                <a:pos x="connsiteX3" y="connsiteY3"/>
              </a:cxn>
            </a:cxnLst>
            <a:rect l="l" t="t" r="r" b="b"/>
            <a:pathLst>
              <a:path w="102571" h="47340">
                <a:moveTo>
                  <a:pt x="0" y="0"/>
                </a:moveTo>
                <a:cubicBezTo>
                  <a:pt x="2367" y="26827"/>
                  <a:pt x="24459" y="47341"/>
                  <a:pt x="51286" y="47341"/>
                </a:cubicBezTo>
                <a:cubicBezTo>
                  <a:pt x="78112" y="47341"/>
                  <a:pt x="100205" y="26827"/>
                  <a:pt x="102572" y="0"/>
                </a:cubicBezTo>
                <a:lnTo>
                  <a:pt x="0" y="0"/>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4" name="Freeform 37">
            <a:extLst>
              <a:ext uri="{FF2B5EF4-FFF2-40B4-BE49-F238E27FC236}">
                <a16:creationId xmlns:a16="http://schemas.microsoft.com/office/drawing/2014/main" xmlns="" id="{E069ECCC-209A-4E80-98D9-CC91D8133FE4}"/>
              </a:ext>
            </a:extLst>
          </p:cNvPr>
          <p:cNvSpPr/>
          <p:nvPr userDrawn="1"/>
        </p:nvSpPr>
        <p:spPr>
          <a:xfrm>
            <a:off x="3874270" y="2293908"/>
            <a:ext cx="305154" cy="255444"/>
          </a:xfrm>
          <a:custGeom>
            <a:avLst/>
            <a:gdLst>
              <a:gd name="connsiteX0" fmla="*/ 205144 w 410287"/>
              <a:gd name="connsiteY0" fmla="*/ 0 h 426067"/>
              <a:gd name="connsiteX1" fmla="*/ 205144 w 410287"/>
              <a:gd name="connsiteY1" fmla="*/ 0 h 426067"/>
              <a:gd name="connsiteX2" fmla="*/ 205144 w 410287"/>
              <a:gd name="connsiteY2" fmla="*/ 0 h 426067"/>
              <a:gd name="connsiteX3" fmla="*/ 0 w 410287"/>
              <a:gd name="connsiteY3" fmla="*/ 202777 h 426067"/>
              <a:gd name="connsiteX4" fmla="*/ 0 w 410287"/>
              <a:gd name="connsiteY4" fmla="*/ 209878 h 426067"/>
              <a:gd name="connsiteX5" fmla="*/ 14202 w 410287"/>
              <a:gd name="connsiteY5" fmla="*/ 280889 h 426067"/>
              <a:gd name="connsiteX6" fmla="*/ 49708 w 410287"/>
              <a:gd name="connsiteY6" fmla="*/ 339276 h 426067"/>
              <a:gd name="connsiteX7" fmla="*/ 97838 w 410287"/>
              <a:gd name="connsiteY7" fmla="*/ 417389 h 426067"/>
              <a:gd name="connsiteX8" fmla="*/ 112040 w 410287"/>
              <a:gd name="connsiteY8" fmla="*/ 426068 h 426067"/>
              <a:gd name="connsiteX9" fmla="*/ 298248 w 410287"/>
              <a:gd name="connsiteY9" fmla="*/ 426068 h 426067"/>
              <a:gd name="connsiteX10" fmla="*/ 312450 w 410287"/>
              <a:gd name="connsiteY10" fmla="*/ 417389 h 426067"/>
              <a:gd name="connsiteX11" fmla="*/ 360580 w 410287"/>
              <a:gd name="connsiteY11" fmla="*/ 339276 h 426067"/>
              <a:gd name="connsiteX12" fmla="*/ 396085 w 410287"/>
              <a:gd name="connsiteY12" fmla="*/ 280889 h 426067"/>
              <a:gd name="connsiteX13" fmla="*/ 410288 w 410287"/>
              <a:gd name="connsiteY13" fmla="*/ 209878 h 426067"/>
              <a:gd name="connsiteX14" fmla="*/ 410288 w 410287"/>
              <a:gd name="connsiteY14" fmla="*/ 202777 h 426067"/>
              <a:gd name="connsiteX15" fmla="*/ 205144 w 410287"/>
              <a:gd name="connsiteY15" fmla="*/ 0 h 426067"/>
              <a:gd name="connsiteX16" fmla="*/ 362947 w 410287"/>
              <a:gd name="connsiteY16" fmla="*/ 209089 h 426067"/>
              <a:gd name="connsiteX17" fmla="*/ 351901 w 410287"/>
              <a:gd name="connsiteY17" fmla="*/ 264320 h 426067"/>
              <a:gd name="connsiteX18" fmla="*/ 325074 w 410287"/>
              <a:gd name="connsiteY18" fmla="*/ 307716 h 426067"/>
              <a:gd name="connsiteX19" fmla="*/ 279311 w 410287"/>
              <a:gd name="connsiteY19" fmla="*/ 378727 h 426067"/>
              <a:gd name="connsiteX20" fmla="*/ 205144 w 410287"/>
              <a:gd name="connsiteY20" fmla="*/ 378727 h 426067"/>
              <a:gd name="connsiteX21" fmla="*/ 131765 w 410287"/>
              <a:gd name="connsiteY21" fmla="*/ 378727 h 426067"/>
              <a:gd name="connsiteX22" fmla="*/ 86003 w 410287"/>
              <a:gd name="connsiteY22" fmla="*/ 307716 h 426067"/>
              <a:gd name="connsiteX23" fmla="*/ 59176 w 410287"/>
              <a:gd name="connsiteY23" fmla="*/ 264320 h 426067"/>
              <a:gd name="connsiteX24" fmla="*/ 48130 w 410287"/>
              <a:gd name="connsiteY24" fmla="*/ 209089 h 426067"/>
              <a:gd name="connsiteX25" fmla="*/ 48130 w 410287"/>
              <a:gd name="connsiteY25" fmla="*/ 202777 h 426067"/>
              <a:gd name="connsiteX26" fmla="*/ 205933 w 410287"/>
              <a:gd name="connsiteY26" fmla="*/ 46552 h 426067"/>
              <a:gd name="connsiteX27" fmla="*/ 205933 w 410287"/>
              <a:gd name="connsiteY27" fmla="*/ 46552 h 426067"/>
              <a:gd name="connsiteX28" fmla="*/ 205933 w 410287"/>
              <a:gd name="connsiteY28" fmla="*/ 46552 h 426067"/>
              <a:gd name="connsiteX29" fmla="*/ 205933 w 410287"/>
              <a:gd name="connsiteY29" fmla="*/ 46552 h 426067"/>
              <a:gd name="connsiteX30" fmla="*/ 205933 w 410287"/>
              <a:gd name="connsiteY30" fmla="*/ 46552 h 426067"/>
              <a:gd name="connsiteX31" fmla="*/ 205933 w 410287"/>
              <a:gd name="connsiteY31" fmla="*/ 46552 h 426067"/>
              <a:gd name="connsiteX32" fmla="*/ 205933 w 410287"/>
              <a:gd name="connsiteY32" fmla="*/ 46552 h 426067"/>
              <a:gd name="connsiteX33" fmla="*/ 363736 w 410287"/>
              <a:gd name="connsiteY33" fmla="*/ 202777 h 426067"/>
              <a:gd name="connsiteX34" fmla="*/ 363736 w 410287"/>
              <a:gd name="connsiteY34" fmla="*/ 209089 h 42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87" h="426067">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75" name="Text Placeholder 68">
            <a:extLst>
              <a:ext uri="{FF2B5EF4-FFF2-40B4-BE49-F238E27FC236}">
                <a16:creationId xmlns:a16="http://schemas.microsoft.com/office/drawing/2014/main" xmlns="" id="{6B4E4406-A05A-400D-AE14-F3A92B1285C2}"/>
              </a:ext>
            </a:extLst>
          </p:cNvPr>
          <p:cNvSpPr>
            <a:spLocks noGrp="1"/>
          </p:cNvSpPr>
          <p:nvPr>
            <p:ph type="body" sz="quarter" idx="11" hasCustomPrompt="1"/>
          </p:nvPr>
        </p:nvSpPr>
        <p:spPr>
          <a:xfrm>
            <a:off x="5337181" y="2561238"/>
            <a:ext cx="1012689" cy="328613"/>
          </a:xfrm>
        </p:spPr>
        <p:txBody>
          <a:bodyPr>
            <a:noAutofit/>
          </a:bodyPr>
          <a:lstStyle>
            <a:lvl1pPr marL="0" indent="0">
              <a:buNone/>
              <a:defRPr sz="1600"/>
            </a:lvl1pPr>
          </a:lstStyle>
          <a:p>
            <a:pPr lvl="0"/>
            <a:r>
              <a:rPr lang="en-US" dirty="0"/>
              <a:t>Click to add text</a:t>
            </a:r>
          </a:p>
        </p:txBody>
      </p:sp>
      <p:sp>
        <p:nvSpPr>
          <p:cNvPr id="76" name="Text Placeholder 68">
            <a:extLst>
              <a:ext uri="{FF2B5EF4-FFF2-40B4-BE49-F238E27FC236}">
                <a16:creationId xmlns:a16="http://schemas.microsoft.com/office/drawing/2014/main" xmlns="" id="{B7D1D59B-776D-46BE-841C-52B625F82604}"/>
              </a:ext>
            </a:extLst>
          </p:cNvPr>
          <p:cNvSpPr>
            <a:spLocks noGrp="1"/>
          </p:cNvSpPr>
          <p:nvPr>
            <p:ph type="body" sz="quarter" idx="12" hasCustomPrompt="1"/>
          </p:nvPr>
        </p:nvSpPr>
        <p:spPr>
          <a:xfrm>
            <a:off x="4323920" y="3861843"/>
            <a:ext cx="1012689" cy="328613"/>
          </a:xfrm>
        </p:spPr>
        <p:txBody>
          <a:bodyPr>
            <a:noAutofit/>
          </a:bodyPr>
          <a:lstStyle>
            <a:lvl1pPr marL="0" indent="0">
              <a:buNone/>
              <a:defRPr sz="1600"/>
            </a:lvl1pPr>
          </a:lstStyle>
          <a:p>
            <a:pPr lvl="0"/>
            <a:r>
              <a:rPr lang="en-US" dirty="0"/>
              <a:t>Click to add text</a:t>
            </a:r>
          </a:p>
        </p:txBody>
      </p:sp>
      <p:sp>
        <p:nvSpPr>
          <p:cNvPr id="77" name="Text Placeholder 68">
            <a:extLst>
              <a:ext uri="{FF2B5EF4-FFF2-40B4-BE49-F238E27FC236}">
                <a16:creationId xmlns:a16="http://schemas.microsoft.com/office/drawing/2014/main" xmlns="" id="{883F46BF-E5B3-4393-ADF9-715F165EC09D}"/>
              </a:ext>
            </a:extLst>
          </p:cNvPr>
          <p:cNvSpPr>
            <a:spLocks noGrp="1"/>
          </p:cNvSpPr>
          <p:nvPr>
            <p:ph type="body" sz="quarter" idx="13" hasCustomPrompt="1"/>
          </p:nvPr>
        </p:nvSpPr>
        <p:spPr>
          <a:xfrm>
            <a:off x="2655338" y="2929955"/>
            <a:ext cx="1012689" cy="328613"/>
          </a:xfrm>
        </p:spPr>
        <p:txBody>
          <a:bodyPr>
            <a:noAutofit/>
          </a:bodyPr>
          <a:lstStyle>
            <a:lvl1pPr marL="0" indent="0">
              <a:buNone/>
              <a:defRPr sz="1600"/>
            </a:lvl1pPr>
          </a:lstStyle>
          <a:p>
            <a:pPr lvl="0"/>
            <a:r>
              <a:rPr lang="en-US" dirty="0"/>
              <a:t>Click to add text</a:t>
            </a:r>
          </a:p>
        </p:txBody>
      </p:sp>
      <p:sp>
        <p:nvSpPr>
          <p:cNvPr id="79" name="Text Placeholder 78">
            <a:extLst>
              <a:ext uri="{FF2B5EF4-FFF2-40B4-BE49-F238E27FC236}">
                <a16:creationId xmlns:a16="http://schemas.microsoft.com/office/drawing/2014/main" xmlns="" id="{B3A6DECD-0407-49EB-A7E1-D9F528F3E6E1}"/>
              </a:ext>
            </a:extLst>
          </p:cNvPr>
          <p:cNvSpPr>
            <a:spLocks noGrp="1"/>
          </p:cNvSpPr>
          <p:nvPr>
            <p:ph type="body" sz="quarter" idx="14" hasCustomPrompt="1"/>
          </p:nvPr>
        </p:nvSpPr>
        <p:spPr>
          <a:xfrm>
            <a:off x="254000" y="1792288"/>
            <a:ext cx="1949450" cy="973137"/>
          </a:xfrm>
        </p:spPr>
        <p:txBody>
          <a:bodyPr>
            <a:normAutofit/>
          </a:bodyPr>
          <a:lstStyle>
            <a:lvl1pPr marL="0" indent="0" algn="ctr">
              <a:buNone/>
              <a:defRPr sz="2800"/>
            </a:lvl1pPr>
          </a:lstStyle>
          <a:p>
            <a:pPr lvl="0"/>
            <a:r>
              <a:rPr lang="en-US" dirty="0"/>
              <a:t>Click to add text</a:t>
            </a:r>
          </a:p>
        </p:txBody>
      </p:sp>
      <p:sp>
        <p:nvSpPr>
          <p:cNvPr id="80" name="Text Placeholder 78">
            <a:extLst>
              <a:ext uri="{FF2B5EF4-FFF2-40B4-BE49-F238E27FC236}">
                <a16:creationId xmlns:a16="http://schemas.microsoft.com/office/drawing/2014/main" xmlns="" id="{C0097662-179B-4A65-9286-7E8519D01737}"/>
              </a:ext>
            </a:extLst>
          </p:cNvPr>
          <p:cNvSpPr>
            <a:spLocks noGrp="1"/>
          </p:cNvSpPr>
          <p:nvPr>
            <p:ph type="body" sz="quarter" idx="15" hasCustomPrompt="1"/>
          </p:nvPr>
        </p:nvSpPr>
        <p:spPr>
          <a:xfrm>
            <a:off x="271937" y="3344157"/>
            <a:ext cx="1949450" cy="973137"/>
          </a:xfrm>
        </p:spPr>
        <p:txBody>
          <a:bodyPr>
            <a:normAutofit/>
          </a:bodyPr>
          <a:lstStyle>
            <a:lvl1pPr marL="0" indent="0" algn="ctr">
              <a:buNone/>
              <a:defRPr sz="2800"/>
            </a:lvl1pPr>
          </a:lstStyle>
          <a:p>
            <a:pPr lvl="0"/>
            <a:r>
              <a:rPr lang="en-US" dirty="0"/>
              <a:t>Click to add text</a:t>
            </a:r>
          </a:p>
        </p:txBody>
      </p:sp>
      <p:sp>
        <p:nvSpPr>
          <p:cNvPr id="81" name="Text Placeholder 78">
            <a:extLst>
              <a:ext uri="{FF2B5EF4-FFF2-40B4-BE49-F238E27FC236}">
                <a16:creationId xmlns:a16="http://schemas.microsoft.com/office/drawing/2014/main" xmlns="" id="{3AF3942E-DAB4-41DF-8460-E6C64D31EFC1}"/>
              </a:ext>
            </a:extLst>
          </p:cNvPr>
          <p:cNvSpPr>
            <a:spLocks noGrp="1"/>
          </p:cNvSpPr>
          <p:nvPr>
            <p:ph type="body" sz="quarter" idx="16" hasCustomPrompt="1"/>
          </p:nvPr>
        </p:nvSpPr>
        <p:spPr>
          <a:xfrm>
            <a:off x="6650428" y="1761744"/>
            <a:ext cx="1949450" cy="973137"/>
          </a:xfrm>
        </p:spPr>
        <p:txBody>
          <a:bodyPr>
            <a:normAutofit/>
          </a:bodyPr>
          <a:lstStyle>
            <a:lvl1pPr marL="0" indent="0" algn="ctr">
              <a:buNone/>
              <a:defRPr sz="2800"/>
            </a:lvl1pPr>
          </a:lstStyle>
          <a:p>
            <a:pPr lvl="0"/>
            <a:r>
              <a:rPr lang="en-US" dirty="0"/>
              <a:t>Click to add text</a:t>
            </a:r>
          </a:p>
        </p:txBody>
      </p:sp>
      <p:sp>
        <p:nvSpPr>
          <p:cNvPr id="36" name="Text Placeholder 78">
            <a:extLst>
              <a:ext uri="{FF2B5EF4-FFF2-40B4-BE49-F238E27FC236}">
                <a16:creationId xmlns:a16="http://schemas.microsoft.com/office/drawing/2014/main" xmlns="" id="{D108548D-60ED-422D-A010-370936BA2FCC}"/>
              </a:ext>
            </a:extLst>
          </p:cNvPr>
          <p:cNvSpPr>
            <a:spLocks noGrp="1"/>
          </p:cNvSpPr>
          <p:nvPr>
            <p:ph type="body" sz="quarter" idx="18" hasCustomPrompt="1"/>
          </p:nvPr>
        </p:nvSpPr>
        <p:spPr>
          <a:xfrm>
            <a:off x="6020405" y="3913031"/>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1752427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E8DD18-3C9C-44B7-91C5-7C6D6C8845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A8A37E45-41BE-498F-A564-9EB91F04D161}"/>
              </a:ext>
            </a:extLst>
          </p:cNvPr>
          <p:cNvSpPr>
            <a:spLocks noGrp="1"/>
          </p:cNvSpPr>
          <p:nvPr>
            <p:ph type="dt" sz="half" idx="10"/>
          </p:nvPr>
        </p:nvSpPr>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780DBCFE-939F-49E0-90EF-7F51C5F6960B}"/>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4C21BF66-0660-445B-A7A8-B140EB1F504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3" name="Group 42">
            <a:extLst>
              <a:ext uri="{FF2B5EF4-FFF2-40B4-BE49-F238E27FC236}">
                <a16:creationId xmlns:a16="http://schemas.microsoft.com/office/drawing/2014/main" xmlns="" id="{E0A0D73D-8E0F-4F3E-BF29-A6075D7E8F5A}"/>
              </a:ext>
            </a:extLst>
          </p:cNvPr>
          <p:cNvGrpSpPr/>
          <p:nvPr userDrawn="1"/>
        </p:nvGrpSpPr>
        <p:grpSpPr>
          <a:xfrm>
            <a:off x="3340279" y="1679509"/>
            <a:ext cx="2675974" cy="2588858"/>
            <a:chOff x="3781976" y="1282836"/>
            <a:chExt cx="4628048" cy="4484567"/>
          </a:xfrm>
        </p:grpSpPr>
        <p:grpSp>
          <p:nvGrpSpPr>
            <p:cNvPr id="25" name="Group 24">
              <a:extLst>
                <a:ext uri="{FF2B5EF4-FFF2-40B4-BE49-F238E27FC236}">
                  <a16:creationId xmlns:a16="http://schemas.microsoft.com/office/drawing/2014/main" xmlns="" id="{0F48F400-1F96-423C-A091-0555C6C0B0A2}"/>
                </a:ext>
              </a:extLst>
            </p:cNvPr>
            <p:cNvGrpSpPr/>
            <p:nvPr userDrawn="1"/>
          </p:nvGrpSpPr>
          <p:grpSpPr>
            <a:xfrm>
              <a:off x="4548080" y="1282836"/>
              <a:ext cx="3083797" cy="2176632"/>
              <a:chOff x="4548080" y="1282836"/>
              <a:chExt cx="3083797" cy="2176632"/>
            </a:xfrm>
          </p:grpSpPr>
          <p:sp>
            <p:nvSpPr>
              <p:cNvPr id="26" name="Freeform: Shape 25">
                <a:extLst>
                  <a:ext uri="{FF2B5EF4-FFF2-40B4-BE49-F238E27FC236}">
                    <a16:creationId xmlns:a16="http://schemas.microsoft.com/office/drawing/2014/main" xmlns="" id="{2AB3F00A-FF0E-4624-B30B-4F069361E30A}"/>
                  </a:ext>
                </a:extLst>
              </p:cNvPr>
              <p:cNvSpPr/>
              <p:nvPr/>
            </p:nvSpPr>
            <p:spPr>
              <a:xfrm>
                <a:off x="4548123" y="1282848"/>
                <a:ext cx="3083754" cy="2176598"/>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27" name="Shape">
                <a:extLst>
                  <a:ext uri="{FF2B5EF4-FFF2-40B4-BE49-F238E27FC236}">
                    <a16:creationId xmlns:a16="http://schemas.microsoft.com/office/drawing/2014/main" xmlns="" id="{0889E65D-77D6-453B-8C31-F96FBEA89585}"/>
                  </a:ext>
                </a:extLst>
              </p:cNvPr>
              <p:cNvSpPr/>
              <p:nvPr/>
            </p:nvSpPr>
            <p:spPr>
              <a:xfrm>
                <a:off x="6520393" y="1706638"/>
                <a:ext cx="1111461" cy="585371"/>
              </a:xfrm>
              <a:custGeom>
                <a:avLst/>
                <a:gdLst/>
                <a:ahLst/>
                <a:cxnLst>
                  <a:cxn ang="0">
                    <a:pos x="wd2" y="hd2"/>
                  </a:cxn>
                  <a:cxn ang="5400000">
                    <a:pos x="wd2" y="hd2"/>
                  </a:cxn>
                  <a:cxn ang="10800000">
                    <a:pos x="wd2" y="hd2"/>
                  </a:cxn>
                  <a:cxn ang="16200000">
                    <a:pos x="wd2" y="hd2"/>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28" name="Shape">
                <a:extLst>
                  <a:ext uri="{FF2B5EF4-FFF2-40B4-BE49-F238E27FC236}">
                    <a16:creationId xmlns:a16="http://schemas.microsoft.com/office/drawing/2014/main" xmlns="" id="{05747217-FE53-4516-BDAF-B0ABB97C1F02}"/>
                  </a:ext>
                </a:extLst>
              </p:cNvPr>
              <p:cNvSpPr/>
              <p:nvPr/>
            </p:nvSpPr>
            <p:spPr>
              <a:xfrm>
                <a:off x="4548080" y="1282836"/>
                <a:ext cx="2878628" cy="2176632"/>
              </a:xfrm>
              <a:custGeom>
                <a:avLst/>
                <a:gdLst/>
                <a:ahLst/>
                <a:cxnLst>
                  <a:cxn ang="0">
                    <a:pos x="wd2" y="hd2"/>
                  </a:cxn>
                  <a:cxn ang="5400000">
                    <a:pos x="wd2" y="hd2"/>
                  </a:cxn>
                  <a:cxn ang="10800000">
                    <a:pos x="wd2" y="hd2"/>
                  </a:cxn>
                  <a:cxn ang="16200000">
                    <a:pos x="wd2" y="hd2"/>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29" name="Group 28">
              <a:extLst>
                <a:ext uri="{FF2B5EF4-FFF2-40B4-BE49-F238E27FC236}">
                  <a16:creationId xmlns:a16="http://schemas.microsoft.com/office/drawing/2014/main" xmlns="" id="{311ACA10-493B-49A4-834B-1B7D43B6FDCD}"/>
                </a:ext>
              </a:extLst>
            </p:cNvPr>
            <p:cNvGrpSpPr/>
            <p:nvPr userDrawn="1"/>
          </p:nvGrpSpPr>
          <p:grpSpPr>
            <a:xfrm>
              <a:off x="6406262" y="2603142"/>
              <a:ext cx="2003762" cy="3159633"/>
              <a:chOff x="6406262" y="2603142"/>
              <a:chExt cx="2003762" cy="3159633"/>
            </a:xfrm>
          </p:grpSpPr>
          <p:sp>
            <p:nvSpPr>
              <p:cNvPr id="30" name="Freeform: Shape 29">
                <a:extLst>
                  <a:ext uri="{FF2B5EF4-FFF2-40B4-BE49-F238E27FC236}">
                    <a16:creationId xmlns:a16="http://schemas.microsoft.com/office/drawing/2014/main" xmlns="" id="{E209C30F-A989-4445-B5A4-BE558A7048D9}"/>
                  </a:ext>
                </a:extLst>
              </p:cNvPr>
              <p:cNvSpPr/>
              <p:nvPr/>
            </p:nvSpPr>
            <p:spPr>
              <a:xfrm>
                <a:off x="6406262" y="2603195"/>
                <a:ext cx="2003724" cy="3159572"/>
              </a:xfrm>
              <a:custGeom>
                <a:avLst/>
                <a:gdLst>
                  <a:gd name="connsiteX0" fmla="*/ 844276 w 2003724"/>
                  <a:gd name="connsiteY0" fmla="*/ 1442 h 3159572"/>
                  <a:gd name="connsiteX1" fmla="*/ 987388 w 2003724"/>
                  <a:gd name="connsiteY1" fmla="*/ 4362 h 3159572"/>
                  <a:gd name="connsiteX2" fmla="*/ 1282860 w 2003724"/>
                  <a:gd name="connsiteY2" fmla="*/ 75280 h 3159572"/>
                  <a:gd name="connsiteX3" fmla="*/ 1981796 w 2003724"/>
                  <a:gd name="connsiteY3" fmla="*/ 971586 h 3159572"/>
                  <a:gd name="connsiteX4" fmla="*/ 1924990 w 2003724"/>
                  <a:gd name="connsiteY4" fmla="*/ 1850945 h 3159572"/>
                  <a:gd name="connsiteX5" fmla="*/ 1219080 w 2003724"/>
                  <a:gd name="connsiteY5" fmla="*/ 2933987 h 3159572"/>
                  <a:gd name="connsiteX6" fmla="*/ 1090021 w 2003724"/>
                  <a:gd name="connsiteY6" fmla="*/ 3030771 h 3159572"/>
                  <a:gd name="connsiteX7" fmla="*/ 1084492 w 2003724"/>
                  <a:gd name="connsiteY7" fmla="*/ 3052644 h 3159572"/>
                  <a:gd name="connsiteX8" fmla="*/ 995989 w 2003724"/>
                  <a:gd name="connsiteY8" fmla="*/ 3110179 h 3159572"/>
                  <a:gd name="connsiteX9" fmla="*/ 693462 w 2003724"/>
                  <a:gd name="connsiteY9" fmla="*/ 3131490 h 3159572"/>
                  <a:gd name="connsiteX10" fmla="*/ 559146 w 2003724"/>
                  <a:gd name="connsiteY10" fmla="*/ 2999663 h 3159572"/>
                  <a:gd name="connsiteX11" fmla="*/ 672083 w 2003724"/>
                  <a:gd name="connsiteY11" fmla="*/ 2523058 h 3159572"/>
                  <a:gd name="connsiteX12" fmla="*/ 799123 w 2003724"/>
                  <a:gd name="connsiteY12" fmla="*/ 2137165 h 3159572"/>
                  <a:gd name="connsiteX13" fmla="*/ 827513 w 2003724"/>
                  <a:gd name="connsiteY13" fmla="*/ 2007588 h 3159572"/>
                  <a:gd name="connsiteX14" fmla="*/ 816767 w 2003724"/>
                  <a:gd name="connsiteY14" fmla="*/ 1995629 h 3159572"/>
                  <a:gd name="connsiteX15" fmla="*/ 697025 w 2003724"/>
                  <a:gd name="connsiteY15" fmla="*/ 1897227 h 3159572"/>
                  <a:gd name="connsiteX16" fmla="*/ 85137 w 2003724"/>
                  <a:gd name="connsiteY16" fmla="*/ 525284 h 3159572"/>
                  <a:gd name="connsiteX17" fmla="*/ 844276 w 2003724"/>
                  <a:gd name="connsiteY17" fmla="*/ 1442 h 3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1" name="Shape">
                <a:extLst>
                  <a:ext uri="{FF2B5EF4-FFF2-40B4-BE49-F238E27FC236}">
                    <a16:creationId xmlns:a16="http://schemas.microsoft.com/office/drawing/2014/main" xmlns="" id="{D14281AF-6C92-48A3-9C7C-EDB28ED578D9}"/>
                  </a:ext>
                </a:extLst>
              </p:cNvPr>
              <p:cNvSpPr/>
              <p:nvPr/>
            </p:nvSpPr>
            <p:spPr>
              <a:xfrm>
                <a:off x="6944195" y="4608055"/>
                <a:ext cx="597683" cy="1154720"/>
              </a:xfrm>
              <a:custGeom>
                <a:avLst/>
                <a:gdLst/>
                <a:ahLst/>
                <a:cxnLst>
                  <a:cxn ang="0">
                    <a:pos x="wd2" y="hd2"/>
                  </a:cxn>
                  <a:cxn ang="5400000">
                    <a:pos x="wd2" y="hd2"/>
                  </a:cxn>
                  <a:cxn ang="10800000">
                    <a:pos x="wd2" y="hd2"/>
                  </a:cxn>
                  <a:cxn ang="16200000">
                    <a:pos x="wd2" y="hd2"/>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2" name="Shape">
                <a:extLst>
                  <a:ext uri="{FF2B5EF4-FFF2-40B4-BE49-F238E27FC236}">
                    <a16:creationId xmlns:a16="http://schemas.microsoft.com/office/drawing/2014/main" xmlns="" id="{8F7BE3FD-C314-4270-BC22-8E32D5104DEB}"/>
                  </a:ext>
                </a:extLst>
              </p:cNvPr>
              <p:cNvSpPr/>
              <p:nvPr/>
            </p:nvSpPr>
            <p:spPr>
              <a:xfrm>
                <a:off x="6406292" y="2603142"/>
                <a:ext cx="2003732" cy="3043508"/>
              </a:xfrm>
              <a:custGeom>
                <a:avLst/>
                <a:gdLst/>
                <a:ahLst/>
                <a:cxnLst>
                  <a:cxn ang="0">
                    <a:pos x="wd2" y="hd2"/>
                  </a:cxn>
                  <a:cxn ang="5400000">
                    <a:pos x="wd2" y="hd2"/>
                  </a:cxn>
                  <a:cxn ang="10800000">
                    <a:pos x="wd2" y="hd2"/>
                  </a:cxn>
                  <a:cxn ang="16200000">
                    <a:pos x="wd2" y="hd2"/>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33" name="Group 32">
              <a:extLst>
                <a:ext uri="{FF2B5EF4-FFF2-40B4-BE49-F238E27FC236}">
                  <a16:creationId xmlns:a16="http://schemas.microsoft.com/office/drawing/2014/main" xmlns="" id="{D25F46B0-807B-4932-B497-21EFF0820FB9}"/>
                </a:ext>
              </a:extLst>
            </p:cNvPr>
            <p:cNvGrpSpPr/>
            <p:nvPr userDrawn="1"/>
          </p:nvGrpSpPr>
          <p:grpSpPr>
            <a:xfrm>
              <a:off x="3781976" y="3320337"/>
              <a:ext cx="2770112" cy="2447066"/>
              <a:chOff x="3781976" y="3320337"/>
              <a:chExt cx="2770112" cy="2447066"/>
            </a:xfrm>
          </p:grpSpPr>
          <p:sp>
            <p:nvSpPr>
              <p:cNvPr id="34" name="Freeform: Shape 33">
                <a:extLst>
                  <a:ext uri="{FF2B5EF4-FFF2-40B4-BE49-F238E27FC236}">
                    <a16:creationId xmlns:a16="http://schemas.microsoft.com/office/drawing/2014/main" xmlns="" id="{42EE73D9-D65A-41CF-801A-BA1CBDBFDE90}"/>
                  </a:ext>
                </a:extLst>
              </p:cNvPr>
              <p:cNvSpPr/>
              <p:nvPr/>
            </p:nvSpPr>
            <p:spPr>
              <a:xfrm>
                <a:off x="3781976" y="3320337"/>
                <a:ext cx="2770104" cy="2447055"/>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5" name="Shape">
                <a:extLst>
                  <a:ext uri="{FF2B5EF4-FFF2-40B4-BE49-F238E27FC236}">
                    <a16:creationId xmlns:a16="http://schemas.microsoft.com/office/drawing/2014/main" xmlns="" id="{4128978C-6119-4E64-A130-45DD52B2C997}"/>
                  </a:ext>
                </a:extLst>
              </p:cNvPr>
              <p:cNvSpPr/>
              <p:nvPr/>
            </p:nvSpPr>
            <p:spPr>
              <a:xfrm>
                <a:off x="3781976" y="3320347"/>
                <a:ext cx="1009630" cy="808563"/>
              </a:xfrm>
              <a:custGeom>
                <a:avLst/>
                <a:gdLst/>
                <a:ahLst/>
                <a:cxnLst>
                  <a:cxn ang="0">
                    <a:pos x="wd2" y="hd2"/>
                  </a:cxn>
                  <a:cxn ang="5400000">
                    <a:pos x="wd2" y="hd2"/>
                  </a:cxn>
                  <a:cxn ang="10800000">
                    <a:pos x="wd2" y="hd2"/>
                  </a:cxn>
                  <a:cxn ang="16200000">
                    <a:pos x="wd2" y="hd2"/>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6" name="Shape">
                <a:extLst>
                  <a:ext uri="{FF2B5EF4-FFF2-40B4-BE49-F238E27FC236}">
                    <a16:creationId xmlns:a16="http://schemas.microsoft.com/office/drawing/2014/main" xmlns="" id="{90DE0FEF-CC0C-4278-9F82-F25043326757}"/>
                  </a:ext>
                </a:extLst>
              </p:cNvPr>
              <p:cNvSpPr/>
              <p:nvPr/>
            </p:nvSpPr>
            <p:spPr>
              <a:xfrm>
                <a:off x="3781977" y="3727850"/>
                <a:ext cx="2770111" cy="2039553"/>
              </a:xfrm>
              <a:custGeom>
                <a:avLst/>
                <a:gdLst/>
                <a:ahLst/>
                <a:cxnLst>
                  <a:cxn ang="0">
                    <a:pos x="wd2" y="hd2"/>
                  </a:cxn>
                  <a:cxn ang="5400000">
                    <a:pos x="wd2" y="hd2"/>
                  </a:cxn>
                  <a:cxn ang="10800000">
                    <a:pos x="wd2" y="hd2"/>
                  </a:cxn>
                  <a:cxn ang="16200000">
                    <a:pos x="wd2" y="hd2"/>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sp>
          <p:nvSpPr>
            <p:cNvPr id="40" name="Graphic 41" descr="Coins">
              <a:extLst>
                <a:ext uri="{FF2B5EF4-FFF2-40B4-BE49-F238E27FC236}">
                  <a16:creationId xmlns:a16="http://schemas.microsoft.com/office/drawing/2014/main" xmlns="" id="{2AF80F04-D462-4AFA-88B6-3BBE1D9FAFED}"/>
                </a:ext>
              </a:extLst>
            </p:cNvPr>
            <p:cNvSpPr/>
            <p:nvPr userDrawn="1"/>
          </p:nvSpPr>
          <p:spPr>
            <a:xfrm>
              <a:off x="5363925" y="4381894"/>
              <a:ext cx="834450" cy="715243"/>
            </a:xfrm>
            <a:custGeom>
              <a:avLst/>
              <a:gdLst>
                <a:gd name="connsiteX0" fmla="*/ 775840 w 834449"/>
                <a:gd name="connsiteY0" fmla="*/ 596036 h 715242"/>
                <a:gd name="connsiteX1" fmla="*/ 736104 w 834449"/>
                <a:gd name="connsiteY1" fmla="*/ 629811 h 715242"/>
                <a:gd name="connsiteX2" fmla="*/ 736104 w 834449"/>
                <a:gd name="connsiteY2" fmla="*/ 594049 h 715242"/>
                <a:gd name="connsiteX3" fmla="*/ 775840 w 834449"/>
                <a:gd name="connsiteY3" fmla="*/ 578155 h 715242"/>
                <a:gd name="connsiteX4" fmla="*/ 775840 w 834449"/>
                <a:gd name="connsiteY4" fmla="*/ 596036 h 715242"/>
                <a:gd name="connsiteX5" fmla="*/ 696368 w 834449"/>
                <a:gd name="connsiteY5" fmla="*/ 530472 h 715242"/>
                <a:gd name="connsiteX6" fmla="*/ 696368 w 834449"/>
                <a:gd name="connsiteY6" fmla="*/ 494710 h 715242"/>
                <a:gd name="connsiteX7" fmla="*/ 736104 w 834449"/>
                <a:gd name="connsiteY7" fmla="*/ 478815 h 715242"/>
                <a:gd name="connsiteX8" fmla="*/ 736104 w 834449"/>
                <a:gd name="connsiteY8" fmla="*/ 496696 h 715242"/>
                <a:gd name="connsiteX9" fmla="*/ 696368 w 834449"/>
                <a:gd name="connsiteY9" fmla="*/ 530472 h 715242"/>
                <a:gd name="connsiteX10" fmla="*/ 696368 w 834449"/>
                <a:gd name="connsiteY10" fmla="*/ 641732 h 715242"/>
                <a:gd name="connsiteX11" fmla="*/ 656633 w 834449"/>
                <a:gd name="connsiteY11" fmla="*/ 648686 h 715242"/>
                <a:gd name="connsiteX12" fmla="*/ 656633 w 834449"/>
                <a:gd name="connsiteY12" fmla="*/ 609943 h 715242"/>
                <a:gd name="connsiteX13" fmla="*/ 696368 w 834449"/>
                <a:gd name="connsiteY13" fmla="*/ 603983 h 715242"/>
                <a:gd name="connsiteX14" fmla="*/ 696368 w 834449"/>
                <a:gd name="connsiteY14" fmla="*/ 641732 h 715242"/>
                <a:gd name="connsiteX15" fmla="*/ 616897 w 834449"/>
                <a:gd name="connsiteY15" fmla="*/ 510604 h 715242"/>
                <a:gd name="connsiteX16" fmla="*/ 656633 w 834449"/>
                <a:gd name="connsiteY16" fmla="*/ 504644 h 715242"/>
                <a:gd name="connsiteX17" fmla="*/ 656633 w 834449"/>
                <a:gd name="connsiteY17" fmla="*/ 542392 h 715242"/>
                <a:gd name="connsiteX18" fmla="*/ 616897 w 834449"/>
                <a:gd name="connsiteY18" fmla="*/ 549346 h 715242"/>
                <a:gd name="connsiteX19" fmla="*/ 616897 w 834449"/>
                <a:gd name="connsiteY19" fmla="*/ 510604 h 715242"/>
                <a:gd name="connsiteX20" fmla="*/ 616897 w 834449"/>
                <a:gd name="connsiteY20" fmla="*/ 653652 h 715242"/>
                <a:gd name="connsiteX21" fmla="*/ 577161 w 834449"/>
                <a:gd name="connsiteY21" fmla="*/ 655639 h 715242"/>
                <a:gd name="connsiteX22" fmla="*/ 577161 w 834449"/>
                <a:gd name="connsiteY22" fmla="*/ 615904 h 715242"/>
                <a:gd name="connsiteX23" fmla="*/ 616897 w 834449"/>
                <a:gd name="connsiteY23" fmla="*/ 613917 h 715242"/>
                <a:gd name="connsiteX24" fmla="*/ 616897 w 834449"/>
                <a:gd name="connsiteY24" fmla="*/ 653652 h 715242"/>
                <a:gd name="connsiteX25" fmla="*/ 537425 w 834449"/>
                <a:gd name="connsiteY25" fmla="*/ 556300 h 715242"/>
                <a:gd name="connsiteX26" fmla="*/ 537425 w 834449"/>
                <a:gd name="connsiteY26" fmla="*/ 516564 h 715242"/>
                <a:gd name="connsiteX27" fmla="*/ 577161 w 834449"/>
                <a:gd name="connsiteY27" fmla="*/ 514577 h 715242"/>
                <a:gd name="connsiteX28" fmla="*/ 577161 w 834449"/>
                <a:gd name="connsiteY28" fmla="*/ 554313 h 715242"/>
                <a:gd name="connsiteX29" fmla="*/ 537425 w 834449"/>
                <a:gd name="connsiteY29" fmla="*/ 556300 h 715242"/>
                <a:gd name="connsiteX30" fmla="*/ 537425 w 834449"/>
                <a:gd name="connsiteY30" fmla="*/ 655639 h 715242"/>
                <a:gd name="connsiteX31" fmla="*/ 497690 w 834449"/>
                <a:gd name="connsiteY31" fmla="*/ 653652 h 715242"/>
                <a:gd name="connsiteX32" fmla="*/ 497690 w 834449"/>
                <a:gd name="connsiteY32" fmla="*/ 615904 h 715242"/>
                <a:gd name="connsiteX33" fmla="*/ 517558 w 834449"/>
                <a:gd name="connsiteY33" fmla="*/ 615904 h 715242"/>
                <a:gd name="connsiteX34" fmla="*/ 537425 w 834449"/>
                <a:gd name="connsiteY34" fmla="*/ 615904 h 715242"/>
                <a:gd name="connsiteX35" fmla="*/ 537425 w 834449"/>
                <a:gd name="connsiteY35" fmla="*/ 655639 h 715242"/>
                <a:gd name="connsiteX36" fmla="*/ 457954 w 834449"/>
                <a:gd name="connsiteY36" fmla="*/ 514577 h 715242"/>
                <a:gd name="connsiteX37" fmla="*/ 497690 w 834449"/>
                <a:gd name="connsiteY37" fmla="*/ 516564 h 715242"/>
                <a:gd name="connsiteX38" fmla="*/ 497690 w 834449"/>
                <a:gd name="connsiteY38" fmla="*/ 556300 h 715242"/>
                <a:gd name="connsiteX39" fmla="*/ 457954 w 834449"/>
                <a:gd name="connsiteY39" fmla="*/ 554313 h 715242"/>
                <a:gd name="connsiteX40" fmla="*/ 457954 w 834449"/>
                <a:gd name="connsiteY40" fmla="*/ 514577 h 715242"/>
                <a:gd name="connsiteX41" fmla="*/ 457954 w 834449"/>
                <a:gd name="connsiteY41" fmla="*/ 648686 h 715242"/>
                <a:gd name="connsiteX42" fmla="*/ 418218 w 834449"/>
                <a:gd name="connsiteY42" fmla="*/ 641732 h 715242"/>
                <a:gd name="connsiteX43" fmla="*/ 418218 w 834449"/>
                <a:gd name="connsiteY43" fmla="*/ 609943 h 715242"/>
                <a:gd name="connsiteX44" fmla="*/ 457954 w 834449"/>
                <a:gd name="connsiteY44" fmla="*/ 613917 h 715242"/>
                <a:gd name="connsiteX45" fmla="*/ 457954 w 834449"/>
                <a:gd name="connsiteY45" fmla="*/ 648686 h 715242"/>
                <a:gd name="connsiteX46" fmla="*/ 378483 w 834449"/>
                <a:gd name="connsiteY46" fmla="*/ 542392 h 715242"/>
                <a:gd name="connsiteX47" fmla="*/ 378483 w 834449"/>
                <a:gd name="connsiteY47" fmla="*/ 503650 h 715242"/>
                <a:gd name="connsiteX48" fmla="*/ 418218 w 834449"/>
                <a:gd name="connsiteY48" fmla="*/ 509610 h 715242"/>
                <a:gd name="connsiteX49" fmla="*/ 418218 w 834449"/>
                <a:gd name="connsiteY49" fmla="*/ 549346 h 715242"/>
                <a:gd name="connsiteX50" fmla="*/ 378483 w 834449"/>
                <a:gd name="connsiteY50" fmla="*/ 542392 h 715242"/>
                <a:gd name="connsiteX51" fmla="*/ 378483 w 834449"/>
                <a:gd name="connsiteY51" fmla="*/ 629811 h 715242"/>
                <a:gd name="connsiteX52" fmla="*/ 338747 w 834449"/>
                <a:gd name="connsiteY52" fmla="*/ 596036 h 715242"/>
                <a:gd name="connsiteX53" fmla="*/ 338747 w 834449"/>
                <a:gd name="connsiteY53" fmla="*/ 594049 h 715242"/>
                <a:gd name="connsiteX54" fmla="*/ 339740 w 834449"/>
                <a:gd name="connsiteY54" fmla="*/ 594049 h 715242"/>
                <a:gd name="connsiteX55" fmla="*/ 347687 w 834449"/>
                <a:gd name="connsiteY55" fmla="*/ 596036 h 715242"/>
                <a:gd name="connsiteX56" fmla="*/ 378483 w 834449"/>
                <a:gd name="connsiteY56" fmla="*/ 602989 h 715242"/>
                <a:gd name="connsiteX57" fmla="*/ 378483 w 834449"/>
                <a:gd name="connsiteY57" fmla="*/ 629811 h 715242"/>
                <a:gd name="connsiteX58" fmla="*/ 219540 w 834449"/>
                <a:gd name="connsiteY58" fmla="*/ 494710 h 715242"/>
                <a:gd name="connsiteX59" fmla="*/ 239408 w 834449"/>
                <a:gd name="connsiteY59" fmla="*/ 495703 h 715242"/>
                <a:gd name="connsiteX60" fmla="*/ 239408 w 834449"/>
                <a:gd name="connsiteY60" fmla="*/ 496696 h 715242"/>
                <a:gd name="connsiteX61" fmla="*/ 249342 w 834449"/>
                <a:gd name="connsiteY61" fmla="*/ 535439 h 715242"/>
                <a:gd name="connsiteX62" fmla="*/ 219540 w 834449"/>
                <a:gd name="connsiteY62" fmla="*/ 533452 h 715242"/>
                <a:gd name="connsiteX63" fmla="*/ 219540 w 834449"/>
                <a:gd name="connsiteY63" fmla="*/ 494710 h 715242"/>
                <a:gd name="connsiteX64" fmla="*/ 179804 w 834449"/>
                <a:gd name="connsiteY64" fmla="*/ 375502 h 715242"/>
                <a:gd name="connsiteX65" fmla="*/ 219540 w 834449"/>
                <a:gd name="connsiteY65" fmla="*/ 381463 h 715242"/>
                <a:gd name="connsiteX66" fmla="*/ 219540 w 834449"/>
                <a:gd name="connsiteY66" fmla="*/ 421199 h 715242"/>
                <a:gd name="connsiteX67" fmla="*/ 179804 w 834449"/>
                <a:gd name="connsiteY67" fmla="*/ 414245 h 715242"/>
                <a:gd name="connsiteX68" fmla="*/ 179804 w 834449"/>
                <a:gd name="connsiteY68" fmla="*/ 375502 h 715242"/>
                <a:gd name="connsiteX69" fmla="*/ 179804 w 834449"/>
                <a:gd name="connsiteY69" fmla="*/ 529478 h 715242"/>
                <a:gd name="connsiteX70" fmla="*/ 140068 w 834449"/>
                <a:gd name="connsiteY70" fmla="*/ 522525 h 715242"/>
                <a:gd name="connsiteX71" fmla="*/ 140068 w 834449"/>
                <a:gd name="connsiteY71" fmla="*/ 483782 h 715242"/>
                <a:gd name="connsiteX72" fmla="*/ 179804 w 834449"/>
                <a:gd name="connsiteY72" fmla="*/ 489743 h 715242"/>
                <a:gd name="connsiteX73" fmla="*/ 179804 w 834449"/>
                <a:gd name="connsiteY73" fmla="*/ 529478 h 715242"/>
                <a:gd name="connsiteX74" fmla="*/ 100333 w 834449"/>
                <a:gd name="connsiteY74" fmla="*/ 367555 h 715242"/>
                <a:gd name="connsiteX75" fmla="*/ 100333 w 834449"/>
                <a:gd name="connsiteY75" fmla="*/ 349674 h 715242"/>
                <a:gd name="connsiteX76" fmla="*/ 140068 w 834449"/>
                <a:gd name="connsiteY76" fmla="*/ 364575 h 715242"/>
                <a:gd name="connsiteX77" fmla="*/ 140068 w 834449"/>
                <a:gd name="connsiteY77" fmla="*/ 401331 h 715242"/>
                <a:gd name="connsiteX78" fmla="*/ 100333 w 834449"/>
                <a:gd name="connsiteY78" fmla="*/ 367555 h 715242"/>
                <a:gd name="connsiteX79" fmla="*/ 100333 w 834449"/>
                <a:gd name="connsiteY79" fmla="*/ 510604 h 715242"/>
                <a:gd name="connsiteX80" fmla="*/ 60597 w 834449"/>
                <a:gd name="connsiteY80" fmla="*/ 476829 h 715242"/>
                <a:gd name="connsiteX81" fmla="*/ 60597 w 834449"/>
                <a:gd name="connsiteY81" fmla="*/ 458947 h 715242"/>
                <a:gd name="connsiteX82" fmla="*/ 100333 w 834449"/>
                <a:gd name="connsiteY82" fmla="*/ 473848 h 715242"/>
                <a:gd name="connsiteX83" fmla="*/ 100333 w 834449"/>
                <a:gd name="connsiteY83" fmla="*/ 510604 h 715242"/>
                <a:gd name="connsiteX84" fmla="*/ 60597 w 834449"/>
                <a:gd name="connsiteY84" fmla="*/ 200665 h 715242"/>
                <a:gd name="connsiteX85" fmla="*/ 100333 w 834449"/>
                <a:gd name="connsiteY85" fmla="*/ 215566 h 715242"/>
                <a:gd name="connsiteX86" fmla="*/ 100333 w 834449"/>
                <a:gd name="connsiteY86" fmla="*/ 252322 h 715242"/>
                <a:gd name="connsiteX87" fmla="*/ 60597 w 834449"/>
                <a:gd name="connsiteY87" fmla="*/ 218546 h 715242"/>
                <a:gd name="connsiteX88" fmla="*/ 60597 w 834449"/>
                <a:gd name="connsiteY88" fmla="*/ 200665 h 715242"/>
                <a:gd name="connsiteX89" fmla="*/ 179804 w 834449"/>
                <a:gd name="connsiteY89" fmla="*/ 232454 h 715242"/>
                <a:gd name="connsiteX90" fmla="*/ 179804 w 834449"/>
                <a:gd name="connsiteY90" fmla="*/ 272190 h 715242"/>
                <a:gd name="connsiteX91" fmla="*/ 140068 w 834449"/>
                <a:gd name="connsiteY91" fmla="*/ 265236 h 715242"/>
                <a:gd name="connsiteX92" fmla="*/ 140068 w 834449"/>
                <a:gd name="connsiteY92" fmla="*/ 226494 h 715242"/>
                <a:gd name="connsiteX93" fmla="*/ 179804 w 834449"/>
                <a:gd name="connsiteY93" fmla="*/ 232454 h 715242"/>
                <a:gd name="connsiteX94" fmla="*/ 279143 w 834449"/>
                <a:gd name="connsiteY94" fmla="*/ 59604 h 715242"/>
                <a:gd name="connsiteX95" fmla="*/ 497690 w 834449"/>
                <a:gd name="connsiteY95" fmla="*/ 119207 h 715242"/>
                <a:gd name="connsiteX96" fmla="*/ 279143 w 834449"/>
                <a:gd name="connsiteY96" fmla="*/ 178811 h 715242"/>
                <a:gd name="connsiteX97" fmla="*/ 60597 w 834449"/>
                <a:gd name="connsiteY97" fmla="*/ 119207 h 715242"/>
                <a:gd name="connsiteX98" fmla="*/ 279143 w 834449"/>
                <a:gd name="connsiteY98" fmla="*/ 59604 h 715242"/>
                <a:gd name="connsiteX99" fmla="*/ 338747 w 834449"/>
                <a:gd name="connsiteY99" fmla="*/ 530472 h 715242"/>
                <a:gd name="connsiteX100" fmla="*/ 299011 w 834449"/>
                <a:gd name="connsiteY100" fmla="*/ 496696 h 715242"/>
                <a:gd name="connsiteX101" fmla="*/ 299011 w 834449"/>
                <a:gd name="connsiteY101" fmla="*/ 478815 h 715242"/>
                <a:gd name="connsiteX102" fmla="*/ 338747 w 834449"/>
                <a:gd name="connsiteY102" fmla="*/ 493716 h 715242"/>
                <a:gd name="connsiteX103" fmla="*/ 338747 w 834449"/>
                <a:gd name="connsiteY103" fmla="*/ 530472 h 715242"/>
                <a:gd name="connsiteX104" fmla="*/ 457954 w 834449"/>
                <a:gd name="connsiteY104" fmla="*/ 252322 h 715242"/>
                <a:gd name="connsiteX105" fmla="*/ 457954 w 834449"/>
                <a:gd name="connsiteY105" fmla="*/ 216560 h 715242"/>
                <a:gd name="connsiteX106" fmla="*/ 497690 w 834449"/>
                <a:gd name="connsiteY106" fmla="*/ 200665 h 715242"/>
                <a:gd name="connsiteX107" fmla="*/ 497690 w 834449"/>
                <a:gd name="connsiteY107" fmla="*/ 218546 h 715242"/>
                <a:gd name="connsiteX108" fmla="*/ 457954 w 834449"/>
                <a:gd name="connsiteY108" fmla="*/ 252322 h 715242"/>
                <a:gd name="connsiteX109" fmla="*/ 378483 w 834449"/>
                <a:gd name="connsiteY109" fmla="*/ 271196 h 715242"/>
                <a:gd name="connsiteX110" fmla="*/ 378483 w 834449"/>
                <a:gd name="connsiteY110" fmla="*/ 232454 h 715242"/>
                <a:gd name="connsiteX111" fmla="*/ 418218 w 834449"/>
                <a:gd name="connsiteY111" fmla="*/ 226494 h 715242"/>
                <a:gd name="connsiteX112" fmla="*/ 418218 w 834449"/>
                <a:gd name="connsiteY112" fmla="*/ 264242 h 715242"/>
                <a:gd name="connsiteX113" fmla="*/ 378483 w 834449"/>
                <a:gd name="connsiteY113" fmla="*/ 271196 h 715242"/>
                <a:gd name="connsiteX114" fmla="*/ 299011 w 834449"/>
                <a:gd name="connsiteY114" fmla="*/ 278150 h 715242"/>
                <a:gd name="connsiteX115" fmla="*/ 299011 w 834449"/>
                <a:gd name="connsiteY115" fmla="*/ 238414 h 715242"/>
                <a:gd name="connsiteX116" fmla="*/ 338747 w 834449"/>
                <a:gd name="connsiteY116" fmla="*/ 236427 h 715242"/>
                <a:gd name="connsiteX117" fmla="*/ 338747 w 834449"/>
                <a:gd name="connsiteY117" fmla="*/ 276163 h 715242"/>
                <a:gd name="connsiteX118" fmla="*/ 299011 w 834449"/>
                <a:gd name="connsiteY118" fmla="*/ 278150 h 715242"/>
                <a:gd name="connsiteX119" fmla="*/ 219540 w 834449"/>
                <a:gd name="connsiteY119" fmla="*/ 276163 h 715242"/>
                <a:gd name="connsiteX120" fmla="*/ 219540 w 834449"/>
                <a:gd name="connsiteY120" fmla="*/ 236427 h 715242"/>
                <a:gd name="connsiteX121" fmla="*/ 259276 w 834449"/>
                <a:gd name="connsiteY121" fmla="*/ 238414 h 715242"/>
                <a:gd name="connsiteX122" fmla="*/ 259276 w 834449"/>
                <a:gd name="connsiteY122" fmla="*/ 278150 h 715242"/>
                <a:gd name="connsiteX123" fmla="*/ 219540 w 834449"/>
                <a:gd name="connsiteY123" fmla="*/ 276163 h 715242"/>
                <a:gd name="connsiteX124" fmla="*/ 736104 w 834449"/>
                <a:gd name="connsiteY124" fmla="*/ 397357 h 715242"/>
                <a:gd name="connsiteX125" fmla="*/ 517558 w 834449"/>
                <a:gd name="connsiteY125" fmla="*/ 456961 h 715242"/>
                <a:gd name="connsiteX126" fmla="*/ 299011 w 834449"/>
                <a:gd name="connsiteY126" fmla="*/ 397357 h 715242"/>
                <a:gd name="connsiteX127" fmla="*/ 517558 w 834449"/>
                <a:gd name="connsiteY127" fmla="*/ 337754 h 715242"/>
                <a:gd name="connsiteX128" fmla="*/ 736104 w 834449"/>
                <a:gd name="connsiteY128" fmla="*/ 397357 h 715242"/>
                <a:gd name="connsiteX129" fmla="*/ 795708 w 834449"/>
                <a:gd name="connsiteY129" fmla="*/ 427159 h 715242"/>
                <a:gd name="connsiteX130" fmla="*/ 795708 w 834449"/>
                <a:gd name="connsiteY130" fmla="*/ 397357 h 715242"/>
                <a:gd name="connsiteX131" fmla="*/ 687428 w 834449"/>
                <a:gd name="connsiteY131" fmla="*/ 298018 h 715242"/>
                <a:gd name="connsiteX132" fmla="*/ 595042 w 834449"/>
                <a:gd name="connsiteY132" fmla="*/ 282124 h 715242"/>
                <a:gd name="connsiteX133" fmla="*/ 596036 w 834449"/>
                <a:gd name="connsiteY133" fmla="*/ 268216 h 715242"/>
                <a:gd name="connsiteX134" fmla="*/ 556300 w 834449"/>
                <a:gd name="connsiteY134" fmla="*/ 198679 h 715242"/>
                <a:gd name="connsiteX135" fmla="*/ 556300 w 834449"/>
                <a:gd name="connsiteY135" fmla="*/ 119207 h 715242"/>
                <a:gd name="connsiteX136" fmla="*/ 448020 w 834449"/>
                <a:gd name="connsiteY136" fmla="*/ 19868 h 715242"/>
                <a:gd name="connsiteX137" fmla="*/ 278150 w 834449"/>
                <a:gd name="connsiteY137" fmla="*/ 0 h 715242"/>
                <a:gd name="connsiteX138" fmla="*/ 0 w 834449"/>
                <a:gd name="connsiteY138" fmla="*/ 119207 h 715242"/>
                <a:gd name="connsiteX139" fmla="*/ 0 w 834449"/>
                <a:gd name="connsiteY139" fmla="*/ 218546 h 715242"/>
                <a:gd name="connsiteX140" fmla="*/ 39736 w 834449"/>
                <a:gd name="connsiteY140" fmla="*/ 288084 h 715242"/>
                <a:gd name="connsiteX141" fmla="*/ 39736 w 834449"/>
                <a:gd name="connsiteY141" fmla="*/ 306958 h 715242"/>
                <a:gd name="connsiteX142" fmla="*/ 0 w 834449"/>
                <a:gd name="connsiteY142" fmla="*/ 377489 h 715242"/>
                <a:gd name="connsiteX143" fmla="*/ 0 w 834449"/>
                <a:gd name="connsiteY143" fmla="*/ 476829 h 715242"/>
                <a:gd name="connsiteX144" fmla="*/ 108280 w 834449"/>
                <a:gd name="connsiteY144" fmla="*/ 576168 h 715242"/>
                <a:gd name="connsiteX145" fmla="*/ 278150 w 834449"/>
                <a:gd name="connsiteY145" fmla="*/ 596036 h 715242"/>
                <a:gd name="connsiteX146" fmla="*/ 386430 w 834449"/>
                <a:gd name="connsiteY146" fmla="*/ 695375 h 715242"/>
                <a:gd name="connsiteX147" fmla="*/ 556300 w 834449"/>
                <a:gd name="connsiteY147" fmla="*/ 715243 h 715242"/>
                <a:gd name="connsiteX148" fmla="*/ 834450 w 834449"/>
                <a:gd name="connsiteY148" fmla="*/ 596036 h 715242"/>
                <a:gd name="connsiteX149" fmla="*/ 834450 w 834449"/>
                <a:gd name="connsiteY149" fmla="*/ 496696 h 715242"/>
                <a:gd name="connsiteX150" fmla="*/ 795708 w 834449"/>
                <a:gd name="connsiteY150" fmla="*/ 427159 h 71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34449" h="715242">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bg1"/>
            </a:solidFill>
            <a:ln w="992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Shape 40">
              <a:extLst>
                <a:ext uri="{FF2B5EF4-FFF2-40B4-BE49-F238E27FC236}">
                  <a16:creationId xmlns:a16="http://schemas.microsoft.com/office/drawing/2014/main" xmlns="" id="{0D91194E-7396-4056-8CD9-F2A8624A13E8}"/>
                </a:ext>
              </a:extLst>
            </p:cNvPr>
            <p:cNvSpPr/>
            <p:nvPr userDrawn="1"/>
          </p:nvSpPr>
          <p:spPr>
            <a:xfrm>
              <a:off x="5029946" y="2460242"/>
              <a:ext cx="784781" cy="784780"/>
            </a:xfrm>
            <a:custGeom>
              <a:avLst/>
              <a:gdLst>
                <a:gd name="connsiteX0" fmla="*/ 377490 w 784781"/>
                <a:gd name="connsiteY0" fmla="*/ 168877 h 784780"/>
                <a:gd name="connsiteX1" fmla="*/ 489744 w 784781"/>
                <a:gd name="connsiteY1" fmla="*/ 196692 h 784780"/>
                <a:gd name="connsiteX2" fmla="*/ 445041 w 784781"/>
                <a:gd name="connsiteY2" fmla="*/ 241395 h 784780"/>
                <a:gd name="connsiteX3" fmla="*/ 377490 w 784781"/>
                <a:gd name="connsiteY3" fmla="*/ 228481 h 784780"/>
                <a:gd name="connsiteX4" fmla="*/ 198679 w 784781"/>
                <a:gd name="connsiteY4" fmla="*/ 407292 h 784780"/>
                <a:gd name="connsiteX5" fmla="*/ 377490 w 784781"/>
                <a:gd name="connsiteY5" fmla="*/ 586103 h 784780"/>
                <a:gd name="connsiteX6" fmla="*/ 556301 w 784781"/>
                <a:gd name="connsiteY6" fmla="*/ 407292 h 784780"/>
                <a:gd name="connsiteX7" fmla="*/ 543387 w 784781"/>
                <a:gd name="connsiteY7" fmla="*/ 339741 h 784780"/>
                <a:gd name="connsiteX8" fmla="*/ 588089 w 784781"/>
                <a:gd name="connsiteY8" fmla="*/ 295038 h 784780"/>
                <a:gd name="connsiteX9" fmla="*/ 615905 w 784781"/>
                <a:gd name="connsiteY9" fmla="*/ 407292 h 784780"/>
                <a:gd name="connsiteX10" fmla="*/ 377490 w 784781"/>
                <a:gd name="connsiteY10" fmla="*/ 645707 h 784780"/>
                <a:gd name="connsiteX11" fmla="*/ 139075 w 784781"/>
                <a:gd name="connsiteY11" fmla="*/ 407292 h 784780"/>
                <a:gd name="connsiteX12" fmla="*/ 377490 w 784781"/>
                <a:gd name="connsiteY12" fmla="*/ 168877 h 784780"/>
                <a:gd name="connsiteX13" fmla="*/ 377489 w 784781"/>
                <a:gd name="connsiteY13" fmla="*/ 29802 h 784780"/>
                <a:gd name="connsiteX14" fmla="*/ 555307 w 784781"/>
                <a:gd name="connsiteY14" fmla="*/ 73511 h 784780"/>
                <a:gd name="connsiteX15" fmla="*/ 548353 w 784781"/>
                <a:gd name="connsiteY15" fmla="*/ 80465 h 784780"/>
                <a:gd name="connsiteX16" fmla="*/ 534445 w 784781"/>
                <a:gd name="connsiteY16" fmla="*/ 94373 h 784780"/>
                <a:gd name="connsiteX17" fmla="*/ 537425 w 784781"/>
                <a:gd name="connsiteY17" fmla="*/ 114240 h 784780"/>
                <a:gd name="connsiteX18" fmla="*/ 539412 w 784781"/>
                <a:gd name="connsiteY18" fmla="*/ 134108 h 784780"/>
                <a:gd name="connsiteX19" fmla="*/ 377489 w 784781"/>
                <a:gd name="connsiteY19" fmla="*/ 89406 h 784780"/>
                <a:gd name="connsiteX20" fmla="*/ 59604 w 784781"/>
                <a:gd name="connsiteY20" fmla="*/ 407291 h 784780"/>
                <a:gd name="connsiteX21" fmla="*/ 377489 w 784781"/>
                <a:gd name="connsiteY21" fmla="*/ 725177 h 784780"/>
                <a:gd name="connsiteX22" fmla="*/ 695375 w 784781"/>
                <a:gd name="connsiteY22" fmla="*/ 407291 h 784780"/>
                <a:gd name="connsiteX23" fmla="*/ 650672 w 784781"/>
                <a:gd name="connsiteY23" fmla="*/ 245368 h 784780"/>
                <a:gd name="connsiteX24" fmla="*/ 671533 w 784781"/>
                <a:gd name="connsiteY24" fmla="*/ 248348 h 784780"/>
                <a:gd name="connsiteX25" fmla="*/ 690408 w 784781"/>
                <a:gd name="connsiteY25" fmla="*/ 250335 h 784780"/>
                <a:gd name="connsiteX26" fmla="*/ 703322 w 784781"/>
                <a:gd name="connsiteY26" fmla="*/ 236428 h 784780"/>
                <a:gd name="connsiteX27" fmla="*/ 710276 w 784781"/>
                <a:gd name="connsiteY27" fmla="*/ 230467 h 784780"/>
                <a:gd name="connsiteX28" fmla="*/ 754978 w 784781"/>
                <a:gd name="connsiteY28" fmla="*/ 407291 h 784780"/>
                <a:gd name="connsiteX29" fmla="*/ 377489 w 784781"/>
                <a:gd name="connsiteY29" fmla="*/ 784780 h 784780"/>
                <a:gd name="connsiteX30" fmla="*/ 0 w 784781"/>
                <a:gd name="connsiteY30" fmla="*/ 407291 h 784780"/>
                <a:gd name="connsiteX31" fmla="*/ 377489 w 784781"/>
                <a:gd name="connsiteY31" fmla="*/ 29802 h 784780"/>
                <a:gd name="connsiteX32" fmla="*/ 685441 w 784781"/>
                <a:gd name="connsiteY32" fmla="*/ 0 h 784780"/>
                <a:gd name="connsiteX33" fmla="*/ 695375 w 784781"/>
                <a:gd name="connsiteY33" fmla="*/ 89405 h 784780"/>
                <a:gd name="connsiteX34" fmla="*/ 784781 w 784781"/>
                <a:gd name="connsiteY34" fmla="*/ 99339 h 784780"/>
                <a:gd name="connsiteX35" fmla="*/ 675507 w 784781"/>
                <a:gd name="connsiteY35" fmla="*/ 208612 h 784780"/>
                <a:gd name="connsiteX36" fmla="*/ 623851 w 784781"/>
                <a:gd name="connsiteY36" fmla="*/ 202652 h 784780"/>
                <a:gd name="connsiteX37" fmla="*/ 464908 w 784781"/>
                <a:gd name="connsiteY37" fmla="*/ 361595 h 784780"/>
                <a:gd name="connsiteX38" fmla="*/ 475836 w 784781"/>
                <a:gd name="connsiteY38" fmla="*/ 407291 h 784780"/>
                <a:gd name="connsiteX39" fmla="*/ 376496 w 784781"/>
                <a:gd name="connsiteY39" fmla="*/ 506630 h 784780"/>
                <a:gd name="connsiteX40" fmla="*/ 277157 w 784781"/>
                <a:gd name="connsiteY40" fmla="*/ 407291 h 784780"/>
                <a:gd name="connsiteX41" fmla="*/ 376496 w 784781"/>
                <a:gd name="connsiteY41" fmla="*/ 307952 h 784780"/>
                <a:gd name="connsiteX42" fmla="*/ 423186 w 784781"/>
                <a:gd name="connsiteY42" fmla="*/ 319872 h 784780"/>
                <a:gd name="connsiteX43" fmla="*/ 582129 w 784781"/>
                <a:gd name="connsiteY43" fmla="*/ 160930 h 784780"/>
                <a:gd name="connsiteX44" fmla="*/ 576168 w 784781"/>
                <a:gd name="connsiteY44" fmla="*/ 109273 h 7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4781" h="78478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2" name="Freeform: Shape 41">
              <a:extLst>
                <a:ext uri="{FF2B5EF4-FFF2-40B4-BE49-F238E27FC236}">
                  <a16:creationId xmlns:a16="http://schemas.microsoft.com/office/drawing/2014/main" xmlns="" id="{52AF06F3-3FFD-47F0-8203-5D473257CAD6}"/>
                </a:ext>
              </a:extLst>
            </p:cNvPr>
            <p:cNvSpPr/>
            <p:nvPr userDrawn="1"/>
          </p:nvSpPr>
          <p:spPr>
            <a:xfrm>
              <a:off x="7197397" y="2843370"/>
              <a:ext cx="516564" cy="834451"/>
            </a:xfrm>
            <a:custGeom>
              <a:avLst/>
              <a:gdLst>
                <a:gd name="connsiteX0" fmla="*/ 193712 w 516564"/>
                <a:gd name="connsiteY0" fmla="*/ 774846 h 834451"/>
                <a:gd name="connsiteX1" fmla="*/ 322853 w 516564"/>
                <a:gd name="connsiteY1" fmla="*/ 774846 h 834451"/>
                <a:gd name="connsiteX2" fmla="*/ 258283 w 516564"/>
                <a:gd name="connsiteY2" fmla="*/ 834451 h 834451"/>
                <a:gd name="connsiteX3" fmla="*/ 193712 w 516564"/>
                <a:gd name="connsiteY3" fmla="*/ 774846 h 834451"/>
                <a:gd name="connsiteX4" fmla="*/ 158943 w 516564"/>
                <a:gd name="connsiteY4" fmla="*/ 675507 h 834451"/>
                <a:gd name="connsiteX5" fmla="*/ 357621 w 516564"/>
                <a:gd name="connsiteY5" fmla="*/ 675507 h 834451"/>
                <a:gd name="connsiteX6" fmla="*/ 387423 w 516564"/>
                <a:gd name="connsiteY6" fmla="*/ 705310 h 834451"/>
                <a:gd name="connsiteX7" fmla="*/ 357621 w 516564"/>
                <a:gd name="connsiteY7" fmla="*/ 735112 h 834451"/>
                <a:gd name="connsiteX8" fmla="*/ 158943 w 516564"/>
                <a:gd name="connsiteY8" fmla="*/ 735112 h 834451"/>
                <a:gd name="connsiteX9" fmla="*/ 129141 w 516564"/>
                <a:gd name="connsiteY9" fmla="*/ 705310 h 834451"/>
                <a:gd name="connsiteX10" fmla="*/ 158943 w 516564"/>
                <a:gd name="connsiteY10" fmla="*/ 675507 h 834451"/>
                <a:gd name="connsiteX11" fmla="*/ 158943 w 516564"/>
                <a:gd name="connsiteY11" fmla="*/ 576167 h 834451"/>
                <a:gd name="connsiteX12" fmla="*/ 357621 w 516564"/>
                <a:gd name="connsiteY12" fmla="*/ 576167 h 834451"/>
                <a:gd name="connsiteX13" fmla="*/ 387423 w 516564"/>
                <a:gd name="connsiteY13" fmla="*/ 605970 h 834451"/>
                <a:gd name="connsiteX14" fmla="*/ 357621 w 516564"/>
                <a:gd name="connsiteY14" fmla="*/ 635772 h 834451"/>
                <a:gd name="connsiteX15" fmla="*/ 158943 w 516564"/>
                <a:gd name="connsiteY15" fmla="*/ 635772 h 834451"/>
                <a:gd name="connsiteX16" fmla="*/ 129141 w 516564"/>
                <a:gd name="connsiteY16" fmla="*/ 605970 h 834451"/>
                <a:gd name="connsiteX17" fmla="*/ 158943 w 516564"/>
                <a:gd name="connsiteY17" fmla="*/ 576167 h 834451"/>
                <a:gd name="connsiteX18" fmla="*/ 259275 w 516564"/>
                <a:gd name="connsiteY18" fmla="*/ 58610 h 834451"/>
                <a:gd name="connsiteX19" fmla="*/ 60597 w 516564"/>
                <a:gd name="connsiteY19" fmla="*/ 255302 h 834451"/>
                <a:gd name="connsiteX20" fmla="*/ 60597 w 516564"/>
                <a:gd name="connsiteY20" fmla="*/ 263249 h 834451"/>
                <a:gd name="connsiteX21" fmla="*/ 74504 w 516564"/>
                <a:gd name="connsiteY21" fmla="*/ 332787 h 834451"/>
                <a:gd name="connsiteX22" fmla="*/ 108280 w 516564"/>
                <a:gd name="connsiteY22" fmla="*/ 387423 h 834451"/>
                <a:gd name="connsiteX23" fmla="*/ 165897 w 516564"/>
                <a:gd name="connsiteY23" fmla="*/ 476829 h 834451"/>
                <a:gd name="connsiteX24" fmla="*/ 258282 w 516564"/>
                <a:gd name="connsiteY24" fmla="*/ 476829 h 834451"/>
                <a:gd name="connsiteX25" fmla="*/ 351661 w 516564"/>
                <a:gd name="connsiteY25" fmla="*/ 476829 h 834451"/>
                <a:gd name="connsiteX26" fmla="*/ 409278 w 516564"/>
                <a:gd name="connsiteY26" fmla="*/ 387423 h 834451"/>
                <a:gd name="connsiteX27" fmla="*/ 443053 w 516564"/>
                <a:gd name="connsiteY27" fmla="*/ 332787 h 834451"/>
                <a:gd name="connsiteX28" fmla="*/ 456961 w 516564"/>
                <a:gd name="connsiteY28" fmla="*/ 263249 h 834451"/>
                <a:gd name="connsiteX29" fmla="*/ 457954 w 516564"/>
                <a:gd name="connsiteY29" fmla="*/ 263249 h 834451"/>
                <a:gd name="connsiteX30" fmla="*/ 457954 w 516564"/>
                <a:gd name="connsiteY30" fmla="*/ 255302 h 834451"/>
                <a:gd name="connsiteX31" fmla="*/ 259275 w 516564"/>
                <a:gd name="connsiteY31" fmla="*/ 58610 h 834451"/>
                <a:gd name="connsiteX32" fmla="*/ 258282 w 516564"/>
                <a:gd name="connsiteY32" fmla="*/ 0 h 834451"/>
                <a:gd name="connsiteX33" fmla="*/ 516564 w 516564"/>
                <a:gd name="connsiteY33" fmla="*/ 255302 h 834451"/>
                <a:gd name="connsiteX34" fmla="*/ 516564 w 516564"/>
                <a:gd name="connsiteY34" fmla="*/ 264242 h 834451"/>
                <a:gd name="connsiteX35" fmla="*/ 498683 w 516564"/>
                <a:gd name="connsiteY35" fmla="*/ 353648 h 834451"/>
                <a:gd name="connsiteX36" fmla="*/ 453980 w 516564"/>
                <a:gd name="connsiteY36" fmla="*/ 427159 h 834451"/>
                <a:gd name="connsiteX37" fmla="*/ 393384 w 516564"/>
                <a:gd name="connsiteY37" fmla="*/ 525505 h 834451"/>
                <a:gd name="connsiteX38" fmla="*/ 375502 w 516564"/>
                <a:gd name="connsiteY38" fmla="*/ 536432 h 834451"/>
                <a:gd name="connsiteX39" fmla="*/ 141062 w 516564"/>
                <a:gd name="connsiteY39" fmla="*/ 536432 h 834451"/>
                <a:gd name="connsiteX40" fmla="*/ 123181 w 516564"/>
                <a:gd name="connsiteY40" fmla="*/ 525505 h 834451"/>
                <a:gd name="connsiteX41" fmla="*/ 62584 w 516564"/>
                <a:gd name="connsiteY41" fmla="*/ 427159 h 834451"/>
                <a:gd name="connsiteX42" fmla="*/ 17881 w 516564"/>
                <a:gd name="connsiteY42" fmla="*/ 353648 h 834451"/>
                <a:gd name="connsiteX43" fmla="*/ 0 w 516564"/>
                <a:gd name="connsiteY43" fmla="*/ 264242 h 834451"/>
                <a:gd name="connsiteX44" fmla="*/ 0 w 516564"/>
                <a:gd name="connsiteY44" fmla="*/ 255302 h 834451"/>
                <a:gd name="connsiteX45" fmla="*/ 258282 w 516564"/>
                <a:gd name="connsiteY45" fmla="*/ 0 h 8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564" h="834451">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44" name="Text Placeholder 68">
            <a:extLst>
              <a:ext uri="{FF2B5EF4-FFF2-40B4-BE49-F238E27FC236}">
                <a16:creationId xmlns:a16="http://schemas.microsoft.com/office/drawing/2014/main" xmlns="" id="{F3DFB78F-C218-47B8-B61F-28AC7646A32E}"/>
              </a:ext>
            </a:extLst>
          </p:cNvPr>
          <p:cNvSpPr>
            <a:spLocks noGrp="1"/>
          </p:cNvSpPr>
          <p:nvPr>
            <p:ph type="body" sz="quarter" idx="13" hasCustomPrompt="1"/>
          </p:nvPr>
        </p:nvSpPr>
        <p:spPr>
          <a:xfrm>
            <a:off x="5102361" y="2973938"/>
            <a:ext cx="1012689" cy="328613"/>
          </a:xfrm>
        </p:spPr>
        <p:txBody>
          <a:bodyPr>
            <a:noAutofit/>
          </a:bodyPr>
          <a:lstStyle>
            <a:lvl1pPr marL="0" indent="0">
              <a:buNone/>
              <a:defRPr sz="1600"/>
            </a:lvl1pPr>
          </a:lstStyle>
          <a:p>
            <a:pPr lvl="0"/>
            <a:r>
              <a:rPr lang="en-US" dirty="0"/>
              <a:t>Click to add text</a:t>
            </a:r>
          </a:p>
        </p:txBody>
      </p:sp>
      <p:sp>
        <p:nvSpPr>
          <p:cNvPr id="45" name="Text Placeholder 68">
            <a:extLst>
              <a:ext uri="{FF2B5EF4-FFF2-40B4-BE49-F238E27FC236}">
                <a16:creationId xmlns:a16="http://schemas.microsoft.com/office/drawing/2014/main" xmlns="" id="{C2CCB4C8-9094-4B22-B4F3-36DF6DB37BEC}"/>
              </a:ext>
            </a:extLst>
          </p:cNvPr>
          <p:cNvSpPr>
            <a:spLocks noGrp="1"/>
          </p:cNvSpPr>
          <p:nvPr>
            <p:ph type="body" sz="quarter" idx="14" hasCustomPrompt="1"/>
          </p:nvPr>
        </p:nvSpPr>
        <p:spPr>
          <a:xfrm>
            <a:off x="4062101" y="1798188"/>
            <a:ext cx="1012689" cy="328613"/>
          </a:xfrm>
        </p:spPr>
        <p:txBody>
          <a:bodyPr>
            <a:noAutofit/>
          </a:bodyPr>
          <a:lstStyle>
            <a:lvl1pPr marL="0" indent="0">
              <a:buNone/>
              <a:defRPr sz="1600"/>
            </a:lvl1pPr>
          </a:lstStyle>
          <a:p>
            <a:pPr lvl="0"/>
            <a:r>
              <a:rPr lang="en-US" dirty="0"/>
              <a:t>Click to add text</a:t>
            </a:r>
          </a:p>
        </p:txBody>
      </p:sp>
      <p:sp>
        <p:nvSpPr>
          <p:cNvPr id="46" name="Text Placeholder 68">
            <a:extLst>
              <a:ext uri="{FF2B5EF4-FFF2-40B4-BE49-F238E27FC236}">
                <a16:creationId xmlns:a16="http://schemas.microsoft.com/office/drawing/2014/main" xmlns="" id="{2C8778CB-93E0-4AA7-A95B-86D397051E82}"/>
              </a:ext>
            </a:extLst>
          </p:cNvPr>
          <p:cNvSpPr>
            <a:spLocks noGrp="1"/>
          </p:cNvSpPr>
          <p:nvPr>
            <p:ph type="body" sz="quarter" idx="15" hasCustomPrompt="1"/>
          </p:nvPr>
        </p:nvSpPr>
        <p:spPr>
          <a:xfrm>
            <a:off x="3438492" y="3343341"/>
            <a:ext cx="1012689" cy="328613"/>
          </a:xfrm>
        </p:spPr>
        <p:txBody>
          <a:bodyPr>
            <a:noAutofit/>
          </a:bodyPr>
          <a:lstStyle>
            <a:lvl1pPr marL="0" indent="0">
              <a:buNone/>
              <a:defRPr sz="1600"/>
            </a:lvl1pPr>
          </a:lstStyle>
          <a:p>
            <a:pPr lvl="0"/>
            <a:r>
              <a:rPr lang="en-US" dirty="0"/>
              <a:t>Click to add text</a:t>
            </a:r>
          </a:p>
        </p:txBody>
      </p:sp>
      <p:sp>
        <p:nvSpPr>
          <p:cNvPr id="47" name="Text Placeholder 78">
            <a:extLst>
              <a:ext uri="{FF2B5EF4-FFF2-40B4-BE49-F238E27FC236}">
                <a16:creationId xmlns:a16="http://schemas.microsoft.com/office/drawing/2014/main" xmlns="" id="{DFA58B00-AE18-41FF-A33F-25A7577FC1FB}"/>
              </a:ext>
            </a:extLst>
          </p:cNvPr>
          <p:cNvSpPr>
            <a:spLocks noGrp="1"/>
          </p:cNvSpPr>
          <p:nvPr>
            <p:ph type="body" sz="quarter" idx="16" hasCustomPrompt="1"/>
          </p:nvPr>
        </p:nvSpPr>
        <p:spPr>
          <a:xfrm>
            <a:off x="1657350" y="1598281"/>
            <a:ext cx="1949450" cy="973137"/>
          </a:xfrm>
        </p:spPr>
        <p:txBody>
          <a:bodyPr>
            <a:normAutofit/>
          </a:bodyPr>
          <a:lstStyle>
            <a:lvl1pPr marL="0" indent="0" algn="ctr">
              <a:buNone/>
              <a:defRPr sz="2800"/>
            </a:lvl1pPr>
          </a:lstStyle>
          <a:p>
            <a:pPr lvl="0"/>
            <a:r>
              <a:rPr lang="en-US" dirty="0"/>
              <a:t>Click to add text</a:t>
            </a:r>
          </a:p>
        </p:txBody>
      </p:sp>
      <p:sp>
        <p:nvSpPr>
          <p:cNvPr id="48" name="Text Placeholder 78">
            <a:extLst>
              <a:ext uri="{FF2B5EF4-FFF2-40B4-BE49-F238E27FC236}">
                <a16:creationId xmlns:a16="http://schemas.microsoft.com/office/drawing/2014/main" xmlns="" id="{6EA7B4EE-DEDB-400C-AA15-C89351118D03}"/>
              </a:ext>
            </a:extLst>
          </p:cNvPr>
          <p:cNvSpPr>
            <a:spLocks noGrp="1"/>
          </p:cNvSpPr>
          <p:nvPr>
            <p:ph type="body" sz="quarter" idx="17" hasCustomPrompt="1"/>
          </p:nvPr>
        </p:nvSpPr>
        <p:spPr>
          <a:xfrm>
            <a:off x="1366714" y="3362067"/>
            <a:ext cx="1949450" cy="973137"/>
          </a:xfrm>
        </p:spPr>
        <p:txBody>
          <a:bodyPr>
            <a:normAutofit/>
          </a:bodyPr>
          <a:lstStyle>
            <a:lvl1pPr marL="0" indent="0" algn="ctr">
              <a:buNone/>
              <a:defRPr sz="2800"/>
            </a:lvl1pPr>
          </a:lstStyle>
          <a:p>
            <a:pPr lvl="0"/>
            <a:r>
              <a:rPr lang="en-US" dirty="0"/>
              <a:t>Click to add text</a:t>
            </a:r>
          </a:p>
        </p:txBody>
      </p:sp>
      <p:sp>
        <p:nvSpPr>
          <p:cNvPr id="49" name="Text Placeholder 78">
            <a:extLst>
              <a:ext uri="{FF2B5EF4-FFF2-40B4-BE49-F238E27FC236}">
                <a16:creationId xmlns:a16="http://schemas.microsoft.com/office/drawing/2014/main" xmlns="" id="{87000DF1-EE26-403A-87AD-E9A26390CC35}"/>
              </a:ext>
            </a:extLst>
          </p:cNvPr>
          <p:cNvSpPr>
            <a:spLocks noGrp="1"/>
          </p:cNvSpPr>
          <p:nvPr>
            <p:ph type="body" sz="quarter" idx="18" hasCustomPrompt="1"/>
          </p:nvPr>
        </p:nvSpPr>
        <p:spPr>
          <a:xfrm>
            <a:off x="5875582" y="2812243"/>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3153152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iới thiệu các chủ đề trong sá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8485E8-9F0D-41EA-9706-9C6938BADE8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226984E9-6E9E-4622-A7BF-B871D4BC9F85}"/>
              </a:ext>
            </a:extLst>
          </p:cNvPr>
          <p:cNvSpPr>
            <a:spLocks noGrp="1"/>
          </p:cNvSpPr>
          <p:nvPr>
            <p:ph type="dt" sz="half" idx="10"/>
          </p:nvPr>
        </p:nvSpPr>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78916E3E-5A35-4178-B6F9-F0AD95F1EE7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12B763C1-DEAB-4BF4-8EF6-0E9AEE2D43B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8" name="Group 7">
            <a:extLst>
              <a:ext uri="{FF2B5EF4-FFF2-40B4-BE49-F238E27FC236}">
                <a16:creationId xmlns:a16="http://schemas.microsoft.com/office/drawing/2014/main" xmlns="" id="{E449CD0F-0A45-42A3-A0E0-5ACF781E9311}"/>
              </a:ext>
            </a:extLst>
          </p:cNvPr>
          <p:cNvGrpSpPr/>
          <p:nvPr userDrawn="1"/>
        </p:nvGrpSpPr>
        <p:grpSpPr>
          <a:xfrm>
            <a:off x="3239221" y="1841087"/>
            <a:ext cx="2412632" cy="2389642"/>
            <a:chOff x="12941300" y="9016999"/>
            <a:chExt cx="4992242" cy="5004289"/>
          </a:xfrm>
        </p:grpSpPr>
        <p:sp>
          <p:nvSpPr>
            <p:cNvPr id="9" name="Shape">
              <a:extLst>
                <a:ext uri="{FF2B5EF4-FFF2-40B4-BE49-F238E27FC236}">
                  <a16:creationId xmlns:a16="http://schemas.microsoft.com/office/drawing/2014/main" xmlns="" id="{0C4A637C-CE57-483E-AA6A-0FB2696EE93C}"/>
                </a:ext>
              </a:extLst>
            </p:cNvPr>
            <p:cNvSpPr/>
            <p:nvPr/>
          </p:nvSpPr>
          <p:spPr>
            <a:xfrm>
              <a:off x="15214599" y="9016999"/>
              <a:ext cx="2357123" cy="2035812"/>
            </a:xfrm>
            <a:custGeom>
              <a:avLst/>
              <a:gdLst/>
              <a:ahLst/>
              <a:cxnLst>
                <a:cxn ang="0">
                  <a:pos x="wd2" y="hd2"/>
                </a:cxn>
                <a:cxn ang="5400000">
                  <a:pos x="wd2" y="hd2"/>
                </a:cxn>
                <a:cxn ang="10800000">
                  <a:pos x="wd2" y="hd2"/>
                </a:cxn>
                <a:cxn ang="16200000">
                  <a:pos x="wd2" y="hd2"/>
                </a:cxn>
              </a:cxnLst>
              <a:rect l="0" t="0"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w="12700">
              <a:miter lim="400000"/>
            </a:ln>
          </p:spPr>
          <p:txBody>
            <a:bodyPr lIns="38100" tIns="38100" rIns="38100" bIns="38100" anchor="ctr"/>
            <a:lstStyle/>
            <a:p>
              <a:pPr algn="ctr">
                <a:defRPr sz="3000">
                  <a:solidFill>
                    <a:srgbClr val="FFFFFF"/>
                  </a:solidFill>
                </a:defRPr>
              </a:pPr>
              <a:r>
                <a:rPr lang="fr-CA" b="1" dirty="0"/>
                <a:t>01</a:t>
              </a:r>
              <a:endParaRPr b="1" dirty="0"/>
            </a:p>
          </p:txBody>
        </p:sp>
        <p:sp>
          <p:nvSpPr>
            <p:cNvPr id="10" name="Shape">
              <a:extLst>
                <a:ext uri="{FF2B5EF4-FFF2-40B4-BE49-F238E27FC236}">
                  <a16:creationId xmlns:a16="http://schemas.microsoft.com/office/drawing/2014/main" xmlns="" id="{8509438D-5999-484E-AFE5-A32CF1780E77}"/>
                </a:ext>
              </a:extLst>
            </p:cNvPr>
            <p:cNvSpPr/>
            <p:nvPr/>
          </p:nvSpPr>
          <p:spPr>
            <a:xfrm>
              <a:off x="16154400" y="10922000"/>
              <a:ext cx="1779142" cy="2551431"/>
            </a:xfrm>
            <a:custGeom>
              <a:avLst/>
              <a:gdLst/>
              <a:ahLst/>
              <a:cxnLst>
                <a:cxn ang="0">
                  <a:pos x="wd2" y="hd2"/>
                </a:cxn>
                <a:cxn ang="5400000">
                  <a:pos x="wd2" y="hd2"/>
                </a:cxn>
                <a:cxn ang="10800000">
                  <a:pos x="wd2" y="hd2"/>
                </a:cxn>
                <a:cxn ang="16200000">
                  <a:pos x="wd2" y="hd2"/>
                </a:cxn>
              </a:cxnLst>
              <a:rect l="0" t="0"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rPr>
                <a:t>02</a:t>
              </a:r>
              <a:endParaRPr b="1" dirty="0">
                <a:solidFill>
                  <a:schemeClr val="tx1">
                    <a:lumMod val="85000"/>
                    <a:lumOff val="15000"/>
                  </a:schemeClr>
                </a:solidFill>
              </a:endParaRPr>
            </a:p>
          </p:txBody>
        </p:sp>
        <p:sp>
          <p:nvSpPr>
            <p:cNvPr id="11" name="Shape">
              <a:extLst>
                <a:ext uri="{FF2B5EF4-FFF2-40B4-BE49-F238E27FC236}">
                  <a16:creationId xmlns:a16="http://schemas.microsoft.com/office/drawing/2014/main" xmlns="" id="{4F4BEAE8-A4A5-413C-8D06-08C8E686BA67}"/>
                </a:ext>
              </a:extLst>
            </p:cNvPr>
            <p:cNvSpPr/>
            <p:nvPr/>
          </p:nvSpPr>
          <p:spPr>
            <a:xfrm>
              <a:off x="13995399" y="12318999"/>
              <a:ext cx="2702128" cy="1702289"/>
            </a:xfrm>
            <a:custGeom>
              <a:avLst/>
              <a:gdLst/>
              <a:ahLst/>
              <a:cxnLst>
                <a:cxn ang="0">
                  <a:pos x="wd2" y="hd2"/>
                </a:cxn>
                <a:cxn ang="5400000">
                  <a:pos x="wd2" y="hd2"/>
                </a:cxn>
                <a:cxn ang="10800000">
                  <a:pos x="wd2" y="hd2"/>
                </a:cxn>
                <a:cxn ang="16200000">
                  <a:pos x="wd2" y="hd2"/>
                </a:cxn>
              </a:cxnLst>
              <a:rect l="0" t="0"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w="12700">
              <a:miter lim="400000"/>
            </a:ln>
          </p:spPr>
          <p:txBody>
            <a:bodyPr lIns="38100" tIns="38100" rIns="38100" bIns="274320" anchor="b"/>
            <a:lstStyle/>
            <a:p>
              <a:pPr algn="ctr">
                <a:defRPr sz="3000">
                  <a:solidFill>
                    <a:srgbClr val="FFFFFF"/>
                  </a:solidFill>
                </a:defRPr>
              </a:pPr>
              <a:r>
                <a:rPr lang="fr-CA" b="1" dirty="0">
                  <a:solidFill>
                    <a:schemeClr val="tx1">
                      <a:lumMod val="85000"/>
                      <a:lumOff val="15000"/>
                    </a:schemeClr>
                  </a:solidFill>
                </a:rPr>
                <a:t>03</a:t>
              </a:r>
              <a:endParaRPr b="1" dirty="0">
                <a:solidFill>
                  <a:schemeClr val="tx1">
                    <a:lumMod val="85000"/>
                    <a:lumOff val="15000"/>
                  </a:schemeClr>
                </a:solidFill>
              </a:endParaRPr>
            </a:p>
          </p:txBody>
        </p:sp>
        <p:sp>
          <p:nvSpPr>
            <p:cNvPr id="12" name="Shape">
              <a:extLst>
                <a:ext uri="{FF2B5EF4-FFF2-40B4-BE49-F238E27FC236}">
                  <a16:creationId xmlns:a16="http://schemas.microsoft.com/office/drawing/2014/main" xmlns="" id="{FEAC0A8E-143A-40A7-A5CA-60AD6FEDC252}"/>
                </a:ext>
              </a:extLst>
            </p:cNvPr>
            <p:cNvSpPr/>
            <p:nvPr/>
          </p:nvSpPr>
          <p:spPr>
            <a:xfrm>
              <a:off x="13042899" y="10909299"/>
              <a:ext cx="1838962" cy="2628857"/>
            </a:xfrm>
            <a:custGeom>
              <a:avLst/>
              <a:gdLst/>
              <a:ahLst/>
              <a:cxnLst>
                <a:cxn ang="0">
                  <a:pos x="wd2" y="hd2"/>
                </a:cxn>
                <a:cxn ang="5400000">
                  <a:pos x="wd2" y="hd2"/>
                </a:cxn>
                <a:cxn ang="10800000">
                  <a:pos x="wd2" y="hd2"/>
                </a:cxn>
                <a:cxn ang="16200000">
                  <a:pos x="wd2" y="hd2"/>
                </a:cxn>
              </a:cxnLst>
              <a:rect l="0" t="0"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w="12700">
              <a:miter lim="400000"/>
            </a:ln>
          </p:spPr>
          <p:txBody>
            <a:bodyPr lIns="38100" tIns="38100" rIns="457200" bIns="38100" anchor="ctr"/>
            <a:lstStyle/>
            <a:p>
              <a:pPr algn="ctr">
                <a:defRPr sz="3000">
                  <a:solidFill>
                    <a:srgbClr val="FFFFFF"/>
                  </a:solidFill>
                </a:defRPr>
              </a:pPr>
              <a:r>
                <a:rPr lang="fr-CA" b="1" dirty="0">
                  <a:solidFill>
                    <a:schemeClr val="tx1">
                      <a:lumMod val="85000"/>
                      <a:lumOff val="15000"/>
                    </a:schemeClr>
                  </a:solidFill>
                </a:rPr>
                <a:t>04</a:t>
              </a:r>
              <a:endParaRPr b="1" dirty="0">
                <a:solidFill>
                  <a:schemeClr val="tx1">
                    <a:lumMod val="85000"/>
                    <a:lumOff val="15000"/>
                  </a:schemeClr>
                </a:solidFill>
              </a:endParaRPr>
            </a:p>
          </p:txBody>
        </p:sp>
        <p:sp>
          <p:nvSpPr>
            <p:cNvPr id="13" name="Shape">
              <a:extLst>
                <a:ext uri="{FF2B5EF4-FFF2-40B4-BE49-F238E27FC236}">
                  <a16:creationId xmlns:a16="http://schemas.microsoft.com/office/drawing/2014/main" xmlns="" id="{4B82B1B3-7EBC-4B10-9CDE-5845DFA67923}"/>
                </a:ext>
              </a:extLst>
            </p:cNvPr>
            <p:cNvSpPr/>
            <p:nvPr/>
          </p:nvSpPr>
          <p:spPr>
            <a:xfrm>
              <a:off x="12941300" y="9296399"/>
              <a:ext cx="2390061" cy="2180591"/>
            </a:xfrm>
            <a:custGeom>
              <a:avLst/>
              <a:gdLst/>
              <a:ahLst/>
              <a:cxnLst>
                <a:cxn ang="0">
                  <a:pos x="wd2" y="hd2"/>
                </a:cxn>
                <a:cxn ang="5400000">
                  <a:pos x="wd2" y="hd2"/>
                </a:cxn>
                <a:cxn ang="10800000">
                  <a:pos x="wd2" y="hd2"/>
                </a:cxn>
                <a:cxn ang="16200000">
                  <a:pos x="wd2" y="hd2"/>
                </a:cxn>
              </a:cxnLst>
              <a:rect l="0" t="0"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rPr>
                <a:t>05</a:t>
              </a:r>
              <a:endParaRPr b="1" dirty="0">
                <a:solidFill>
                  <a:schemeClr val="tx1">
                    <a:lumMod val="85000"/>
                    <a:lumOff val="15000"/>
                  </a:schemeClr>
                </a:solidFill>
              </a:endParaRPr>
            </a:p>
          </p:txBody>
        </p:sp>
      </p:grpSp>
      <p:sp>
        <p:nvSpPr>
          <p:cNvPr id="15" name="Circle: Hollow 14">
            <a:extLst>
              <a:ext uri="{FF2B5EF4-FFF2-40B4-BE49-F238E27FC236}">
                <a16:creationId xmlns:a16="http://schemas.microsoft.com/office/drawing/2014/main" xmlns="" id="{48EDF406-1D21-46E3-A4F1-E186BC86C48D}"/>
              </a:ext>
            </a:extLst>
          </p:cNvPr>
          <p:cNvSpPr/>
          <p:nvPr userDrawn="1"/>
        </p:nvSpPr>
        <p:spPr>
          <a:xfrm>
            <a:off x="3730961" y="2402516"/>
            <a:ext cx="1370605" cy="1354276"/>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aphic 97" descr="Stopwatch">
            <a:extLst>
              <a:ext uri="{FF2B5EF4-FFF2-40B4-BE49-F238E27FC236}">
                <a16:creationId xmlns:a16="http://schemas.microsoft.com/office/drawing/2014/main" xmlns="" id="{B51B6A27-FF30-4B31-965A-6ECDA05B59AD}"/>
              </a:ext>
            </a:extLst>
          </p:cNvPr>
          <p:cNvGrpSpPr/>
          <p:nvPr userDrawn="1"/>
        </p:nvGrpSpPr>
        <p:grpSpPr>
          <a:xfrm>
            <a:off x="3505772" y="3666694"/>
            <a:ext cx="241425" cy="238549"/>
            <a:chOff x="4537942" y="4524065"/>
            <a:chExt cx="400265" cy="400265"/>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xmlns="" id="{419E5EA9-A2A9-425E-8AAD-E507069EF6BF}"/>
                </a:ext>
              </a:extLst>
            </p:cNvPr>
            <p:cNvSpPr/>
            <p:nvPr/>
          </p:nvSpPr>
          <p:spPr>
            <a:xfrm>
              <a:off x="4729735" y="4653317"/>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16D50F3-293F-46EC-9FCC-CD5C9FDA84BC}"/>
                </a:ext>
              </a:extLst>
            </p:cNvPr>
            <p:cNvSpPr/>
            <p:nvPr/>
          </p:nvSpPr>
          <p:spPr>
            <a:xfrm>
              <a:off x="4729735" y="4820094"/>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D6C17EDC-DF11-4F08-947E-D789228FB582}"/>
                </a:ext>
              </a:extLst>
            </p:cNvPr>
            <p:cNvSpPr/>
            <p:nvPr/>
          </p:nvSpPr>
          <p:spPr>
            <a:xfrm>
              <a:off x="4813124"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84CE2221-4094-4059-ADFC-6DAB611572FB}"/>
                </a:ext>
              </a:extLst>
            </p:cNvPr>
            <p:cNvSpPr/>
            <p:nvPr/>
          </p:nvSpPr>
          <p:spPr>
            <a:xfrm>
              <a:off x="4646347"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72D6F119-488C-4D68-B018-9968E743717F}"/>
                </a:ext>
              </a:extLst>
            </p:cNvPr>
            <p:cNvSpPr/>
            <p:nvPr/>
          </p:nvSpPr>
          <p:spPr>
            <a:xfrm>
              <a:off x="4729735" y="4682503"/>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AFFD1DD1-3DB4-4076-9FA5-064D9F3356C3}"/>
                </a:ext>
              </a:extLst>
            </p:cNvPr>
            <p:cNvSpPr/>
            <p:nvPr/>
          </p:nvSpPr>
          <p:spPr>
            <a:xfrm>
              <a:off x="4596441" y="4561589"/>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a:p>
          </p:txBody>
        </p:sp>
      </p:grpSp>
      <p:grpSp>
        <p:nvGrpSpPr>
          <p:cNvPr id="23" name="Graphic 98" descr="Bullseye">
            <a:extLst>
              <a:ext uri="{FF2B5EF4-FFF2-40B4-BE49-F238E27FC236}">
                <a16:creationId xmlns:a16="http://schemas.microsoft.com/office/drawing/2014/main" xmlns="" id="{F068F499-73CF-4A89-9D16-1C46EBF73EA9}"/>
              </a:ext>
            </a:extLst>
          </p:cNvPr>
          <p:cNvGrpSpPr/>
          <p:nvPr userDrawn="1"/>
        </p:nvGrpSpPr>
        <p:grpSpPr>
          <a:xfrm>
            <a:off x="4783477" y="3917198"/>
            <a:ext cx="241425" cy="238549"/>
            <a:chOff x="6656279" y="4944390"/>
            <a:chExt cx="400265" cy="400265"/>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xmlns="" id="{090BCAA9-1C89-4353-A5E3-6E265B01D85F}"/>
                </a:ext>
              </a:extLst>
            </p:cNvPr>
            <p:cNvSpPr/>
            <p:nvPr/>
          </p:nvSpPr>
          <p:spPr>
            <a:xfrm>
              <a:off x="6808046" y="4979830"/>
              <a:ext cx="213057" cy="212640"/>
            </a:xfrm>
            <a:custGeom>
              <a:avLst/>
              <a:gdLst>
                <a:gd name="connsiteX0" fmla="*/ 175533 w 213057"/>
                <a:gd name="connsiteY0" fmla="*/ 37525 h 212640"/>
                <a:gd name="connsiteX1" fmla="*/ 171363 w 213057"/>
                <a:gd name="connsiteY1" fmla="*/ 0 h 212640"/>
                <a:gd name="connsiteX2" fmla="*/ 125500 w 213057"/>
                <a:gd name="connsiteY2" fmla="*/ 45864 h 212640"/>
                <a:gd name="connsiteX3" fmla="*/ 128001 w 213057"/>
                <a:gd name="connsiteY3" fmla="*/ 67545 h 212640"/>
                <a:gd name="connsiteX4" fmla="*/ 61291 w 213057"/>
                <a:gd name="connsiteY4" fmla="*/ 134256 h 212640"/>
                <a:gd name="connsiteX5" fmla="*/ 41694 w 213057"/>
                <a:gd name="connsiteY5" fmla="*/ 129252 h 212640"/>
                <a:gd name="connsiteX6" fmla="*/ 0 w 213057"/>
                <a:gd name="connsiteY6" fmla="*/ 170947 h 212640"/>
                <a:gd name="connsiteX7" fmla="*/ 41694 w 213057"/>
                <a:gd name="connsiteY7" fmla="*/ 212641 h 212640"/>
                <a:gd name="connsiteX8" fmla="*/ 83389 w 213057"/>
                <a:gd name="connsiteY8" fmla="*/ 170947 h 212640"/>
                <a:gd name="connsiteX9" fmla="*/ 78802 w 213057"/>
                <a:gd name="connsiteY9" fmla="*/ 151767 h 212640"/>
                <a:gd name="connsiteX10" fmla="*/ 145513 w 213057"/>
                <a:gd name="connsiteY10" fmla="*/ 85056 h 212640"/>
                <a:gd name="connsiteX11" fmla="*/ 167194 w 213057"/>
                <a:gd name="connsiteY11" fmla="*/ 87558 h 212640"/>
                <a:gd name="connsiteX12" fmla="*/ 213058 w 213057"/>
                <a:gd name="connsiteY12" fmla="*/ 41694 h 212640"/>
                <a:gd name="connsiteX13" fmla="*/ 175533 w 213057"/>
                <a:gd name="connsiteY13" fmla="*/ 37525 h 2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57" h="21264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bg1"/>
            </a:solidFill>
            <a:ln w="416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EA840F4E-4694-4C8A-8FC2-2DD686B8CEBE}"/>
                </a:ext>
              </a:extLst>
            </p:cNvPr>
            <p:cNvSpPr/>
            <p:nvPr/>
          </p:nvSpPr>
          <p:spPr>
            <a:xfrm>
              <a:off x="6691719" y="4992338"/>
              <a:ext cx="316876" cy="316876"/>
            </a:xfrm>
            <a:custGeom>
              <a:avLst/>
              <a:gdLst>
                <a:gd name="connsiteX0" fmla="*/ 295195 w 316876"/>
                <a:gd name="connsiteY0" fmla="*/ 86724 h 316876"/>
                <a:gd name="connsiteX1" fmla="*/ 289775 w 316876"/>
                <a:gd name="connsiteY1" fmla="*/ 92561 h 316876"/>
                <a:gd name="connsiteX2" fmla="*/ 281853 w 316876"/>
                <a:gd name="connsiteY2" fmla="*/ 91727 h 316876"/>
                <a:gd name="connsiteX3" fmla="*/ 273097 w 316876"/>
                <a:gd name="connsiteY3" fmla="*/ 90477 h 316876"/>
                <a:gd name="connsiteX4" fmla="*/ 291860 w 316876"/>
                <a:gd name="connsiteY4" fmla="*/ 158438 h 316876"/>
                <a:gd name="connsiteX5" fmla="*/ 158438 w 316876"/>
                <a:gd name="connsiteY5" fmla="*/ 291860 h 316876"/>
                <a:gd name="connsiteX6" fmla="*/ 25017 w 316876"/>
                <a:gd name="connsiteY6" fmla="*/ 158438 h 316876"/>
                <a:gd name="connsiteX7" fmla="*/ 158438 w 316876"/>
                <a:gd name="connsiteY7" fmla="*/ 25017 h 316876"/>
                <a:gd name="connsiteX8" fmla="*/ 226400 w 316876"/>
                <a:gd name="connsiteY8" fmla="*/ 43779 h 316876"/>
                <a:gd name="connsiteX9" fmla="*/ 225566 w 316876"/>
                <a:gd name="connsiteY9" fmla="*/ 35440 h 316876"/>
                <a:gd name="connsiteX10" fmla="*/ 224315 w 316876"/>
                <a:gd name="connsiteY10" fmla="*/ 27101 h 316876"/>
                <a:gd name="connsiteX11" fmla="*/ 230152 w 316876"/>
                <a:gd name="connsiteY11" fmla="*/ 21264 h 316876"/>
                <a:gd name="connsiteX12" fmla="*/ 233071 w 316876"/>
                <a:gd name="connsiteY12" fmla="*/ 18345 h 316876"/>
                <a:gd name="connsiteX13" fmla="*/ 158438 w 316876"/>
                <a:gd name="connsiteY13" fmla="*/ 0 h 316876"/>
                <a:gd name="connsiteX14" fmla="*/ 0 w 316876"/>
                <a:gd name="connsiteY14" fmla="*/ 158438 h 316876"/>
                <a:gd name="connsiteX15" fmla="*/ 158438 w 316876"/>
                <a:gd name="connsiteY15" fmla="*/ 316876 h 316876"/>
                <a:gd name="connsiteX16" fmla="*/ 316876 w 316876"/>
                <a:gd name="connsiteY16" fmla="*/ 158438 h 316876"/>
                <a:gd name="connsiteX17" fmla="*/ 298114 w 316876"/>
                <a:gd name="connsiteY17" fmla="*/ 84222 h 316876"/>
                <a:gd name="connsiteX18" fmla="*/ 295195 w 316876"/>
                <a:gd name="connsiteY18" fmla="*/ 86724 h 3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876" h="316876">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bg1"/>
            </a:solidFill>
            <a:ln w="416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A3A722FD-06C7-414E-8E56-F454153A2090}"/>
                </a:ext>
              </a:extLst>
            </p:cNvPr>
            <p:cNvSpPr/>
            <p:nvPr/>
          </p:nvSpPr>
          <p:spPr>
            <a:xfrm>
              <a:off x="6750091" y="5050710"/>
              <a:ext cx="200132" cy="200132"/>
            </a:xfrm>
            <a:custGeom>
              <a:avLst/>
              <a:gdLst>
                <a:gd name="connsiteX0" fmla="*/ 169696 w 200132"/>
                <a:gd name="connsiteY0" fmla="*/ 71714 h 200132"/>
                <a:gd name="connsiteX1" fmla="*/ 175116 w 200132"/>
                <a:gd name="connsiteY1" fmla="*/ 100066 h 200132"/>
                <a:gd name="connsiteX2" fmla="*/ 100066 w 200132"/>
                <a:gd name="connsiteY2" fmla="*/ 175116 h 200132"/>
                <a:gd name="connsiteX3" fmla="*/ 25017 w 200132"/>
                <a:gd name="connsiteY3" fmla="*/ 100066 h 200132"/>
                <a:gd name="connsiteX4" fmla="*/ 100066 w 200132"/>
                <a:gd name="connsiteY4" fmla="*/ 25017 h 200132"/>
                <a:gd name="connsiteX5" fmla="*/ 128418 w 200132"/>
                <a:gd name="connsiteY5" fmla="*/ 30437 h 200132"/>
                <a:gd name="connsiteX6" fmla="*/ 147181 w 200132"/>
                <a:gd name="connsiteY6" fmla="*/ 11674 h 200132"/>
                <a:gd name="connsiteX7" fmla="*/ 100066 w 200132"/>
                <a:gd name="connsiteY7" fmla="*/ 0 h 200132"/>
                <a:gd name="connsiteX8" fmla="*/ 0 w 200132"/>
                <a:gd name="connsiteY8" fmla="*/ 100066 h 200132"/>
                <a:gd name="connsiteX9" fmla="*/ 100066 w 200132"/>
                <a:gd name="connsiteY9" fmla="*/ 200133 h 200132"/>
                <a:gd name="connsiteX10" fmla="*/ 200133 w 200132"/>
                <a:gd name="connsiteY10" fmla="*/ 100066 h 200132"/>
                <a:gd name="connsiteX11" fmla="*/ 188458 w 200132"/>
                <a:gd name="connsiteY11" fmla="*/ 52952 h 200132"/>
                <a:gd name="connsiteX12" fmla="*/ 169696 w 200132"/>
                <a:gd name="connsiteY12" fmla="*/ 71714 h 20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32" h="200132">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bg1"/>
            </a:solidFill>
            <a:ln w="4167" cap="flat">
              <a:noFill/>
              <a:prstDash val="solid"/>
              <a:miter/>
            </a:ln>
          </p:spPr>
          <p:txBody>
            <a:bodyPr rtlCol="0" anchor="ctr"/>
            <a:lstStyle/>
            <a:p>
              <a:endParaRPr lang="en-US"/>
            </a:p>
          </p:txBody>
        </p:sp>
      </p:grpSp>
      <p:sp>
        <p:nvSpPr>
          <p:cNvPr id="27" name="Graphic 99" descr="Single gear">
            <a:extLst>
              <a:ext uri="{FF2B5EF4-FFF2-40B4-BE49-F238E27FC236}">
                <a16:creationId xmlns:a16="http://schemas.microsoft.com/office/drawing/2014/main" xmlns="" id="{2D46CCDB-4632-41F6-9E10-52B3EB5F9F93}"/>
              </a:ext>
            </a:extLst>
          </p:cNvPr>
          <p:cNvSpPr/>
          <p:nvPr userDrawn="1"/>
        </p:nvSpPr>
        <p:spPr>
          <a:xfrm>
            <a:off x="5400047" y="2851035"/>
            <a:ext cx="171261" cy="168972"/>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a:p>
        </p:txBody>
      </p:sp>
      <p:grpSp>
        <p:nvGrpSpPr>
          <p:cNvPr id="28" name="Graphic 96" descr="Lightbulb">
            <a:extLst>
              <a:ext uri="{FF2B5EF4-FFF2-40B4-BE49-F238E27FC236}">
                <a16:creationId xmlns:a16="http://schemas.microsoft.com/office/drawing/2014/main" xmlns="" id="{30D29DB0-1A6E-4799-BC64-A3BF8B92BCDC}"/>
              </a:ext>
            </a:extLst>
          </p:cNvPr>
          <p:cNvGrpSpPr/>
          <p:nvPr userDrawn="1"/>
        </p:nvGrpSpPr>
        <p:grpSpPr>
          <a:xfrm>
            <a:off x="4429908" y="1924116"/>
            <a:ext cx="241425" cy="238549"/>
            <a:chOff x="6070089" y="1600171"/>
            <a:chExt cx="400265" cy="400265"/>
          </a:xfrm>
          <a:effectLst>
            <a:outerShdw blurRad="50800" dist="38100" dir="2700000" algn="tl" rotWithShape="0">
              <a:prstClr val="black">
                <a:alpha val="40000"/>
              </a:prstClr>
            </a:outerShdw>
          </a:effectLst>
        </p:grpSpPr>
        <p:sp>
          <p:nvSpPr>
            <p:cNvPr id="29" name="Freeform: Shape 28">
              <a:extLst>
                <a:ext uri="{FF2B5EF4-FFF2-40B4-BE49-F238E27FC236}">
                  <a16:creationId xmlns:a16="http://schemas.microsoft.com/office/drawing/2014/main" xmlns="" id="{8638427E-D74A-4C3B-A76C-FA1124B387F7}"/>
                </a:ext>
              </a:extLst>
            </p:cNvPr>
            <p:cNvSpPr/>
            <p:nvPr/>
          </p:nvSpPr>
          <p:spPr>
            <a:xfrm>
              <a:off x="6216018" y="186701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FB1116A-3D0D-4AA8-B432-E4F27109AA91}"/>
                </a:ext>
              </a:extLst>
            </p:cNvPr>
            <p:cNvSpPr/>
            <p:nvPr/>
          </p:nvSpPr>
          <p:spPr>
            <a:xfrm>
              <a:off x="6216018" y="1908708"/>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7D81E27C-5622-4885-B5FD-EDDAA81F2083}"/>
                </a:ext>
              </a:extLst>
            </p:cNvPr>
            <p:cNvSpPr/>
            <p:nvPr/>
          </p:nvSpPr>
          <p:spPr>
            <a:xfrm>
              <a:off x="6243120" y="1950402"/>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86084049-1ACE-4329-8572-FEB07190EF74}"/>
                </a:ext>
              </a:extLst>
            </p:cNvPr>
            <p:cNvSpPr/>
            <p:nvPr/>
          </p:nvSpPr>
          <p:spPr>
            <a:xfrm>
              <a:off x="6161816" y="1625187"/>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a:p>
          </p:txBody>
        </p:sp>
      </p:grpSp>
      <p:grpSp>
        <p:nvGrpSpPr>
          <p:cNvPr id="33" name="Graphic 100" descr="Research">
            <a:extLst>
              <a:ext uri="{FF2B5EF4-FFF2-40B4-BE49-F238E27FC236}">
                <a16:creationId xmlns:a16="http://schemas.microsoft.com/office/drawing/2014/main" xmlns="" id="{E09FA294-4A26-423E-A5F7-DAAEDBC25209}"/>
              </a:ext>
            </a:extLst>
          </p:cNvPr>
          <p:cNvGrpSpPr/>
          <p:nvPr userDrawn="1"/>
        </p:nvGrpSpPr>
        <p:grpSpPr>
          <a:xfrm>
            <a:off x="3332752" y="2490612"/>
            <a:ext cx="241425" cy="238549"/>
            <a:chOff x="4251088" y="2550701"/>
            <a:chExt cx="400265" cy="400265"/>
          </a:xfrm>
          <a:effectLst>
            <a:outerShdw blurRad="50800" dist="38100" dir="2700000" algn="tl" rotWithShape="0">
              <a:prstClr val="black">
                <a:alpha val="40000"/>
              </a:prstClr>
            </a:outerShdw>
          </a:effectLst>
        </p:grpSpPr>
        <p:sp>
          <p:nvSpPr>
            <p:cNvPr id="34" name="Freeform: Shape 33">
              <a:extLst>
                <a:ext uri="{FF2B5EF4-FFF2-40B4-BE49-F238E27FC236}">
                  <a16:creationId xmlns:a16="http://schemas.microsoft.com/office/drawing/2014/main" xmlns="" id="{EF663B34-3404-478E-9F92-0EF01BB6A1BA}"/>
                </a:ext>
              </a:extLst>
            </p:cNvPr>
            <p:cNvSpPr/>
            <p:nvPr/>
          </p:nvSpPr>
          <p:spPr>
            <a:xfrm>
              <a:off x="4283607" y="2585304"/>
              <a:ext cx="329908" cy="330325"/>
            </a:xfrm>
            <a:custGeom>
              <a:avLst/>
              <a:gdLst>
                <a:gd name="connsiteX0" fmla="*/ 269764 w 329908"/>
                <a:gd name="connsiteY0" fmla="*/ 228487 h 330325"/>
                <a:gd name="connsiteX1" fmla="*/ 243914 w 329908"/>
                <a:gd name="connsiteY1" fmla="*/ 220565 h 330325"/>
                <a:gd name="connsiteX2" fmla="*/ 225151 w 329908"/>
                <a:gd name="connsiteY2" fmla="*/ 202220 h 330325"/>
                <a:gd name="connsiteX3" fmla="*/ 251002 w 329908"/>
                <a:gd name="connsiteY3" fmla="*/ 126336 h 330325"/>
                <a:gd name="connsiteX4" fmla="*/ 125919 w 329908"/>
                <a:gd name="connsiteY4" fmla="*/ 2 h 330325"/>
                <a:gd name="connsiteX5" fmla="*/ 2 w 329908"/>
                <a:gd name="connsiteY5" fmla="*/ 125085 h 330325"/>
                <a:gd name="connsiteX6" fmla="*/ 125085 w 329908"/>
                <a:gd name="connsiteY6" fmla="*/ 251002 h 330325"/>
                <a:gd name="connsiteX7" fmla="*/ 201803 w 329908"/>
                <a:gd name="connsiteY7" fmla="*/ 225151 h 330325"/>
                <a:gd name="connsiteX8" fmla="*/ 220148 w 329908"/>
                <a:gd name="connsiteY8" fmla="*/ 243497 h 330325"/>
                <a:gd name="connsiteX9" fmla="*/ 228070 w 329908"/>
                <a:gd name="connsiteY9" fmla="*/ 269764 h 330325"/>
                <a:gd name="connsiteX10" fmla="*/ 280188 w 329908"/>
                <a:gd name="connsiteY10" fmla="*/ 321882 h 330325"/>
                <a:gd name="connsiteX11" fmla="*/ 321465 w 329908"/>
                <a:gd name="connsiteY11" fmla="*/ 321882 h 330325"/>
                <a:gd name="connsiteX12" fmla="*/ 321465 w 329908"/>
                <a:gd name="connsiteY12" fmla="*/ 280605 h 330325"/>
                <a:gd name="connsiteX13" fmla="*/ 269764 w 329908"/>
                <a:gd name="connsiteY13" fmla="*/ 228487 h 330325"/>
                <a:gd name="connsiteX14" fmla="*/ 125919 w 329908"/>
                <a:gd name="connsiteY14" fmla="*/ 225985 h 330325"/>
                <a:gd name="connsiteX15" fmla="*/ 25853 w 329908"/>
                <a:gd name="connsiteY15" fmla="*/ 125919 h 330325"/>
                <a:gd name="connsiteX16" fmla="*/ 125919 w 329908"/>
                <a:gd name="connsiteY16" fmla="*/ 25853 h 330325"/>
                <a:gd name="connsiteX17" fmla="*/ 225985 w 329908"/>
                <a:gd name="connsiteY17" fmla="*/ 125919 h 330325"/>
                <a:gd name="connsiteX18" fmla="*/ 125919 w 329908"/>
                <a:gd name="connsiteY18" fmla="*/ 225985 h 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908" h="330325">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bg1"/>
            </a:solidFill>
            <a:ln w="416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B0E3FCEF-53F0-4B96-B658-49FA1B9ACB68}"/>
                </a:ext>
              </a:extLst>
            </p:cNvPr>
            <p:cNvSpPr/>
            <p:nvPr/>
          </p:nvSpPr>
          <p:spPr>
            <a:xfrm>
              <a:off x="4319883" y="2647271"/>
              <a:ext cx="179702" cy="131913"/>
            </a:xfrm>
            <a:custGeom>
              <a:avLst/>
              <a:gdLst>
                <a:gd name="connsiteX0" fmla="*/ 179285 w 179702"/>
                <a:gd name="connsiteY0" fmla="*/ 57698 h 131913"/>
                <a:gd name="connsiteX1" fmla="*/ 155520 w 179702"/>
                <a:gd name="connsiteY1" fmla="*/ 57698 h 131913"/>
                <a:gd name="connsiteX2" fmla="*/ 150099 w 179702"/>
                <a:gd name="connsiteY2" fmla="*/ 61033 h 131913"/>
                <a:gd name="connsiteX3" fmla="*/ 134256 w 179702"/>
                <a:gd name="connsiteY3" fmla="*/ 78128 h 131913"/>
                <a:gd name="connsiteX4" fmla="*/ 120913 w 179702"/>
                <a:gd name="connsiteY4" fmla="*/ 31847 h 131913"/>
                <a:gd name="connsiteX5" fmla="*/ 111741 w 179702"/>
                <a:gd name="connsiteY5" fmla="*/ 26844 h 131913"/>
                <a:gd name="connsiteX6" fmla="*/ 106737 w 179702"/>
                <a:gd name="connsiteY6" fmla="*/ 31430 h 131913"/>
                <a:gd name="connsiteX7" fmla="*/ 81721 w 179702"/>
                <a:gd name="connsiteY7" fmla="*/ 97724 h 131913"/>
                <a:gd name="connsiteX8" fmla="*/ 64626 w 179702"/>
                <a:gd name="connsiteY8" fmla="*/ 5997 h 131913"/>
                <a:gd name="connsiteX9" fmla="*/ 56287 w 179702"/>
                <a:gd name="connsiteY9" fmla="*/ 160 h 131913"/>
                <a:gd name="connsiteX10" fmla="*/ 50450 w 179702"/>
                <a:gd name="connsiteY10" fmla="*/ 5163 h 131913"/>
                <a:gd name="connsiteX11" fmla="*/ 32522 w 179702"/>
                <a:gd name="connsiteY11" fmla="*/ 57698 h 131913"/>
                <a:gd name="connsiteX12" fmla="*/ 0 w 179702"/>
                <a:gd name="connsiteY12" fmla="*/ 57698 h 131913"/>
                <a:gd name="connsiteX13" fmla="*/ 0 w 179702"/>
                <a:gd name="connsiteY13" fmla="*/ 74376 h 131913"/>
                <a:gd name="connsiteX14" fmla="*/ 37942 w 179702"/>
                <a:gd name="connsiteY14" fmla="*/ 74376 h 131913"/>
                <a:gd name="connsiteX15" fmla="*/ 45030 w 179702"/>
                <a:gd name="connsiteY15" fmla="*/ 68121 h 131913"/>
                <a:gd name="connsiteX16" fmla="*/ 55453 w 179702"/>
                <a:gd name="connsiteY16" fmla="*/ 36434 h 131913"/>
                <a:gd name="connsiteX17" fmla="*/ 72131 w 179702"/>
                <a:gd name="connsiteY17" fmla="*/ 126076 h 131913"/>
                <a:gd name="connsiteX18" fmla="*/ 78802 w 179702"/>
                <a:gd name="connsiteY18" fmla="*/ 131914 h 131913"/>
                <a:gd name="connsiteX19" fmla="*/ 79636 w 179702"/>
                <a:gd name="connsiteY19" fmla="*/ 131914 h 131913"/>
                <a:gd name="connsiteX20" fmla="*/ 86724 w 179702"/>
                <a:gd name="connsiteY20" fmla="*/ 127327 h 131913"/>
                <a:gd name="connsiteX21" fmla="*/ 113408 w 179702"/>
                <a:gd name="connsiteY21" fmla="*/ 57281 h 131913"/>
                <a:gd name="connsiteX22" fmla="*/ 124249 w 179702"/>
                <a:gd name="connsiteY22" fmla="*/ 94806 h 131913"/>
                <a:gd name="connsiteX23" fmla="*/ 133422 w 179702"/>
                <a:gd name="connsiteY23" fmla="*/ 99809 h 131913"/>
                <a:gd name="connsiteX24" fmla="*/ 136757 w 179702"/>
                <a:gd name="connsiteY24" fmla="*/ 97724 h 131913"/>
                <a:gd name="connsiteX25" fmla="*/ 159272 w 179702"/>
                <a:gd name="connsiteY25" fmla="*/ 74376 h 131913"/>
                <a:gd name="connsiteX26" fmla="*/ 179702 w 179702"/>
                <a:gd name="connsiteY26" fmla="*/ 74376 h 131913"/>
                <a:gd name="connsiteX27" fmla="*/ 179702 w 179702"/>
                <a:gd name="connsiteY27" fmla="*/ 57698 h 1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702" h="131913">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bg1"/>
            </a:solidFill>
            <a:ln w="4167" cap="flat">
              <a:noFill/>
              <a:prstDash val="solid"/>
              <a:miter/>
            </a:ln>
          </p:spPr>
          <p:txBody>
            <a:bodyPr rtlCol="0" anchor="ctr"/>
            <a:lstStyle/>
            <a:p>
              <a:endParaRPr lang="en-US"/>
            </a:p>
          </p:txBody>
        </p:sp>
      </p:grpSp>
      <p:pic>
        <p:nvPicPr>
          <p:cNvPr id="38" name="Picture 37">
            <a:extLst>
              <a:ext uri="{FF2B5EF4-FFF2-40B4-BE49-F238E27FC236}">
                <a16:creationId xmlns:a16="http://schemas.microsoft.com/office/drawing/2014/main" xmlns="" id="{D0F0569A-F881-4DA4-8AC8-5318AB315A99}"/>
              </a:ext>
            </a:extLst>
          </p:cNvPr>
          <p:cNvPicPr>
            <a:picLocks noChangeAspect="1"/>
          </p:cNvPicPr>
          <p:nvPr userDrawn="1"/>
        </p:nvPicPr>
        <p:blipFill>
          <a:blip r:embed="rId2"/>
          <a:stretch>
            <a:fillRect/>
          </a:stretch>
        </p:blipFill>
        <p:spPr>
          <a:xfrm>
            <a:off x="4146284" y="2780296"/>
            <a:ext cx="531355" cy="652493"/>
          </a:xfrm>
          <a:prstGeom prst="rect">
            <a:avLst/>
          </a:prstGeom>
        </p:spPr>
      </p:pic>
      <p:sp>
        <p:nvSpPr>
          <p:cNvPr id="40" name="Text Placeholder 39">
            <a:extLst>
              <a:ext uri="{FF2B5EF4-FFF2-40B4-BE49-F238E27FC236}">
                <a16:creationId xmlns:a16="http://schemas.microsoft.com/office/drawing/2014/main" xmlns="" id="{23E8F5EA-ED5D-419C-9C64-473EFE294DF5}"/>
              </a:ext>
            </a:extLst>
          </p:cNvPr>
          <p:cNvSpPr>
            <a:spLocks noGrp="1"/>
          </p:cNvSpPr>
          <p:nvPr>
            <p:ph type="body" sz="quarter" idx="13"/>
          </p:nvPr>
        </p:nvSpPr>
        <p:spPr>
          <a:xfrm>
            <a:off x="2274365" y="1710692"/>
            <a:ext cx="1443595" cy="708025"/>
          </a:xfrm>
        </p:spPr>
        <p:txBody>
          <a:bodyPr>
            <a:normAutofit/>
          </a:bodyPr>
          <a:lstStyle>
            <a:lvl1pPr marL="0" indent="0">
              <a:buNone/>
              <a:defRPr sz="2400">
                <a:solidFill>
                  <a:srgbClr val="A5A5A5"/>
                </a:solidFill>
              </a:defRPr>
            </a:lvl1pPr>
          </a:lstStyle>
          <a:p>
            <a:pPr lvl="0"/>
            <a:endParaRPr lang="en-US" dirty="0"/>
          </a:p>
        </p:txBody>
      </p:sp>
      <p:sp>
        <p:nvSpPr>
          <p:cNvPr id="41" name="Text Placeholder 39">
            <a:extLst>
              <a:ext uri="{FF2B5EF4-FFF2-40B4-BE49-F238E27FC236}">
                <a16:creationId xmlns:a16="http://schemas.microsoft.com/office/drawing/2014/main" xmlns="" id="{664BB7FE-61EE-4874-9507-7FF70D824B51}"/>
              </a:ext>
            </a:extLst>
          </p:cNvPr>
          <p:cNvSpPr>
            <a:spLocks noGrp="1"/>
          </p:cNvSpPr>
          <p:nvPr>
            <p:ph type="body" sz="quarter" idx="14"/>
          </p:nvPr>
        </p:nvSpPr>
        <p:spPr>
          <a:xfrm>
            <a:off x="1923848" y="3185955"/>
            <a:ext cx="1401513" cy="708025"/>
          </a:xfrm>
        </p:spPr>
        <p:txBody>
          <a:bodyPr>
            <a:normAutofit/>
          </a:bodyPr>
          <a:lstStyle>
            <a:lvl1pPr marL="0" indent="0">
              <a:buNone/>
              <a:defRPr sz="2400">
                <a:solidFill>
                  <a:srgbClr val="70AD47"/>
                </a:solidFill>
              </a:defRPr>
            </a:lvl1pPr>
          </a:lstStyle>
          <a:p>
            <a:pPr lvl="0"/>
            <a:endParaRPr lang="en-US" dirty="0"/>
          </a:p>
        </p:txBody>
      </p:sp>
      <p:sp>
        <p:nvSpPr>
          <p:cNvPr id="42" name="Text Placeholder 39">
            <a:extLst>
              <a:ext uri="{FF2B5EF4-FFF2-40B4-BE49-F238E27FC236}">
                <a16:creationId xmlns:a16="http://schemas.microsoft.com/office/drawing/2014/main" xmlns="" id="{CF938ECD-882B-4101-ABF9-160DE42F706B}"/>
              </a:ext>
            </a:extLst>
          </p:cNvPr>
          <p:cNvSpPr>
            <a:spLocks noGrp="1"/>
          </p:cNvSpPr>
          <p:nvPr>
            <p:ph type="body" sz="quarter" idx="15"/>
          </p:nvPr>
        </p:nvSpPr>
        <p:spPr>
          <a:xfrm>
            <a:off x="3915249" y="4140345"/>
            <a:ext cx="1401513" cy="708025"/>
          </a:xfrm>
        </p:spPr>
        <p:txBody>
          <a:bodyPr>
            <a:normAutofit/>
          </a:bodyPr>
          <a:lstStyle>
            <a:lvl1pPr marL="0" indent="0">
              <a:buNone/>
              <a:defRPr sz="2400">
                <a:solidFill>
                  <a:srgbClr val="FFC000"/>
                </a:solidFill>
              </a:defRPr>
            </a:lvl1pPr>
          </a:lstStyle>
          <a:p>
            <a:pPr lvl="0"/>
            <a:endParaRPr lang="en-US" dirty="0"/>
          </a:p>
        </p:txBody>
      </p:sp>
      <p:sp>
        <p:nvSpPr>
          <p:cNvPr id="43" name="Text Placeholder 39">
            <a:extLst>
              <a:ext uri="{FF2B5EF4-FFF2-40B4-BE49-F238E27FC236}">
                <a16:creationId xmlns:a16="http://schemas.microsoft.com/office/drawing/2014/main" xmlns="" id="{53E5412E-063F-481A-A02C-EB6571B86E08}"/>
              </a:ext>
            </a:extLst>
          </p:cNvPr>
          <p:cNvSpPr>
            <a:spLocks noGrp="1"/>
          </p:cNvSpPr>
          <p:nvPr>
            <p:ph type="body" sz="quarter" idx="16"/>
          </p:nvPr>
        </p:nvSpPr>
        <p:spPr>
          <a:xfrm>
            <a:off x="5544206" y="3298902"/>
            <a:ext cx="1401513" cy="708025"/>
          </a:xfrm>
        </p:spPr>
        <p:txBody>
          <a:bodyPr>
            <a:normAutofit/>
          </a:bodyPr>
          <a:lstStyle>
            <a:lvl1pPr marL="0" indent="0">
              <a:buNone/>
              <a:defRPr sz="2400">
                <a:solidFill>
                  <a:srgbClr val="ED7D31"/>
                </a:solidFill>
              </a:defRPr>
            </a:lvl1pPr>
          </a:lstStyle>
          <a:p>
            <a:pPr lvl="0"/>
            <a:endParaRPr lang="en-US" dirty="0"/>
          </a:p>
        </p:txBody>
      </p:sp>
      <p:sp>
        <p:nvSpPr>
          <p:cNvPr id="44" name="Text Placeholder 39">
            <a:extLst>
              <a:ext uri="{FF2B5EF4-FFF2-40B4-BE49-F238E27FC236}">
                <a16:creationId xmlns:a16="http://schemas.microsoft.com/office/drawing/2014/main" xmlns="" id="{3A78AA90-7E8E-4E62-B5D2-08F999456F6F}"/>
              </a:ext>
            </a:extLst>
          </p:cNvPr>
          <p:cNvSpPr>
            <a:spLocks noGrp="1"/>
          </p:cNvSpPr>
          <p:nvPr>
            <p:ph type="body" sz="quarter" idx="17"/>
          </p:nvPr>
        </p:nvSpPr>
        <p:spPr>
          <a:xfrm>
            <a:off x="5206732" y="1719196"/>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923727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AD193E-FE38-43C8-B815-2A5C967EE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BEF6FAB-F726-4BFB-A768-9AF3187130F1}"/>
              </a:ext>
            </a:extLst>
          </p:cNvPr>
          <p:cNvSpPr>
            <a:spLocks noGrp="1"/>
          </p:cNvSpPr>
          <p:nvPr>
            <p:ph type="dt" sz="half" idx="10"/>
          </p:nvPr>
        </p:nvSpPr>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73CD3E37-7D23-4F58-BA1C-0A4A67AC159F}"/>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9C7C959D-977E-4B04-90D9-F5275A28A1F0}"/>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5" name="Group 44">
            <a:extLst>
              <a:ext uri="{FF2B5EF4-FFF2-40B4-BE49-F238E27FC236}">
                <a16:creationId xmlns:a16="http://schemas.microsoft.com/office/drawing/2014/main" xmlns="" id="{C3E0A1D6-F3EA-4FDE-BB8C-2B73B0BF57C4}"/>
              </a:ext>
            </a:extLst>
          </p:cNvPr>
          <p:cNvGrpSpPr/>
          <p:nvPr userDrawn="1"/>
        </p:nvGrpSpPr>
        <p:grpSpPr>
          <a:xfrm>
            <a:off x="3202083" y="1435260"/>
            <a:ext cx="2739834" cy="2684941"/>
            <a:chOff x="4170252" y="1464583"/>
            <a:chExt cx="3851497" cy="3928834"/>
          </a:xfrm>
        </p:grpSpPr>
        <p:grpSp>
          <p:nvGrpSpPr>
            <p:cNvPr id="25" name="Group 24">
              <a:extLst>
                <a:ext uri="{FF2B5EF4-FFF2-40B4-BE49-F238E27FC236}">
                  <a16:creationId xmlns:a16="http://schemas.microsoft.com/office/drawing/2014/main" xmlns="" id="{2F45B59C-B32D-453E-AD57-F55865D15149}"/>
                </a:ext>
              </a:extLst>
            </p:cNvPr>
            <p:cNvGrpSpPr/>
            <p:nvPr userDrawn="1"/>
          </p:nvGrpSpPr>
          <p:grpSpPr>
            <a:xfrm>
              <a:off x="4170252" y="1464583"/>
              <a:ext cx="3851497" cy="3928834"/>
              <a:chOff x="2133599" y="9016999"/>
              <a:chExt cx="4806950" cy="4903472"/>
            </a:xfrm>
          </p:grpSpPr>
          <p:sp>
            <p:nvSpPr>
              <p:cNvPr id="26" name="Shape">
                <a:extLst>
                  <a:ext uri="{FF2B5EF4-FFF2-40B4-BE49-F238E27FC236}">
                    <a16:creationId xmlns:a16="http://schemas.microsoft.com/office/drawing/2014/main" xmlns="" id="{4D1B78CD-4C73-46AF-B88E-033F3EA4EACA}"/>
                  </a:ext>
                </a:extLst>
              </p:cNvPr>
              <p:cNvSpPr/>
              <p:nvPr/>
            </p:nvSpPr>
            <p:spPr>
              <a:xfrm>
                <a:off x="4483099" y="9016999"/>
                <a:ext cx="2457450" cy="3771902"/>
              </a:xfrm>
              <a:custGeom>
                <a:avLst/>
                <a:gdLst/>
                <a:ahLst/>
                <a:cxnLst>
                  <a:cxn ang="0">
                    <a:pos x="wd2" y="hd2"/>
                  </a:cxn>
                  <a:cxn ang="5400000">
                    <a:pos x="wd2" y="hd2"/>
                  </a:cxn>
                  <a:cxn ang="10800000">
                    <a:pos x="wd2" y="hd2"/>
                  </a:cxn>
                  <a:cxn ang="16200000">
                    <a:pos x="wd2" y="hd2"/>
                  </a:cxn>
                </a:cxnLst>
                <a:rect l="0" t="0"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w="12700">
                <a:miter lim="400000"/>
              </a:ln>
            </p:spPr>
            <p:txBody>
              <a:bodyPr lIns="914400" tIns="38100" rIns="38100" bIns="38100" anchor="ctr"/>
              <a:lstStyle/>
              <a:p>
                <a:pPr algn="ctr">
                  <a:defRPr sz="3000">
                    <a:solidFill>
                      <a:srgbClr val="FFFFFF"/>
                    </a:solidFill>
                  </a:defRPr>
                </a:pPr>
                <a:r>
                  <a:rPr lang="fr-CA" b="1" dirty="0"/>
                  <a:t>01</a:t>
                </a:r>
                <a:endParaRPr b="1" dirty="0"/>
              </a:p>
            </p:txBody>
          </p:sp>
          <p:sp>
            <p:nvSpPr>
              <p:cNvPr id="27" name="Shape">
                <a:extLst>
                  <a:ext uri="{FF2B5EF4-FFF2-40B4-BE49-F238E27FC236}">
                    <a16:creationId xmlns:a16="http://schemas.microsoft.com/office/drawing/2014/main" xmlns="" id="{74FFCB5D-306B-4FE0-8BF5-B40D7DE9ED33}"/>
                  </a:ext>
                </a:extLst>
              </p:cNvPr>
              <p:cNvSpPr/>
              <p:nvPr/>
            </p:nvSpPr>
            <p:spPr>
              <a:xfrm>
                <a:off x="2641600" y="11963400"/>
                <a:ext cx="4078647" cy="1957071"/>
              </a:xfrm>
              <a:custGeom>
                <a:avLst/>
                <a:gdLst/>
                <a:ahLst/>
                <a:cxnLst>
                  <a:cxn ang="0">
                    <a:pos x="wd2" y="hd2"/>
                  </a:cxn>
                  <a:cxn ang="5400000">
                    <a:pos x="wd2" y="hd2"/>
                  </a:cxn>
                  <a:cxn ang="10800000">
                    <a:pos x="wd2" y="hd2"/>
                  </a:cxn>
                  <a:cxn ang="16200000">
                    <a:pos x="wd2" y="hd2"/>
                  </a:cxn>
                </a:cxnLst>
                <a:rect l="0" t="0"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w="12700">
                <a:miter lim="400000"/>
              </a:ln>
            </p:spPr>
            <p:txBody>
              <a:bodyPr lIns="38100" tIns="324000" rIns="38100" bIns="182880" anchor="b"/>
              <a:lstStyle/>
              <a:p>
                <a:pPr algn="ctr">
                  <a:defRPr sz="3000">
                    <a:solidFill>
                      <a:srgbClr val="FFFFFF"/>
                    </a:solidFill>
                  </a:defRPr>
                </a:pPr>
                <a:r>
                  <a:rPr lang="fr-CA" b="1" dirty="0">
                    <a:solidFill>
                      <a:schemeClr val="tx1">
                        <a:lumMod val="85000"/>
                        <a:lumOff val="15000"/>
                      </a:schemeClr>
                    </a:solidFill>
                  </a:rPr>
                  <a:t>02</a:t>
                </a:r>
                <a:endParaRPr b="1" dirty="0">
                  <a:solidFill>
                    <a:schemeClr val="tx1">
                      <a:lumMod val="85000"/>
                      <a:lumOff val="15000"/>
                    </a:schemeClr>
                  </a:solidFill>
                </a:endParaRPr>
              </a:p>
            </p:txBody>
          </p:sp>
          <p:sp>
            <p:nvSpPr>
              <p:cNvPr id="28" name="Shape">
                <a:extLst>
                  <a:ext uri="{FF2B5EF4-FFF2-40B4-BE49-F238E27FC236}">
                    <a16:creationId xmlns:a16="http://schemas.microsoft.com/office/drawing/2014/main" xmlns="" id="{0E780FC5-0E35-4A79-B2B8-DAACB4422077}"/>
                  </a:ext>
                </a:extLst>
              </p:cNvPr>
              <p:cNvSpPr/>
              <p:nvPr/>
            </p:nvSpPr>
            <p:spPr>
              <a:xfrm>
                <a:off x="2133599" y="9296400"/>
                <a:ext cx="2475746" cy="3471933"/>
              </a:xfrm>
              <a:custGeom>
                <a:avLst/>
                <a:gdLst/>
                <a:ahLst/>
                <a:cxnLst>
                  <a:cxn ang="0">
                    <a:pos x="wd2" y="hd2"/>
                  </a:cxn>
                  <a:cxn ang="5400000">
                    <a:pos x="wd2" y="hd2"/>
                  </a:cxn>
                  <a:cxn ang="10800000">
                    <a:pos x="wd2" y="hd2"/>
                  </a:cxn>
                  <a:cxn ang="16200000">
                    <a:pos x="wd2" y="hd2"/>
                  </a:cxn>
                </a:cxnLst>
                <a:rect l="0" t="0"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w="12700">
                <a:miter lim="400000"/>
              </a:ln>
            </p:spPr>
            <p:txBody>
              <a:bodyPr lIns="38100" tIns="38100" rIns="731520" bIns="38100" anchor="ctr"/>
              <a:lstStyle/>
              <a:p>
                <a:pPr algn="ctr">
                  <a:defRPr sz="3000">
                    <a:solidFill>
                      <a:srgbClr val="FFFFFF"/>
                    </a:solidFill>
                  </a:defRPr>
                </a:pPr>
                <a:r>
                  <a:rPr lang="fr-CA" b="1" dirty="0">
                    <a:solidFill>
                      <a:schemeClr val="tx1">
                        <a:lumMod val="85000"/>
                        <a:lumOff val="15000"/>
                      </a:schemeClr>
                    </a:solidFill>
                  </a:rPr>
                  <a:t>03</a:t>
                </a:r>
                <a:endParaRPr b="1" dirty="0">
                  <a:solidFill>
                    <a:schemeClr val="tx1">
                      <a:lumMod val="85000"/>
                      <a:lumOff val="15000"/>
                    </a:schemeClr>
                  </a:solidFill>
                </a:endParaRPr>
              </a:p>
            </p:txBody>
          </p:sp>
        </p:grpSp>
        <p:sp>
          <p:nvSpPr>
            <p:cNvPr id="29" name="Circle: Hollow 28">
              <a:extLst>
                <a:ext uri="{FF2B5EF4-FFF2-40B4-BE49-F238E27FC236}">
                  <a16:creationId xmlns:a16="http://schemas.microsoft.com/office/drawing/2014/main" xmlns="" id="{AF0E2E4E-0C72-4657-BE67-7AB998B2C3DE}"/>
                </a:ext>
              </a:extLst>
            </p:cNvPr>
            <p:cNvSpPr/>
            <p:nvPr userDrawn="1"/>
          </p:nvSpPr>
          <p:spPr>
            <a:xfrm>
              <a:off x="5037498" y="2402885"/>
              <a:ext cx="2272358" cy="2272358"/>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Graphic 18" descr="Trophy">
              <a:extLst>
                <a:ext uri="{FF2B5EF4-FFF2-40B4-BE49-F238E27FC236}">
                  <a16:creationId xmlns:a16="http://schemas.microsoft.com/office/drawing/2014/main" xmlns="" id="{1719827A-89FE-4029-9C7C-7A11E66AF154}"/>
                </a:ext>
              </a:extLst>
            </p:cNvPr>
            <p:cNvSpPr/>
            <p:nvPr userDrawn="1"/>
          </p:nvSpPr>
          <p:spPr>
            <a:xfrm>
              <a:off x="5720143" y="3027218"/>
              <a:ext cx="907067" cy="1022394"/>
            </a:xfrm>
            <a:custGeom>
              <a:avLst/>
              <a:gdLst>
                <a:gd name="connsiteX0" fmla="*/ 776190 w 907067"/>
                <a:gd name="connsiteY0" fmla="*/ 492408 h 1022394"/>
                <a:gd name="connsiteX1" fmla="*/ 594777 w 907067"/>
                <a:gd name="connsiteY1" fmla="*/ 579227 h 1022394"/>
                <a:gd name="connsiteX2" fmla="*/ 672526 w 907067"/>
                <a:gd name="connsiteY2" fmla="*/ 500183 h 1022394"/>
                <a:gd name="connsiteX3" fmla="*/ 702329 w 907067"/>
                <a:gd name="connsiteY3" fmla="*/ 461309 h 1022394"/>
                <a:gd name="connsiteX4" fmla="*/ 737316 w 907067"/>
                <a:gd name="connsiteY4" fmla="*/ 338207 h 1022394"/>
                <a:gd name="connsiteX5" fmla="*/ 737316 w 907067"/>
                <a:gd name="connsiteY5" fmla="*/ 169751 h 1022394"/>
                <a:gd name="connsiteX6" fmla="*/ 828023 w 907067"/>
                <a:gd name="connsiteY6" fmla="*/ 169751 h 1022394"/>
                <a:gd name="connsiteX7" fmla="*/ 828023 w 907067"/>
                <a:gd name="connsiteY7" fmla="*/ 366714 h 1022394"/>
                <a:gd name="connsiteX8" fmla="*/ 776190 w 907067"/>
                <a:gd name="connsiteY8" fmla="*/ 492408 h 1022394"/>
                <a:gd name="connsiteX9" fmla="*/ 132173 w 907067"/>
                <a:gd name="connsiteY9" fmla="*/ 492408 h 1022394"/>
                <a:gd name="connsiteX10" fmla="*/ 77749 w 907067"/>
                <a:gd name="connsiteY10" fmla="*/ 366714 h 1022394"/>
                <a:gd name="connsiteX11" fmla="*/ 77749 w 907067"/>
                <a:gd name="connsiteY11" fmla="*/ 168455 h 1022394"/>
                <a:gd name="connsiteX12" fmla="*/ 168455 w 907067"/>
                <a:gd name="connsiteY12" fmla="*/ 168455 h 1022394"/>
                <a:gd name="connsiteX13" fmla="*/ 168455 w 907067"/>
                <a:gd name="connsiteY13" fmla="*/ 336911 h 1022394"/>
                <a:gd name="connsiteX14" fmla="*/ 203442 w 907067"/>
                <a:gd name="connsiteY14" fmla="*/ 460013 h 1022394"/>
                <a:gd name="connsiteX15" fmla="*/ 233246 w 907067"/>
                <a:gd name="connsiteY15" fmla="*/ 498887 h 1022394"/>
                <a:gd name="connsiteX16" fmla="*/ 310995 w 907067"/>
                <a:gd name="connsiteY16" fmla="*/ 577931 h 1022394"/>
                <a:gd name="connsiteX17" fmla="*/ 132173 w 907067"/>
                <a:gd name="connsiteY17" fmla="*/ 492408 h 1022394"/>
                <a:gd name="connsiteX18" fmla="*/ 907067 w 907067"/>
                <a:gd name="connsiteY18" fmla="*/ 362827 h 1022394"/>
                <a:gd name="connsiteX19" fmla="*/ 907067 w 907067"/>
                <a:gd name="connsiteY19" fmla="*/ 90707 h 1022394"/>
                <a:gd name="connsiteX20" fmla="*/ 738612 w 907067"/>
                <a:gd name="connsiteY20" fmla="*/ 90707 h 1022394"/>
                <a:gd name="connsiteX21" fmla="*/ 738612 w 907067"/>
                <a:gd name="connsiteY21" fmla="*/ 0 h 1022394"/>
                <a:gd name="connsiteX22" fmla="*/ 453534 w 907067"/>
                <a:gd name="connsiteY22" fmla="*/ 0 h 1022394"/>
                <a:gd name="connsiteX23" fmla="*/ 168455 w 907067"/>
                <a:gd name="connsiteY23" fmla="*/ 0 h 1022394"/>
                <a:gd name="connsiteX24" fmla="*/ 168455 w 907067"/>
                <a:gd name="connsiteY24" fmla="*/ 90707 h 1022394"/>
                <a:gd name="connsiteX25" fmla="*/ 0 w 907067"/>
                <a:gd name="connsiteY25" fmla="*/ 90707 h 1022394"/>
                <a:gd name="connsiteX26" fmla="*/ 0 w 907067"/>
                <a:gd name="connsiteY26" fmla="*/ 361531 h 1022394"/>
                <a:gd name="connsiteX27" fmla="*/ 73861 w 907067"/>
                <a:gd name="connsiteY27" fmla="*/ 542945 h 1022394"/>
                <a:gd name="connsiteX28" fmla="*/ 383560 w 907067"/>
                <a:gd name="connsiteY28" fmla="*/ 659568 h 1022394"/>
                <a:gd name="connsiteX29" fmla="*/ 401701 w 907067"/>
                <a:gd name="connsiteY29" fmla="*/ 724358 h 1022394"/>
                <a:gd name="connsiteX30" fmla="*/ 401701 w 907067"/>
                <a:gd name="connsiteY30" fmla="*/ 892813 h 1022394"/>
                <a:gd name="connsiteX31" fmla="*/ 336911 w 907067"/>
                <a:gd name="connsiteY31" fmla="*/ 892813 h 1022394"/>
                <a:gd name="connsiteX32" fmla="*/ 285078 w 907067"/>
                <a:gd name="connsiteY32" fmla="*/ 944646 h 1022394"/>
                <a:gd name="connsiteX33" fmla="*/ 220288 w 907067"/>
                <a:gd name="connsiteY33" fmla="*/ 944646 h 1022394"/>
                <a:gd name="connsiteX34" fmla="*/ 168455 w 907067"/>
                <a:gd name="connsiteY34" fmla="*/ 996478 h 1022394"/>
                <a:gd name="connsiteX35" fmla="*/ 168455 w 907067"/>
                <a:gd name="connsiteY35" fmla="*/ 1022394 h 1022394"/>
                <a:gd name="connsiteX36" fmla="*/ 738612 w 907067"/>
                <a:gd name="connsiteY36" fmla="*/ 1022394 h 1022394"/>
                <a:gd name="connsiteX37" fmla="*/ 738612 w 907067"/>
                <a:gd name="connsiteY37" fmla="*/ 996478 h 1022394"/>
                <a:gd name="connsiteX38" fmla="*/ 686780 w 907067"/>
                <a:gd name="connsiteY38" fmla="*/ 944646 h 1022394"/>
                <a:gd name="connsiteX39" fmla="*/ 621989 w 907067"/>
                <a:gd name="connsiteY39" fmla="*/ 944646 h 1022394"/>
                <a:gd name="connsiteX40" fmla="*/ 570157 w 907067"/>
                <a:gd name="connsiteY40" fmla="*/ 892813 h 1022394"/>
                <a:gd name="connsiteX41" fmla="*/ 505366 w 907067"/>
                <a:gd name="connsiteY41" fmla="*/ 892813 h 1022394"/>
                <a:gd name="connsiteX42" fmla="*/ 505366 w 907067"/>
                <a:gd name="connsiteY42" fmla="*/ 725654 h 1022394"/>
                <a:gd name="connsiteX43" fmla="*/ 523507 w 907067"/>
                <a:gd name="connsiteY43" fmla="*/ 660863 h 1022394"/>
                <a:gd name="connsiteX44" fmla="*/ 833206 w 907067"/>
                <a:gd name="connsiteY44" fmla="*/ 544240 h 1022394"/>
                <a:gd name="connsiteX45" fmla="*/ 907067 w 907067"/>
                <a:gd name="connsiteY45" fmla="*/ 362827 h 10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7067" h="1022394">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chemeClr val="bg2">
                <a:lumMod val="90000"/>
              </a:schemeClr>
            </a:solidFill>
            <a:ln w="12898" cap="flat">
              <a:noFill/>
              <a:prstDash val="solid"/>
              <a:miter/>
            </a:ln>
          </p:spPr>
          <p:txBody>
            <a:bodyPr rtlCol="0" anchor="ctr"/>
            <a:lstStyle/>
            <a:p>
              <a:endParaRPr lang="en-US"/>
            </a:p>
          </p:txBody>
        </p:sp>
        <p:grpSp>
          <p:nvGrpSpPr>
            <p:cNvPr id="31" name="Graphic 6" descr="Lightbulb">
              <a:extLst>
                <a:ext uri="{FF2B5EF4-FFF2-40B4-BE49-F238E27FC236}">
                  <a16:creationId xmlns:a16="http://schemas.microsoft.com/office/drawing/2014/main" xmlns="" id="{CE50A2F7-FB0F-413B-BB0B-FD7DD2C639BA}"/>
                </a:ext>
              </a:extLst>
            </p:cNvPr>
            <p:cNvGrpSpPr/>
            <p:nvPr userDrawn="1"/>
          </p:nvGrpSpPr>
          <p:grpSpPr>
            <a:xfrm>
              <a:off x="6232674" y="1623567"/>
              <a:ext cx="400265" cy="400265"/>
              <a:chOff x="6232673" y="1623567"/>
              <a:chExt cx="400265" cy="400265"/>
            </a:xfrm>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xmlns="" id="{2D34A307-1C7A-45F2-91CC-36C54F0892B4}"/>
                  </a:ext>
                </a:extLst>
              </p:cNvPr>
              <p:cNvSpPr/>
              <p:nvPr/>
            </p:nvSpPr>
            <p:spPr>
              <a:xfrm>
                <a:off x="6378602" y="1890410"/>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9511974A-F21F-4ED7-B88C-1E3BF2D50270}"/>
                  </a:ext>
                </a:extLst>
              </p:cNvPr>
              <p:cNvSpPr/>
              <p:nvPr/>
            </p:nvSpPr>
            <p:spPr>
              <a:xfrm>
                <a:off x="6378602" y="193210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02ED36C8-E911-4C2F-B548-5DF0C4CA8F05}"/>
                  </a:ext>
                </a:extLst>
              </p:cNvPr>
              <p:cNvSpPr/>
              <p:nvPr/>
            </p:nvSpPr>
            <p:spPr>
              <a:xfrm>
                <a:off x="6405704" y="1973798"/>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22EAB7F2-D8FC-48BA-9094-053F1F6E32C6}"/>
                  </a:ext>
                </a:extLst>
              </p:cNvPr>
              <p:cNvSpPr/>
              <p:nvPr/>
            </p:nvSpPr>
            <p:spPr>
              <a:xfrm>
                <a:off x="6324400" y="1648583"/>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a:p>
            </p:txBody>
          </p:sp>
        </p:grpSp>
        <p:sp>
          <p:nvSpPr>
            <p:cNvPr id="36" name="Graphic 8" descr="Single gear">
              <a:extLst>
                <a:ext uri="{FF2B5EF4-FFF2-40B4-BE49-F238E27FC236}">
                  <a16:creationId xmlns:a16="http://schemas.microsoft.com/office/drawing/2014/main" xmlns="" id="{DD8CFDD6-DFA1-4875-B0C5-B80F0FA125C3}"/>
                </a:ext>
              </a:extLst>
            </p:cNvPr>
            <p:cNvSpPr/>
            <p:nvPr userDrawn="1"/>
          </p:nvSpPr>
          <p:spPr>
            <a:xfrm>
              <a:off x="4299769" y="4084687"/>
              <a:ext cx="283937" cy="283521"/>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a:p>
          </p:txBody>
        </p:sp>
        <p:grpSp>
          <p:nvGrpSpPr>
            <p:cNvPr id="37" name="Graphic 7" descr="Stopwatch">
              <a:extLst>
                <a:ext uri="{FF2B5EF4-FFF2-40B4-BE49-F238E27FC236}">
                  <a16:creationId xmlns:a16="http://schemas.microsoft.com/office/drawing/2014/main" xmlns="" id="{010F6685-5BAA-4776-90D6-72A7C59C5035}"/>
                </a:ext>
              </a:extLst>
            </p:cNvPr>
            <p:cNvGrpSpPr/>
            <p:nvPr userDrawn="1"/>
          </p:nvGrpSpPr>
          <p:grpSpPr>
            <a:xfrm>
              <a:off x="7332376" y="4513261"/>
              <a:ext cx="400265" cy="400265"/>
              <a:chOff x="7332375" y="4513261"/>
              <a:chExt cx="400265" cy="400265"/>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xmlns="" id="{E408050F-3E5E-4F6F-9C58-E9F982AA1000}"/>
                  </a:ext>
                </a:extLst>
              </p:cNvPr>
              <p:cNvSpPr/>
              <p:nvPr/>
            </p:nvSpPr>
            <p:spPr>
              <a:xfrm>
                <a:off x="7524168" y="4642513"/>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42B1E7E0-E812-4B93-B907-5DC1D0B3A219}"/>
                  </a:ext>
                </a:extLst>
              </p:cNvPr>
              <p:cNvSpPr/>
              <p:nvPr/>
            </p:nvSpPr>
            <p:spPr>
              <a:xfrm>
                <a:off x="7524168" y="4809290"/>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E4FECC77-835C-4DDE-A456-88E9D6F7F2A0}"/>
                  </a:ext>
                </a:extLst>
              </p:cNvPr>
              <p:cNvSpPr/>
              <p:nvPr/>
            </p:nvSpPr>
            <p:spPr>
              <a:xfrm>
                <a:off x="7607557"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0407B9CC-BB9E-40AC-8995-4C15B6201480}"/>
                  </a:ext>
                </a:extLst>
              </p:cNvPr>
              <p:cNvSpPr/>
              <p:nvPr/>
            </p:nvSpPr>
            <p:spPr>
              <a:xfrm>
                <a:off x="7440780"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4BB2D0C6-943F-4901-BB22-6A1DB3071789}"/>
                  </a:ext>
                </a:extLst>
              </p:cNvPr>
              <p:cNvSpPr/>
              <p:nvPr/>
            </p:nvSpPr>
            <p:spPr>
              <a:xfrm>
                <a:off x="7524168" y="4671699"/>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E041711A-18CE-4040-9DD0-A48802FCA162}"/>
                  </a:ext>
                </a:extLst>
              </p:cNvPr>
              <p:cNvSpPr/>
              <p:nvPr/>
            </p:nvSpPr>
            <p:spPr>
              <a:xfrm>
                <a:off x="7390874" y="4550785"/>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a:p>
            </p:txBody>
          </p:sp>
        </p:grpSp>
      </p:grpSp>
      <p:sp>
        <p:nvSpPr>
          <p:cNvPr id="46" name="Text Placeholder 39">
            <a:extLst>
              <a:ext uri="{FF2B5EF4-FFF2-40B4-BE49-F238E27FC236}">
                <a16:creationId xmlns:a16="http://schemas.microsoft.com/office/drawing/2014/main" xmlns="" id="{07F70CD6-46F6-4079-A838-E783E2E1590C}"/>
              </a:ext>
            </a:extLst>
          </p:cNvPr>
          <p:cNvSpPr>
            <a:spLocks noGrp="1"/>
          </p:cNvSpPr>
          <p:nvPr>
            <p:ph type="body" sz="quarter" idx="14"/>
          </p:nvPr>
        </p:nvSpPr>
        <p:spPr>
          <a:xfrm>
            <a:off x="2036650" y="2028451"/>
            <a:ext cx="1401513" cy="708025"/>
          </a:xfrm>
        </p:spPr>
        <p:txBody>
          <a:bodyPr>
            <a:normAutofit/>
          </a:bodyPr>
          <a:lstStyle>
            <a:lvl1pPr marL="0" indent="0">
              <a:buNone/>
              <a:defRPr sz="2400">
                <a:solidFill>
                  <a:srgbClr val="70AD47"/>
                </a:solidFill>
              </a:defRPr>
            </a:lvl1pPr>
          </a:lstStyle>
          <a:p>
            <a:pPr lvl="0"/>
            <a:endParaRPr lang="en-US" dirty="0"/>
          </a:p>
        </p:txBody>
      </p:sp>
      <p:sp>
        <p:nvSpPr>
          <p:cNvPr id="47" name="Text Placeholder 39">
            <a:extLst>
              <a:ext uri="{FF2B5EF4-FFF2-40B4-BE49-F238E27FC236}">
                <a16:creationId xmlns:a16="http://schemas.microsoft.com/office/drawing/2014/main" xmlns="" id="{CB3ACFEF-10A5-41FE-BB03-91B353DA660A}"/>
              </a:ext>
            </a:extLst>
          </p:cNvPr>
          <p:cNvSpPr>
            <a:spLocks noGrp="1"/>
          </p:cNvSpPr>
          <p:nvPr>
            <p:ph type="body" sz="quarter" idx="15"/>
          </p:nvPr>
        </p:nvSpPr>
        <p:spPr>
          <a:xfrm>
            <a:off x="5941917" y="2028451"/>
            <a:ext cx="1401513" cy="708025"/>
          </a:xfrm>
        </p:spPr>
        <p:txBody>
          <a:bodyPr>
            <a:normAutofit/>
          </a:bodyPr>
          <a:lstStyle>
            <a:lvl1pPr marL="0" indent="0">
              <a:buNone/>
              <a:defRPr sz="2400">
                <a:solidFill>
                  <a:srgbClr val="5B9BD5"/>
                </a:solidFill>
              </a:defRPr>
            </a:lvl1pPr>
          </a:lstStyle>
          <a:p>
            <a:pPr lvl="0"/>
            <a:endParaRPr lang="en-US" dirty="0"/>
          </a:p>
        </p:txBody>
      </p:sp>
      <p:sp>
        <p:nvSpPr>
          <p:cNvPr id="48" name="Text Placeholder 39">
            <a:extLst>
              <a:ext uri="{FF2B5EF4-FFF2-40B4-BE49-F238E27FC236}">
                <a16:creationId xmlns:a16="http://schemas.microsoft.com/office/drawing/2014/main" xmlns="" id="{1944BBA9-4B8F-420B-8A89-5E11319038A4}"/>
              </a:ext>
            </a:extLst>
          </p:cNvPr>
          <p:cNvSpPr>
            <a:spLocks noGrp="1"/>
          </p:cNvSpPr>
          <p:nvPr>
            <p:ph type="body" sz="quarter" idx="16"/>
          </p:nvPr>
        </p:nvSpPr>
        <p:spPr>
          <a:xfrm>
            <a:off x="3953233" y="4114504"/>
            <a:ext cx="1401513" cy="708025"/>
          </a:xfrm>
        </p:spPr>
        <p:txBody>
          <a:bodyPr>
            <a:normAutofit/>
          </a:bodyPr>
          <a:lstStyle>
            <a:lvl1pPr marL="0" indent="0">
              <a:buNone/>
              <a:defRPr sz="2400">
                <a:solidFill>
                  <a:srgbClr val="ED7D31"/>
                </a:solidFill>
              </a:defRPr>
            </a:lvl1pPr>
          </a:lstStyle>
          <a:p>
            <a:pPr lvl="0"/>
            <a:endParaRPr lang="en-US" dirty="0"/>
          </a:p>
        </p:txBody>
      </p:sp>
    </p:spTree>
    <p:extLst>
      <p:ext uri="{BB962C8B-B14F-4D97-AF65-F5344CB8AC3E}">
        <p14:creationId xmlns:p14="http://schemas.microsoft.com/office/powerpoint/2010/main" val="2284466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12BA7D-F4AE-4311-BA31-C22E6BB86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9E45D65-2A6C-4260-8DAA-9F9193C4FB90}"/>
              </a:ext>
            </a:extLst>
          </p:cNvPr>
          <p:cNvSpPr>
            <a:spLocks noGrp="1"/>
          </p:cNvSpPr>
          <p:nvPr>
            <p:ph type="dt" sz="half" idx="10"/>
          </p:nvPr>
        </p:nvSpPr>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E91065EF-0A0A-4C99-87C7-52C4328F70E6}"/>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5BBF547D-367A-4090-B941-7E00E606972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6" name="Group 45">
            <a:extLst>
              <a:ext uri="{FF2B5EF4-FFF2-40B4-BE49-F238E27FC236}">
                <a16:creationId xmlns:a16="http://schemas.microsoft.com/office/drawing/2014/main" xmlns="" id="{8BBFCE8E-8DDD-4C9A-BF2A-3A4CA0348792}"/>
              </a:ext>
            </a:extLst>
          </p:cNvPr>
          <p:cNvGrpSpPr/>
          <p:nvPr userDrawn="1"/>
        </p:nvGrpSpPr>
        <p:grpSpPr>
          <a:xfrm>
            <a:off x="3129473" y="2002734"/>
            <a:ext cx="2530548" cy="2186735"/>
            <a:chOff x="3724235" y="1302007"/>
            <a:chExt cx="4732645" cy="4733691"/>
          </a:xfrm>
        </p:grpSpPr>
        <p:grpSp>
          <p:nvGrpSpPr>
            <p:cNvPr id="6" name="Group 5">
              <a:extLst>
                <a:ext uri="{FF2B5EF4-FFF2-40B4-BE49-F238E27FC236}">
                  <a16:creationId xmlns:a16="http://schemas.microsoft.com/office/drawing/2014/main" xmlns="" id="{089CD675-D6F5-47E5-8A0E-D438E49E6FD6}"/>
                </a:ext>
              </a:extLst>
            </p:cNvPr>
            <p:cNvGrpSpPr/>
            <p:nvPr userDrawn="1"/>
          </p:nvGrpSpPr>
          <p:grpSpPr>
            <a:xfrm>
              <a:off x="3735119" y="1302007"/>
              <a:ext cx="4721761" cy="4733691"/>
              <a:chOff x="3974367" y="1302008"/>
              <a:chExt cx="4243263" cy="4253984"/>
            </a:xfrm>
          </p:grpSpPr>
          <p:sp>
            <p:nvSpPr>
              <p:cNvPr id="7" name="Freeform 5">
                <a:extLst>
                  <a:ext uri="{FF2B5EF4-FFF2-40B4-BE49-F238E27FC236}">
                    <a16:creationId xmlns:a16="http://schemas.microsoft.com/office/drawing/2014/main" xmlns="" id="{D18D7D50-0C22-4C32-B217-08D38178BF37}"/>
                  </a:ext>
                </a:extLst>
              </p:cNvPr>
              <p:cNvSpPr>
                <a:spLocks/>
              </p:cNvSpPr>
              <p:nvPr/>
            </p:nvSpPr>
            <p:spPr bwMode="auto">
              <a:xfrm>
                <a:off x="6095999" y="1302008"/>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rPr>
                  <a:t>01</a:t>
                </a:r>
              </a:p>
            </p:txBody>
          </p:sp>
          <p:sp>
            <p:nvSpPr>
              <p:cNvPr id="8" name="Freeform 9">
                <a:extLst>
                  <a:ext uri="{FF2B5EF4-FFF2-40B4-BE49-F238E27FC236}">
                    <a16:creationId xmlns:a16="http://schemas.microsoft.com/office/drawing/2014/main" xmlns="" id="{A1BA52E0-7423-4ED7-ABB5-6B2D92494E6A}"/>
                  </a:ext>
                </a:extLst>
              </p:cNvPr>
              <p:cNvSpPr>
                <a:spLocks/>
              </p:cNvSpPr>
              <p:nvPr/>
            </p:nvSpPr>
            <p:spPr bwMode="auto">
              <a:xfrm>
                <a:off x="5035184" y="2365504"/>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xmlns="" id="{26EA1CEC-465E-4732-9755-DFB8C71648E8}"/>
                  </a:ext>
                </a:extLst>
              </p:cNvPr>
              <p:cNvSpPr>
                <a:spLocks/>
              </p:cNvSpPr>
              <p:nvPr/>
            </p:nvSpPr>
            <p:spPr bwMode="auto">
              <a:xfrm>
                <a:off x="5035184" y="1302008"/>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xmlns="" id="{00B2B2D2-0B74-4022-AFDE-2588A6D56CBA}"/>
                  </a:ext>
                </a:extLst>
              </p:cNvPr>
              <p:cNvSpPr>
                <a:spLocks/>
              </p:cNvSpPr>
              <p:nvPr/>
            </p:nvSpPr>
            <p:spPr bwMode="auto">
              <a:xfrm>
                <a:off x="6095999" y="3429000"/>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xmlns="" id="{F7C7258D-5270-428C-AB44-6C364FDFC584}"/>
                  </a:ext>
                </a:extLst>
              </p:cNvPr>
              <p:cNvSpPr>
                <a:spLocks/>
              </p:cNvSpPr>
              <p:nvPr/>
            </p:nvSpPr>
            <p:spPr bwMode="auto">
              <a:xfrm>
                <a:off x="6095999" y="4492496"/>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xmlns="" id="{E6DD5933-19D6-4FE7-8ED1-E126DCE91B9F}"/>
                  </a:ext>
                </a:extLst>
              </p:cNvPr>
              <p:cNvSpPr>
                <a:spLocks/>
              </p:cNvSpPr>
              <p:nvPr/>
            </p:nvSpPr>
            <p:spPr bwMode="auto">
              <a:xfrm>
                <a:off x="5035184" y="4492496"/>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rPr>
                  <a:t>03</a:t>
                </a:r>
              </a:p>
            </p:txBody>
          </p:sp>
          <p:sp>
            <p:nvSpPr>
              <p:cNvPr id="13" name="Freeform 5">
                <a:extLst>
                  <a:ext uri="{FF2B5EF4-FFF2-40B4-BE49-F238E27FC236}">
                    <a16:creationId xmlns:a16="http://schemas.microsoft.com/office/drawing/2014/main" xmlns="" id="{48534486-49D7-49E6-9672-3CB5B67A2C94}"/>
                  </a:ext>
                </a:extLst>
              </p:cNvPr>
              <p:cNvSpPr>
                <a:spLocks/>
              </p:cNvSpPr>
              <p:nvPr/>
            </p:nvSpPr>
            <p:spPr bwMode="auto">
              <a:xfrm>
                <a:off x="7156814" y="2365504"/>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xmlns="" id="{8D691F7A-5874-4197-B9EC-EAC2FA325BF6}"/>
                  </a:ext>
                </a:extLst>
              </p:cNvPr>
              <p:cNvSpPr>
                <a:spLocks/>
              </p:cNvSpPr>
              <p:nvPr/>
            </p:nvSpPr>
            <p:spPr bwMode="auto">
              <a:xfrm>
                <a:off x="7156814"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rPr>
                  <a:t>02</a:t>
                </a:r>
              </a:p>
            </p:txBody>
          </p:sp>
          <p:sp>
            <p:nvSpPr>
              <p:cNvPr id="15" name="Freeform 11">
                <a:extLst>
                  <a:ext uri="{FF2B5EF4-FFF2-40B4-BE49-F238E27FC236}">
                    <a16:creationId xmlns:a16="http://schemas.microsoft.com/office/drawing/2014/main" xmlns="" id="{9E27ADD0-89D9-4413-A1A4-612F7C9CB239}"/>
                  </a:ext>
                </a:extLst>
              </p:cNvPr>
              <p:cNvSpPr>
                <a:spLocks/>
              </p:cNvSpPr>
              <p:nvPr/>
            </p:nvSpPr>
            <p:spPr bwMode="auto">
              <a:xfrm>
                <a:off x="6095999"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xmlns="" id="{9889AFE0-00DE-4C8E-8D87-943D779BE833}"/>
                  </a:ext>
                </a:extLst>
              </p:cNvPr>
              <p:cNvSpPr>
                <a:spLocks/>
              </p:cNvSpPr>
              <p:nvPr/>
            </p:nvSpPr>
            <p:spPr bwMode="auto">
              <a:xfrm>
                <a:off x="5035182"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xmlns="" id="{905BE907-99E1-403A-9C6A-F25A4FC61BE7}"/>
                  </a:ext>
                </a:extLst>
              </p:cNvPr>
              <p:cNvSpPr>
                <a:spLocks/>
              </p:cNvSpPr>
              <p:nvPr/>
            </p:nvSpPr>
            <p:spPr bwMode="auto">
              <a:xfrm>
                <a:off x="3974367" y="3429000"/>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xmlns="" id="{D061CF08-2DF9-4A77-B038-05AA6188B156}"/>
                  </a:ext>
                </a:extLst>
              </p:cNvPr>
              <p:cNvSpPr>
                <a:spLocks/>
              </p:cNvSpPr>
              <p:nvPr/>
            </p:nvSpPr>
            <p:spPr bwMode="auto">
              <a:xfrm>
                <a:off x="3974367"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6">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rPr>
                  <a:t>04</a:t>
                </a:r>
              </a:p>
            </p:txBody>
          </p:sp>
          <p:sp>
            <p:nvSpPr>
              <p:cNvPr id="19" name="Freeform: Shape 18">
                <a:extLst>
                  <a:ext uri="{FF2B5EF4-FFF2-40B4-BE49-F238E27FC236}">
                    <a16:creationId xmlns:a16="http://schemas.microsoft.com/office/drawing/2014/main" xmlns="" id="{611A2D6D-B9C2-4E35-9CD5-78FAE73D908C}"/>
                  </a:ext>
                </a:extLst>
              </p:cNvPr>
              <p:cNvSpPr>
                <a:spLocks/>
              </p:cNvSpPr>
              <p:nvPr/>
            </p:nvSpPr>
            <p:spPr bwMode="auto">
              <a:xfrm>
                <a:off x="6028204" y="4492496"/>
                <a:ext cx="67796" cy="1063496"/>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Shape 19">
                <a:extLst>
                  <a:ext uri="{FF2B5EF4-FFF2-40B4-BE49-F238E27FC236}">
                    <a16:creationId xmlns:a16="http://schemas.microsoft.com/office/drawing/2014/main" xmlns="" id="{E1EE0DE2-49D4-4238-A110-E1D430377563}"/>
                  </a:ext>
                </a:extLst>
              </p:cNvPr>
              <p:cNvSpPr>
                <a:spLocks/>
              </p:cNvSpPr>
              <p:nvPr/>
            </p:nvSpPr>
            <p:spPr bwMode="auto">
              <a:xfrm>
                <a:off x="7156814" y="3429001"/>
                <a:ext cx="1060816" cy="70879"/>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Shape 20">
                <a:extLst>
                  <a:ext uri="{FF2B5EF4-FFF2-40B4-BE49-F238E27FC236}">
                    <a16:creationId xmlns:a16="http://schemas.microsoft.com/office/drawing/2014/main" xmlns="" id="{3A6DEEB3-5C9D-4A1A-8FE5-D360FEA41C4A}"/>
                  </a:ext>
                </a:extLst>
              </p:cNvPr>
              <p:cNvSpPr/>
              <p:nvPr/>
            </p:nvSpPr>
            <p:spPr>
              <a:xfrm rot="217047">
                <a:off x="3975463" y="3394269"/>
                <a:ext cx="1058703" cy="6819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4CE99B82-232E-4ADA-835F-7611B0EE3E5F}"/>
                  </a:ext>
                </a:extLst>
              </p:cNvPr>
              <p:cNvSpPr/>
              <p:nvPr/>
            </p:nvSpPr>
            <p:spPr>
              <a:xfrm rot="5617047">
                <a:off x="5567069" y="1798556"/>
                <a:ext cx="1057861" cy="66879"/>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Rectangle 22">
              <a:extLst>
                <a:ext uri="{FF2B5EF4-FFF2-40B4-BE49-F238E27FC236}">
                  <a16:creationId xmlns:a16="http://schemas.microsoft.com/office/drawing/2014/main" xmlns="" id="{B82D82E2-1427-4F4F-92AA-60BE99B3342F}"/>
                </a:ext>
              </a:extLst>
            </p:cNvPr>
            <p:cNvSpPr/>
            <p:nvPr userDrawn="1"/>
          </p:nvSpPr>
          <p:spPr>
            <a:xfrm>
              <a:off x="3724235" y="3672772"/>
              <a:ext cx="1902616" cy="599628"/>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4" name="Rectangle 23">
              <a:extLst>
                <a:ext uri="{FF2B5EF4-FFF2-40B4-BE49-F238E27FC236}">
                  <a16:creationId xmlns:a16="http://schemas.microsoft.com/office/drawing/2014/main" xmlns="" id="{C9A75616-8973-4978-8160-20B9BD2E1D58}"/>
                </a:ext>
              </a:extLst>
            </p:cNvPr>
            <p:cNvSpPr/>
            <p:nvPr userDrawn="1"/>
          </p:nvSpPr>
          <p:spPr>
            <a:xfrm rot="16200000">
              <a:off x="4806314" y="2230325"/>
              <a:ext cx="2202245" cy="518045"/>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5" name="Rectangle 24">
              <a:extLst>
                <a:ext uri="{FF2B5EF4-FFF2-40B4-BE49-F238E27FC236}">
                  <a16:creationId xmlns:a16="http://schemas.microsoft.com/office/drawing/2014/main" xmlns="" id="{186128DE-ECC0-4A88-B11D-729B5ACE66A9}"/>
                </a:ext>
              </a:extLst>
            </p:cNvPr>
            <p:cNvSpPr/>
            <p:nvPr userDrawn="1"/>
          </p:nvSpPr>
          <p:spPr>
            <a:xfrm>
              <a:off x="6529289" y="3148097"/>
              <a:ext cx="1902616" cy="599628"/>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6" name="Rectangle 25">
              <a:extLst>
                <a:ext uri="{FF2B5EF4-FFF2-40B4-BE49-F238E27FC236}">
                  <a16:creationId xmlns:a16="http://schemas.microsoft.com/office/drawing/2014/main" xmlns="" id="{9A2BB826-2EBA-41D6-BFA4-DDCD186FB4C6}"/>
                </a:ext>
              </a:extLst>
            </p:cNvPr>
            <p:cNvSpPr/>
            <p:nvPr userDrawn="1"/>
          </p:nvSpPr>
          <p:spPr>
            <a:xfrm rot="5400000">
              <a:off x="5187337" y="4589332"/>
              <a:ext cx="2202244" cy="518045"/>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7" name="Graphic 94" descr="Puzzle">
              <a:extLst>
                <a:ext uri="{FF2B5EF4-FFF2-40B4-BE49-F238E27FC236}">
                  <a16:creationId xmlns:a16="http://schemas.microsoft.com/office/drawing/2014/main" xmlns="" id="{E717E22A-A694-47F0-B485-0FDEBCF52F40}"/>
                </a:ext>
              </a:extLst>
            </p:cNvPr>
            <p:cNvSpPr/>
            <p:nvPr userDrawn="1"/>
          </p:nvSpPr>
          <p:spPr>
            <a:xfrm>
              <a:off x="6555978" y="4595349"/>
              <a:ext cx="495138" cy="495138"/>
            </a:xfrm>
            <a:custGeom>
              <a:avLst/>
              <a:gdLst>
                <a:gd name="connsiteX0" fmla="*/ 319983 w 495137"/>
                <a:gd name="connsiteY0" fmla="*/ 375686 h 495137"/>
                <a:gd name="connsiteX1" fmla="*/ 293369 w 495137"/>
                <a:gd name="connsiteY1" fmla="*/ 293988 h 495137"/>
                <a:gd name="connsiteX2" fmla="*/ 297701 w 495137"/>
                <a:gd name="connsiteY2" fmla="*/ 289655 h 495137"/>
                <a:gd name="connsiteX3" fmla="*/ 380637 w 495137"/>
                <a:gd name="connsiteY3" fmla="*/ 315031 h 495137"/>
                <a:gd name="connsiteX4" fmla="*/ 424580 w 495137"/>
                <a:gd name="connsiteY4" fmla="*/ 350310 h 495137"/>
                <a:gd name="connsiteX5" fmla="*/ 495138 w 495137"/>
                <a:gd name="connsiteY5" fmla="*/ 279753 h 495137"/>
                <a:gd name="connsiteX6" fmla="*/ 389921 w 495137"/>
                <a:gd name="connsiteY6" fmla="*/ 174536 h 495137"/>
                <a:gd name="connsiteX7" fmla="*/ 425199 w 495137"/>
                <a:gd name="connsiteY7" fmla="*/ 130593 h 495137"/>
                <a:gd name="connsiteX8" fmla="*/ 450575 w 495137"/>
                <a:gd name="connsiteY8" fmla="*/ 47657 h 495137"/>
                <a:gd name="connsiteX9" fmla="*/ 446243 w 495137"/>
                <a:gd name="connsiteY9" fmla="*/ 43325 h 495137"/>
                <a:gd name="connsiteX10" fmla="*/ 364545 w 495137"/>
                <a:gd name="connsiteY10" fmla="*/ 69938 h 495137"/>
                <a:gd name="connsiteX11" fmla="*/ 320602 w 495137"/>
                <a:gd name="connsiteY11" fmla="*/ 105217 h 495137"/>
                <a:gd name="connsiteX12" fmla="*/ 215385 w 495137"/>
                <a:gd name="connsiteY12" fmla="*/ 0 h 495137"/>
                <a:gd name="connsiteX13" fmla="*/ 144209 w 495137"/>
                <a:gd name="connsiteY13" fmla="*/ 70557 h 495137"/>
                <a:gd name="connsiteX14" fmla="*/ 179487 w 495137"/>
                <a:gd name="connsiteY14" fmla="*/ 114501 h 495137"/>
                <a:gd name="connsiteX15" fmla="*/ 206101 w 495137"/>
                <a:gd name="connsiteY15" fmla="*/ 196198 h 495137"/>
                <a:gd name="connsiteX16" fmla="*/ 201769 w 495137"/>
                <a:gd name="connsiteY16" fmla="*/ 200531 h 495137"/>
                <a:gd name="connsiteX17" fmla="*/ 118833 w 495137"/>
                <a:gd name="connsiteY17" fmla="*/ 175155 h 495137"/>
                <a:gd name="connsiteX18" fmla="*/ 74890 w 495137"/>
                <a:gd name="connsiteY18" fmla="*/ 139876 h 495137"/>
                <a:gd name="connsiteX19" fmla="*/ 0 w 495137"/>
                <a:gd name="connsiteY19" fmla="*/ 215385 h 495137"/>
                <a:gd name="connsiteX20" fmla="*/ 105217 w 495137"/>
                <a:gd name="connsiteY20" fmla="*/ 320602 h 495137"/>
                <a:gd name="connsiteX21" fmla="*/ 69938 w 495137"/>
                <a:gd name="connsiteY21" fmla="*/ 364545 h 495137"/>
                <a:gd name="connsiteX22" fmla="*/ 44562 w 495137"/>
                <a:gd name="connsiteY22" fmla="*/ 447481 h 495137"/>
                <a:gd name="connsiteX23" fmla="*/ 48895 w 495137"/>
                <a:gd name="connsiteY23" fmla="*/ 451813 h 495137"/>
                <a:gd name="connsiteX24" fmla="*/ 130593 w 495137"/>
                <a:gd name="connsiteY24" fmla="*/ 425199 h 495137"/>
                <a:gd name="connsiteX25" fmla="*/ 174536 w 495137"/>
                <a:gd name="connsiteY25" fmla="*/ 389921 h 495137"/>
                <a:gd name="connsiteX26" fmla="*/ 279753 w 495137"/>
                <a:gd name="connsiteY26" fmla="*/ 495138 h 495137"/>
                <a:gd name="connsiteX27" fmla="*/ 355261 w 495137"/>
                <a:gd name="connsiteY27" fmla="*/ 419629 h 495137"/>
                <a:gd name="connsiteX28" fmla="*/ 319983 w 495137"/>
                <a:gd name="connsiteY28" fmla="*/ 375686 h 4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37" h="495137">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chemeClr val="bg2">
                <a:lumMod val="25000"/>
              </a:schemeClr>
            </a:solidFill>
            <a:ln w="6152" cap="flat">
              <a:noFill/>
              <a:prstDash val="solid"/>
              <a:miter/>
            </a:ln>
          </p:spPr>
          <p:txBody>
            <a:bodyPr rtlCol="0" anchor="ctr"/>
            <a:lstStyle/>
            <a:p>
              <a:endParaRPr lang="en-US"/>
            </a:p>
          </p:txBody>
        </p:sp>
        <p:grpSp>
          <p:nvGrpSpPr>
            <p:cNvPr id="28" name="Graphic 96" descr="Rocket">
              <a:extLst>
                <a:ext uri="{FF2B5EF4-FFF2-40B4-BE49-F238E27FC236}">
                  <a16:creationId xmlns:a16="http://schemas.microsoft.com/office/drawing/2014/main" xmlns="" id="{ADF71BF9-1D6F-4A34-9260-21F65C071A2F}"/>
                </a:ext>
              </a:extLst>
            </p:cNvPr>
            <p:cNvGrpSpPr/>
            <p:nvPr userDrawn="1"/>
          </p:nvGrpSpPr>
          <p:grpSpPr>
            <a:xfrm>
              <a:off x="4614532" y="4055926"/>
              <a:ext cx="594165" cy="594165"/>
              <a:chOff x="4614532" y="4055926"/>
              <a:chExt cx="594165" cy="594165"/>
            </a:xfrm>
            <a:solidFill>
              <a:schemeClr val="bg2">
                <a:lumMod val="25000"/>
              </a:schemeClr>
            </a:solidFill>
          </p:grpSpPr>
          <p:sp>
            <p:nvSpPr>
              <p:cNvPr id="29" name="Freeform: Shape 28">
                <a:extLst>
                  <a:ext uri="{FF2B5EF4-FFF2-40B4-BE49-F238E27FC236}">
                    <a16:creationId xmlns:a16="http://schemas.microsoft.com/office/drawing/2014/main" xmlns="" id="{AE0F9688-D1C5-4417-A856-670234633C59}"/>
                  </a:ext>
                </a:extLst>
              </p:cNvPr>
              <p:cNvSpPr/>
              <p:nvPr/>
            </p:nvSpPr>
            <p:spPr>
              <a:xfrm>
                <a:off x="5047158" y="4104639"/>
                <a:ext cx="111406" cy="105217"/>
              </a:xfrm>
              <a:custGeom>
                <a:avLst/>
                <a:gdLst>
                  <a:gd name="connsiteX0" fmla="*/ 110787 w 111405"/>
                  <a:gd name="connsiteY0" fmla="*/ 3276 h 105216"/>
                  <a:gd name="connsiteX1" fmla="*/ 0 w 111405"/>
                  <a:gd name="connsiteY1" fmla="*/ 16893 h 105216"/>
                  <a:gd name="connsiteX2" fmla="*/ 50752 w 111405"/>
                  <a:gd name="connsiteY2" fmla="*/ 57123 h 105216"/>
                  <a:gd name="connsiteX3" fmla="*/ 91600 w 111405"/>
                  <a:gd name="connsiteY3" fmla="*/ 109112 h 105216"/>
                  <a:gd name="connsiteX4" fmla="*/ 110787 w 111405"/>
                  <a:gd name="connsiteY4" fmla="*/ 3276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grpFill/>
              <a:ln w="615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43C80D2B-3416-4CC0-8029-7987A4FDE8EB}"/>
                  </a:ext>
                </a:extLst>
              </p:cNvPr>
              <p:cNvSpPr/>
              <p:nvPr/>
            </p:nvSpPr>
            <p:spPr>
              <a:xfrm>
                <a:off x="4662231" y="4274792"/>
                <a:ext cx="148541" cy="142352"/>
              </a:xfrm>
              <a:custGeom>
                <a:avLst/>
                <a:gdLst>
                  <a:gd name="connsiteX0" fmla="*/ 150975 w 148541"/>
                  <a:gd name="connsiteY0" fmla="*/ 9516 h 142352"/>
                  <a:gd name="connsiteX1" fmla="*/ 129932 w 148541"/>
                  <a:gd name="connsiteY1" fmla="*/ 1470 h 142352"/>
                  <a:gd name="connsiteX2" fmla="*/ 105175 w 148541"/>
                  <a:gd name="connsiteY2" fmla="*/ 6421 h 142352"/>
                  <a:gd name="connsiteX3" fmla="*/ 6766 w 148541"/>
                  <a:gd name="connsiteY3" fmla="*/ 104830 h 142352"/>
                  <a:gd name="connsiteX4" fmla="*/ 27810 w 148541"/>
                  <a:gd name="connsiteY4" fmla="*/ 143822 h 142352"/>
                  <a:gd name="connsiteX5" fmla="*/ 110126 w 148541"/>
                  <a:gd name="connsiteY5" fmla="*/ 125254 h 142352"/>
                  <a:gd name="connsiteX6" fmla="*/ 150975 w 148541"/>
                  <a:gd name="connsiteY6" fmla="*/ 9516 h 1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41" h="142352">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grpFill/>
              <a:ln w="615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725220A2-9406-4B00-B227-35A5E03ECFE7}"/>
                  </a:ext>
                </a:extLst>
              </p:cNvPr>
              <p:cNvSpPr/>
              <p:nvPr/>
            </p:nvSpPr>
            <p:spPr>
              <a:xfrm>
                <a:off x="4844179" y="4445847"/>
                <a:ext cx="142352" cy="154730"/>
              </a:xfrm>
              <a:custGeom>
                <a:avLst/>
                <a:gdLst>
                  <a:gd name="connsiteX0" fmla="*/ 133042 w 142352"/>
                  <a:gd name="connsiteY0" fmla="*/ 0 h 154730"/>
                  <a:gd name="connsiteX1" fmla="*/ 19779 w 142352"/>
                  <a:gd name="connsiteY1" fmla="*/ 39611 h 154730"/>
                  <a:gd name="connsiteX2" fmla="*/ 592 w 142352"/>
                  <a:gd name="connsiteY2" fmla="*/ 127498 h 154730"/>
                  <a:gd name="connsiteX3" fmla="*/ 39584 w 142352"/>
                  <a:gd name="connsiteY3" fmla="*/ 148541 h 154730"/>
                  <a:gd name="connsiteX4" fmla="*/ 137993 w 142352"/>
                  <a:gd name="connsiteY4" fmla="*/ 50133 h 154730"/>
                  <a:gd name="connsiteX5" fmla="*/ 142944 w 142352"/>
                  <a:gd name="connsiteY5" fmla="*/ 25376 h 154730"/>
                  <a:gd name="connsiteX6" fmla="*/ 133042 w 142352"/>
                  <a:gd name="connsiteY6" fmla="*/ 0 h 1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52" h="15473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grpFill/>
              <a:ln w="615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37DC13C0-2FD0-443A-BF78-76BE1375123E}"/>
                  </a:ext>
                </a:extLst>
              </p:cNvPr>
              <p:cNvSpPr/>
              <p:nvPr/>
            </p:nvSpPr>
            <p:spPr>
              <a:xfrm>
                <a:off x="4794019" y="4132672"/>
                <a:ext cx="328029" cy="328029"/>
              </a:xfrm>
              <a:custGeom>
                <a:avLst/>
                <a:gdLst>
                  <a:gd name="connsiteX0" fmla="*/ 219717 w 328028"/>
                  <a:gd name="connsiteY0" fmla="*/ 0 h 328028"/>
                  <a:gd name="connsiteX1" fmla="*/ 101503 w 328028"/>
                  <a:gd name="connsiteY1" fmla="*/ 80460 h 328028"/>
                  <a:gd name="connsiteX2" fmla="*/ 0 w 328028"/>
                  <a:gd name="connsiteY2" fmla="*/ 293988 h 328028"/>
                  <a:gd name="connsiteX3" fmla="*/ 38373 w 328028"/>
                  <a:gd name="connsiteY3" fmla="*/ 332361 h 328028"/>
                  <a:gd name="connsiteX4" fmla="*/ 252520 w 328028"/>
                  <a:gd name="connsiteY4" fmla="*/ 231477 h 328028"/>
                  <a:gd name="connsiteX5" fmla="*/ 332980 w 328028"/>
                  <a:gd name="connsiteY5" fmla="*/ 113882 h 328028"/>
                  <a:gd name="connsiteX6" fmla="*/ 285942 w 328028"/>
                  <a:gd name="connsiteY6" fmla="*/ 45800 h 328028"/>
                  <a:gd name="connsiteX7" fmla="*/ 219717 w 328028"/>
                  <a:gd name="connsiteY7" fmla="*/ 0 h 328028"/>
                  <a:gd name="connsiteX8" fmla="*/ 251282 w 328028"/>
                  <a:gd name="connsiteY8" fmla="*/ 133687 h 328028"/>
                  <a:gd name="connsiteX9" fmla="*/ 198674 w 328028"/>
                  <a:gd name="connsiteY9" fmla="*/ 133687 h 328028"/>
                  <a:gd name="connsiteX10" fmla="*/ 198674 w 328028"/>
                  <a:gd name="connsiteY10" fmla="*/ 81079 h 328028"/>
                  <a:gd name="connsiteX11" fmla="*/ 251282 w 328028"/>
                  <a:gd name="connsiteY11" fmla="*/ 81079 h 328028"/>
                  <a:gd name="connsiteX12" fmla="*/ 251282 w 328028"/>
                  <a:gd name="connsiteY12" fmla="*/ 13368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28" h="328028">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grpFill/>
              <a:ln w="615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99414AB9-952F-47BE-8D58-06BBF2E65AD8}"/>
                  </a:ext>
                </a:extLst>
              </p:cNvPr>
              <p:cNvSpPr/>
              <p:nvPr/>
            </p:nvSpPr>
            <p:spPr>
              <a:xfrm>
                <a:off x="4721121" y="4449779"/>
                <a:ext cx="86649" cy="86649"/>
              </a:xfrm>
              <a:custGeom>
                <a:avLst/>
                <a:gdLst>
                  <a:gd name="connsiteX0" fmla="*/ 72279 w 86649"/>
                  <a:gd name="connsiteY0" fmla="*/ 15873 h 86649"/>
                  <a:gd name="connsiteX1" fmla="*/ 43190 w 86649"/>
                  <a:gd name="connsiteY1" fmla="*/ 9684 h 86649"/>
                  <a:gd name="connsiteX2" fmla="*/ 1722 w 86649"/>
                  <a:gd name="connsiteY2" fmla="*/ 86430 h 86649"/>
                  <a:gd name="connsiteX3" fmla="*/ 78468 w 86649"/>
                  <a:gd name="connsiteY3" fmla="*/ 44962 h 86649"/>
                  <a:gd name="connsiteX4" fmla="*/ 72279 w 86649"/>
                  <a:gd name="connsiteY4" fmla="*/ 15873 h 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49" h="86649">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grpFill/>
              <a:ln w="6152" cap="flat">
                <a:noFill/>
                <a:prstDash val="solid"/>
                <a:miter/>
              </a:ln>
            </p:spPr>
            <p:txBody>
              <a:bodyPr rtlCol="0" anchor="ctr"/>
              <a:lstStyle/>
              <a:p>
                <a:endParaRPr lang="en-US"/>
              </a:p>
            </p:txBody>
          </p:sp>
        </p:grpSp>
        <p:grpSp>
          <p:nvGrpSpPr>
            <p:cNvPr id="34" name="Graphic 95" descr="Lightbulb">
              <a:extLst>
                <a:ext uri="{FF2B5EF4-FFF2-40B4-BE49-F238E27FC236}">
                  <a16:creationId xmlns:a16="http://schemas.microsoft.com/office/drawing/2014/main" xmlns="" id="{BC8DEBD7-D97A-4150-9F35-0472AF062413}"/>
                </a:ext>
              </a:extLst>
            </p:cNvPr>
            <p:cNvGrpSpPr/>
            <p:nvPr userDrawn="1"/>
          </p:nvGrpSpPr>
          <p:grpSpPr>
            <a:xfrm>
              <a:off x="5096723" y="2195259"/>
              <a:ext cx="594165" cy="594165"/>
              <a:chOff x="5096723" y="2195259"/>
              <a:chExt cx="594165" cy="594165"/>
            </a:xfrm>
            <a:solidFill>
              <a:schemeClr val="bg2">
                <a:lumMod val="25000"/>
              </a:schemeClr>
            </a:solidFill>
          </p:grpSpPr>
          <p:sp>
            <p:nvSpPr>
              <p:cNvPr id="35" name="Freeform: Shape 34">
                <a:extLst>
                  <a:ext uri="{FF2B5EF4-FFF2-40B4-BE49-F238E27FC236}">
                    <a16:creationId xmlns:a16="http://schemas.microsoft.com/office/drawing/2014/main" xmlns="" id="{B8BBCD28-4E3C-4FD4-802F-AD150E87DFF7}"/>
                  </a:ext>
                </a:extLst>
              </p:cNvPr>
              <p:cNvSpPr/>
              <p:nvPr/>
            </p:nvSpPr>
            <p:spPr>
              <a:xfrm>
                <a:off x="5313346" y="2591369"/>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FEC7C3D9-C97A-4EFD-AE3A-B268F90DA626}"/>
                  </a:ext>
                </a:extLst>
              </p:cNvPr>
              <p:cNvSpPr/>
              <p:nvPr/>
            </p:nvSpPr>
            <p:spPr>
              <a:xfrm>
                <a:off x="5313346" y="2653261"/>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43E68EB9-015C-445C-8D36-EB5932375727}"/>
                  </a:ext>
                </a:extLst>
              </p:cNvPr>
              <p:cNvSpPr/>
              <p:nvPr/>
            </p:nvSpPr>
            <p:spPr>
              <a:xfrm>
                <a:off x="5353576" y="2715153"/>
                <a:ext cx="80460" cy="37135"/>
              </a:xfrm>
              <a:custGeom>
                <a:avLst/>
                <a:gdLst>
                  <a:gd name="connsiteX0" fmla="*/ 0 w 80459"/>
                  <a:gd name="connsiteY0" fmla="*/ 0 h 37135"/>
                  <a:gd name="connsiteX1" fmla="*/ 40230 w 80459"/>
                  <a:gd name="connsiteY1" fmla="*/ 37135 h 37135"/>
                  <a:gd name="connsiteX2" fmla="*/ 80460 w 80459"/>
                  <a:gd name="connsiteY2" fmla="*/ 0 h 37135"/>
                  <a:gd name="connsiteX3" fmla="*/ 0 w 80459"/>
                  <a:gd name="connsiteY3" fmla="*/ 0 h 37135"/>
                </a:gdLst>
                <a:ahLst/>
                <a:cxnLst>
                  <a:cxn ang="0">
                    <a:pos x="connsiteX0" y="connsiteY0"/>
                  </a:cxn>
                  <a:cxn ang="0">
                    <a:pos x="connsiteX1" y="connsiteY1"/>
                  </a:cxn>
                  <a:cxn ang="0">
                    <a:pos x="connsiteX2" y="connsiteY2"/>
                  </a:cxn>
                  <a:cxn ang="0">
                    <a:pos x="connsiteX3" y="connsiteY3"/>
                  </a:cxn>
                </a:cxnLst>
                <a:rect l="l" t="t" r="r" b="b"/>
                <a:pathLst>
                  <a:path w="80459" h="37135">
                    <a:moveTo>
                      <a:pt x="0" y="0"/>
                    </a:moveTo>
                    <a:cubicBezTo>
                      <a:pt x="1857" y="21043"/>
                      <a:pt x="19187" y="37135"/>
                      <a:pt x="40230" y="37135"/>
                    </a:cubicBezTo>
                    <a:cubicBezTo>
                      <a:pt x="61273" y="37135"/>
                      <a:pt x="78603" y="21043"/>
                      <a:pt x="80460" y="0"/>
                    </a:cubicBezTo>
                    <a:lnTo>
                      <a:pt x="0" y="0"/>
                    </a:lnTo>
                    <a:close/>
                  </a:path>
                </a:pathLst>
              </a:custGeom>
              <a:grpFill/>
              <a:ln w="615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xmlns="" id="{5A4B10C0-09B1-457F-B165-499CF6DE5A75}"/>
                  </a:ext>
                </a:extLst>
              </p:cNvPr>
              <p:cNvSpPr/>
              <p:nvPr/>
            </p:nvSpPr>
            <p:spPr>
              <a:xfrm>
                <a:off x="5232886" y="2232394"/>
                <a:ext cx="321839" cy="334218"/>
              </a:xfrm>
              <a:custGeom>
                <a:avLst/>
                <a:gdLst>
                  <a:gd name="connsiteX0" fmla="*/ 160920 w 321839"/>
                  <a:gd name="connsiteY0" fmla="*/ 0 h 334217"/>
                  <a:gd name="connsiteX1" fmla="*/ 160920 w 321839"/>
                  <a:gd name="connsiteY1" fmla="*/ 0 h 334217"/>
                  <a:gd name="connsiteX2" fmla="*/ 160920 w 321839"/>
                  <a:gd name="connsiteY2" fmla="*/ 0 h 334217"/>
                  <a:gd name="connsiteX3" fmla="*/ 0 w 321839"/>
                  <a:gd name="connsiteY3" fmla="*/ 159063 h 334217"/>
                  <a:gd name="connsiteX4" fmla="*/ 0 w 321839"/>
                  <a:gd name="connsiteY4" fmla="*/ 164633 h 334217"/>
                  <a:gd name="connsiteX5" fmla="*/ 11141 w 321839"/>
                  <a:gd name="connsiteY5" fmla="*/ 220336 h 334217"/>
                  <a:gd name="connsiteX6" fmla="*/ 38992 w 321839"/>
                  <a:gd name="connsiteY6" fmla="*/ 266136 h 334217"/>
                  <a:gd name="connsiteX7" fmla="*/ 76746 w 321839"/>
                  <a:gd name="connsiteY7" fmla="*/ 327410 h 334217"/>
                  <a:gd name="connsiteX8" fmla="*/ 87887 w 321839"/>
                  <a:gd name="connsiteY8" fmla="*/ 334218 h 334217"/>
                  <a:gd name="connsiteX9" fmla="*/ 233952 w 321839"/>
                  <a:gd name="connsiteY9" fmla="*/ 334218 h 334217"/>
                  <a:gd name="connsiteX10" fmla="*/ 245093 w 321839"/>
                  <a:gd name="connsiteY10" fmla="*/ 327410 h 334217"/>
                  <a:gd name="connsiteX11" fmla="*/ 282847 w 321839"/>
                  <a:gd name="connsiteY11" fmla="*/ 266136 h 334217"/>
                  <a:gd name="connsiteX12" fmla="*/ 310699 w 321839"/>
                  <a:gd name="connsiteY12" fmla="*/ 220336 h 334217"/>
                  <a:gd name="connsiteX13" fmla="*/ 321839 w 321839"/>
                  <a:gd name="connsiteY13" fmla="*/ 164633 h 334217"/>
                  <a:gd name="connsiteX14" fmla="*/ 321839 w 321839"/>
                  <a:gd name="connsiteY14" fmla="*/ 159063 h 334217"/>
                  <a:gd name="connsiteX15" fmla="*/ 160920 w 321839"/>
                  <a:gd name="connsiteY15" fmla="*/ 0 h 334217"/>
                  <a:gd name="connsiteX16" fmla="*/ 284704 w 321839"/>
                  <a:gd name="connsiteY16" fmla="*/ 164014 h 334217"/>
                  <a:gd name="connsiteX17" fmla="*/ 276039 w 321839"/>
                  <a:gd name="connsiteY17" fmla="*/ 207339 h 334217"/>
                  <a:gd name="connsiteX18" fmla="*/ 254996 w 321839"/>
                  <a:gd name="connsiteY18" fmla="*/ 241380 h 334217"/>
                  <a:gd name="connsiteX19" fmla="*/ 219098 w 321839"/>
                  <a:gd name="connsiteY19" fmla="*/ 297083 h 334217"/>
                  <a:gd name="connsiteX20" fmla="*/ 160920 w 321839"/>
                  <a:gd name="connsiteY20" fmla="*/ 297083 h 334217"/>
                  <a:gd name="connsiteX21" fmla="*/ 103360 w 321839"/>
                  <a:gd name="connsiteY21" fmla="*/ 297083 h 334217"/>
                  <a:gd name="connsiteX22" fmla="*/ 67462 w 321839"/>
                  <a:gd name="connsiteY22" fmla="*/ 241380 h 334217"/>
                  <a:gd name="connsiteX23" fmla="*/ 46419 w 321839"/>
                  <a:gd name="connsiteY23" fmla="*/ 207339 h 334217"/>
                  <a:gd name="connsiteX24" fmla="*/ 37754 w 321839"/>
                  <a:gd name="connsiteY24" fmla="*/ 164014 h 334217"/>
                  <a:gd name="connsiteX25" fmla="*/ 37754 w 321839"/>
                  <a:gd name="connsiteY25" fmla="*/ 159063 h 334217"/>
                  <a:gd name="connsiteX26" fmla="*/ 161539 w 321839"/>
                  <a:gd name="connsiteY26" fmla="*/ 36516 h 334217"/>
                  <a:gd name="connsiteX27" fmla="*/ 161539 w 321839"/>
                  <a:gd name="connsiteY27" fmla="*/ 36516 h 334217"/>
                  <a:gd name="connsiteX28" fmla="*/ 161539 w 321839"/>
                  <a:gd name="connsiteY28" fmla="*/ 36516 h 334217"/>
                  <a:gd name="connsiteX29" fmla="*/ 161539 w 321839"/>
                  <a:gd name="connsiteY29" fmla="*/ 36516 h 334217"/>
                  <a:gd name="connsiteX30" fmla="*/ 161539 w 321839"/>
                  <a:gd name="connsiteY30" fmla="*/ 36516 h 334217"/>
                  <a:gd name="connsiteX31" fmla="*/ 161539 w 321839"/>
                  <a:gd name="connsiteY31" fmla="*/ 36516 h 334217"/>
                  <a:gd name="connsiteX32" fmla="*/ 161539 w 321839"/>
                  <a:gd name="connsiteY32" fmla="*/ 36516 h 334217"/>
                  <a:gd name="connsiteX33" fmla="*/ 285323 w 321839"/>
                  <a:gd name="connsiteY33" fmla="*/ 159063 h 334217"/>
                  <a:gd name="connsiteX34" fmla="*/ 285323 w 321839"/>
                  <a:gd name="connsiteY34" fmla="*/ 164014 h 33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839" h="334217">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grpFill/>
              <a:ln w="6152" cap="flat">
                <a:noFill/>
                <a:prstDash val="solid"/>
                <a:miter/>
              </a:ln>
            </p:spPr>
            <p:txBody>
              <a:bodyPr rtlCol="0" anchor="ctr"/>
              <a:lstStyle/>
              <a:p>
                <a:endParaRPr lang="en-US"/>
              </a:p>
            </p:txBody>
          </p:sp>
        </p:grpSp>
        <p:grpSp>
          <p:nvGrpSpPr>
            <p:cNvPr id="39" name="Graphic 93" descr="Users">
              <a:extLst>
                <a:ext uri="{FF2B5EF4-FFF2-40B4-BE49-F238E27FC236}">
                  <a16:creationId xmlns:a16="http://schemas.microsoft.com/office/drawing/2014/main" xmlns="" id="{E958AB72-42A9-492F-AF4D-5207EE664978}"/>
                </a:ext>
              </a:extLst>
            </p:cNvPr>
            <p:cNvGrpSpPr/>
            <p:nvPr userDrawn="1"/>
          </p:nvGrpSpPr>
          <p:grpSpPr>
            <a:xfrm>
              <a:off x="7016405" y="2875166"/>
              <a:ext cx="519894" cy="321839"/>
              <a:chOff x="7016405" y="2875166"/>
              <a:chExt cx="519894" cy="321839"/>
            </a:xfrm>
            <a:solidFill>
              <a:schemeClr val="bg2">
                <a:lumMod val="25000"/>
              </a:schemeClr>
            </a:solidFill>
          </p:grpSpPr>
          <p:sp>
            <p:nvSpPr>
              <p:cNvPr id="40" name="Freeform: Shape 39">
                <a:extLst>
                  <a:ext uri="{FF2B5EF4-FFF2-40B4-BE49-F238E27FC236}">
                    <a16:creationId xmlns:a16="http://schemas.microsoft.com/office/drawing/2014/main" xmlns="" id="{8060243F-8A43-4489-ABEC-7B2311F433A6}"/>
                  </a:ext>
                </a:extLst>
              </p:cNvPr>
              <p:cNvSpPr/>
              <p:nvPr/>
            </p:nvSpPr>
            <p:spPr>
              <a:xfrm>
                <a:off x="7072108"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99CF5B09-FAF6-45C9-8A38-7CD00BA87AEE}"/>
                  </a:ext>
                </a:extLst>
              </p:cNvPr>
              <p:cNvSpPr/>
              <p:nvPr/>
            </p:nvSpPr>
            <p:spPr>
              <a:xfrm>
                <a:off x="7369191"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B9AC9E4C-E43A-4F6F-8B33-AAC8D3109536}"/>
                  </a:ext>
                </a:extLst>
              </p:cNvPr>
              <p:cNvSpPr/>
              <p:nvPr/>
            </p:nvSpPr>
            <p:spPr>
              <a:xfrm>
                <a:off x="7164947" y="3088075"/>
                <a:ext cx="222812" cy="105217"/>
              </a:xfrm>
              <a:custGeom>
                <a:avLst/>
                <a:gdLst>
                  <a:gd name="connsiteX0" fmla="*/ 222812 w 222811"/>
                  <a:gd name="connsiteY0" fmla="*/ 111406 h 105216"/>
                  <a:gd name="connsiteX1" fmla="*/ 222812 w 222811"/>
                  <a:gd name="connsiteY1" fmla="*/ 55703 h 105216"/>
                  <a:gd name="connsiteX2" fmla="*/ 211671 w 222811"/>
                  <a:gd name="connsiteY2" fmla="*/ 33422 h 105216"/>
                  <a:gd name="connsiteX3" fmla="*/ 157206 w 222811"/>
                  <a:gd name="connsiteY3" fmla="*/ 7427 h 105216"/>
                  <a:gd name="connsiteX4" fmla="*/ 111406 w 222811"/>
                  <a:gd name="connsiteY4" fmla="*/ 0 h 105216"/>
                  <a:gd name="connsiteX5" fmla="*/ 65606 w 222811"/>
                  <a:gd name="connsiteY5" fmla="*/ 7427 h 105216"/>
                  <a:gd name="connsiteX6" fmla="*/ 11141 w 222811"/>
                  <a:gd name="connsiteY6" fmla="*/ 33422 h 105216"/>
                  <a:gd name="connsiteX7" fmla="*/ 0 w 222811"/>
                  <a:gd name="connsiteY7" fmla="*/ 55703 h 105216"/>
                  <a:gd name="connsiteX8" fmla="*/ 0 w 222811"/>
                  <a:gd name="connsiteY8" fmla="*/ 111406 h 105216"/>
                  <a:gd name="connsiteX9" fmla="*/ 222812 w 222811"/>
                  <a:gd name="connsiteY9" fmla="*/ 111406 h 10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11" h="105216">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grpFill/>
              <a:ln w="615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14C07210-3E74-4EB5-AE61-97719EA0AFE8}"/>
                  </a:ext>
                </a:extLst>
              </p:cNvPr>
              <p:cNvSpPr/>
              <p:nvPr/>
            </p:nvSpPr>
            <p:spPr>
              <a:xfrm>
                <a:off x="7220650" y="2961815"/>
                <a:ext cx="111406" cy="111406"/>
              </a:xfrm>
              <a:custGeom>
                <a:avLst/>
                <a:gdLst>
                  <a:gd name="connsiteX0" fmla="*/ 111406 w 111405"/>
                  <a:gd name="connsiteY0" fmla="*/ 55703 h 111405"/>
                  <a:gd name="connsiteX1" fmla="*/ 55703 w 111405"/>
                  <a:gd name="connsiteY1" fmla="*/ 111406 h 111405"/>
                  <a:gd name="connsiteX2" fmla="*/ 0 w 111405"/>
                  <a:gd name="connsiteY2" fmla="*/ 55703 h 111405"/>
                  <a:gd name="connsiteX3" fmla="*/ 55703 w 111405"/>
                  <a:gd name="connsiteY3" fmla="*/ 0 h 111405"/>
                  <a:gd name="connsiteX4" fmla="*/ 111406 w 111405"/>
                  <a:gd name="connsiteY4" fmla="*/ 55703 h 11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11405">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895B8330-DFBC-49C4-94E7-5E60128E1314}"/>
                  </a:ext>
                </a:extLst>
              </p:cNvPr>
              <p:cNvSpPr/>
              <p:nvPr/>
            </p:nvSpPr>
            <p:spPr>
              <a:xfrm>
                <a:off x="7334531" y="3001426"/>
                <a:ext cx="198055" cy="111406"/>
              </a:xfrm>
              <a:custGeom>
                <a:avLst/>
                <a:gdLst>
                  <a:gd name="connsiteX0" fmla="*/ 190628 w 198055"/>
                  <a:gd name="connsiteY0" fmla="*/ 33422 h 111405"/>
                  <a:gd name="connsiteX1" fmla="*/ 136163 w 198055"/>
                  <a:gd name="connsiteY1" fmla="*/ 7427 h 111405"/>
                  <a:gd name="connsiteX2" fmla="*/ 90363 w 198055"/>
                  <a:gd name="connsiteY2" fmla="*/ 0 h 111405"/>
                  <a:gd name="connsiteX3" fmla="*/ 44562 w 198055"/>
                  <a:gd name="connsiteY3" fmla="*/ 7427 h 111405"/>
                  <a:gd name="connsiteX4" fmla="*/ 22281 w 198055"/>
                  <a:gd name="connsiteY4" fmla="*/ 16092 h 111405"/>
                  <a:gd name="connsiteX5" fmla="*/ 22281 w 198055"/>
                  <a:gd name="connsiteY5" fmla="*/ 17330 h 111405"/>
                  <a:gd name="connsiteX6" fmla="*/ 0 w 198055"/>
                  <a:gd name="connsiteY6" fmla="*/ 71795 h 111405"/>
                  <a:gd name="connsiteX7" fmla="*/ 56941 w 198055"/>
                  <a:gd name="connsiteY7" fmla="*/ 100265 h 111405"/>
                  <a:gd name="connsiteX8" fmla="*/ 66844 w 198055"/>
                  <a:gd name="connsiteY8" fmla="*/ 111406 h 111405"/>
                  <a:gd name="connsiteX9" fmla="*/ 201769 w 198055"/>
                  <a:gd name="connsiteY9" fmla="*/ 111406 h 111405"/>
                  <a:gd name="connsiteX10" fmla="*/ 201769 w 198055"/>
                  <a:gd name="connsiteY10" fmla="*/ 55703 h 111405"/>
                  <a:gd name="connsiteX11" fmla="*/ 190628 w 198055"/>
                  <a:gd name="connsiteY11" fmla="*/ 33422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55" h="111405">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grpFill/>
              <a:ln w="615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0E190F0D-33AB-47E7-BA32-3B3FBAE88573}"/>
                  </a:ext>
                </a:extLst>
              </p:cNvPr>
              <p:cNvSpPr/>
              <p:nvPr/>
            </p:nvSpPr>
            <p:spPr>
              <a:xfrm>
                <a:off x="7016405" y="3001426"/>
                <a:ext cx="198055" cy="111406"/>
              </a:xfrm>
              <a:custGeom>
                <a:avLst/>
                <a:gdLst>
                  <a:gd name="connsiteX0" fmla="*/ 144828 w 198055"/>
                  <a:gd name="connsiteY0" fmla="*/ 100265 h 111405"/>
                  <a:gd name="connsiteX1" fmla="*/ 144828 w 198055"/>
                  <a:gd name="connsiteY1" fmla="*/ 100265 h 111405"/>
                  <a:gd name="connsiteX2" fmla="*/ 201769 w 198055"/>
                  <a:gd name="connsiteY2" fmla="*/ 71795 h 111405"/>
                  <a:gd name="connsiteX3" fmla="*/ 179487 w 198055"/>
                  <a:gd name="connsiteY3" fmla="*/ 17330 h 111405"/>
                  <a:gd name="connsiteX4" fmla="*/ 179487 w 198055"/>
                  <a:gd name="connsiteY4" fmla="*/ 14854 h 111405"/>
                  <a:gd name="connsiteX5" fmla="*/ 157206 w 198055"/>
                  <a:gd name="connsiteY5" fmla="*/ 7427 h 111405"/>
                  <a:gd name="connsiteX6" fmla="*/ 111406 w 198055"/>
                  <a:gd name="connsiteY6" fmla="*/ 0 h 111405"/>
                  <a:gd name="connsiteX7" fmla="*/ 65606 w 198055"/>
                  <a:gd name="connsiteY7" fmla="*/ 7427 h 111405"/>
                  <a:gd name="connsiteX8" fmla="*/ 11141 w 198055"/>
                  <a:gd name="connsiteY8" fmla="*/ 33422 h 111405"/>
                  <a:gd name="connsiteX9" fmla="*/ 0 w 198055"/>
                  <a:gd name="connsiteY9" fmla="*/ 55703 h 111405"/>
                  <a:gd name="connsiteX10" fmla="*/ 0 w 198055"/>
                  <a:gd name="connsiteY10" fmla="*/ 111406 h 111405"/>
                  <a:gd name="connsiteX11" fmla="*/ 133687 w 198055"/>
                  <a:gd name="connsiteY11" fmla="*/ 111406 h 111405"/>
                  <a:gd name="connsiteX12" fmla="*/ 144828 w 198055"/>
                  <a:gd name="connsiteY12" fmla="*/ 100265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55" h="111405">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grpFill/>
              <a:ln w="6152" cap="flat">
                <a:noFill/>
                <a:prstDash val="solid"/>
                <a:miter/>
              </a:ln>
            </p:spPr>
            <p:txBody>
              <a:bodyPr rtlCol="0" anchor="ctr"/>
              <a:lstStyle/>
              <a:p>
                <a:endParaRPr lang="en-US"/>
              </a:p>
            </p:txBody>
          </p:sp>
        </p:grpSp>
      </p:grpSp>
      <p:sp>
        <p:nvSpPr>
          <p:cNvPr id="47" name="Text Placeholder 39">
            <a:extLst>
              <a:ext uri="{FF2B5EF4-FFF2-40B4-BE49-F238E27FC236}">
                <a16:creationId xmlns:a16="http://schemas.microsoft.com/office/drawing/2014/main" xmlns="" id="{E2AAB5C9-5DEE-4CC2-B96A-00E65EE056D7}"/>
              </a:ext>
            </a:extLst>
          </p:cNvPr>
          <p:cNvSpPr>
            <a:spLocks noGrp="1"/>
          </p:cNvSpPr>
          <p:nvPr>
            <p:ph type="body" sz="quarter" idx="13"/>
          </p:nvPr>
        </p:nvSpPr>
        <p:spPr>
          <a:xfrm>
            <a:off x="5542827" y="2272934"/>
            <a:ext cx="1443595" cy="708025"/>
          </a:xfrm>
        </p:spPr>
        <p:txBody>
          <a:bodyPr>
            <a:normAutofit/>
          </a:bodyPr>
          <a:lstStyle>
            <a:lvl1pPr marL="0" indent="0">
              <a:buNone/>
              <a:defRPr sz="2400">
                <a:solidFill>
                  <a:srgbClr val="7C7C7C"/>
                </a:solidFill>
              </a:defRPr>
            </a:lvl1pPr>
          </a:lstStyle>
          <a:p>
            <a:pPr lvl="0"/>
            <a:endParaRPr lang="en-US" dirty="0"/>
          </a:p>
        </p:txBody>
      </p:sp>
      <p:sp>
        <p:nvSpPr>
          <p:cNvPr id="48" name="Text Placeholder 39">
            <a:extLst>
              <a:ext uri="{FF2B5EF4-FFF2-40B4-BE49-F238E27FC236}">
                <a16:creationId xmlns:a16="http://schemas.microsoft.com/office/drawing/2014/main" xmlns="" id="{353A2C50-9619-4AE7-86C3-52FDDE4F38E1}"/>
              </a:ext>
            </a:extLst>
          </p:cNvPr>
          <p:cNvSpPr>
            <a:spLocks noGrp="1"/>
          </p:cNvSpPr>
          <p:nvPr>
            <p:ph type="body" sz="quarter" idx="14"/>
          </p:nvPr>
        </p:nvSpPr>
        <p:spPr>
          <a:xfrm>
            <a:off x="2100501" y="3315993"/>
            <a:ext cx="1401513" cy="708025"/>
          </a:xfrm>
        </p:spPr>
        <p:txBody>
          <a:bodyPr>
            <a:normAutofit/>
          </a:bodyPr>
          <a:lstStyle>
            <a:lvl1pPr marL="0" indent="0">
              <a:buNone/>
              <a:defRPr sz="2400">
                <a:solidFill>
                  <a:srgbClr val="548235"/>
                </a:solidFill>
              </a:defRPr>
            </a:lvl1pPr>
          </a:lstStyle>
          <a:p>
            <a:pPr lvl="0"/>
            <a:endParaRPr lang="en-US" dirty="0"/>
          </a:p>
        </p:txBody>
      </p:sp>
      <p:sp>
        <p:nvSpPr>
          <p:cNvPr id="49" name="Text Placeholder 39">
            <a:extLst>
              <a:ext uri="{FF2B5EF4-FFF2-40B4-BE49-F238E27FC236}">
                <a16:creationId xmlns:a16="http://schemas.microsoft.com/office/drawing/2014/main" xmlns="" id="{D72133C7-1961-431D-A429-4AE03D4C7D88}"/>
              </a:ext>
            </a:extLst>
          </p:cNvPr>
          <p:cNvSpPr>
            <a:spLocks noGrp="1"/>
          </p:cNvSpPr>
          <p:nvPr>
            <p:ph type="body" sz="quarter" idx="15"/>
          </p:nvPr>
        </p:nvSpPr>
        <p:spPr>
          <a:xfrm>
            <a:off x="3736514" y="1325388"/>
            <a:ext cx="1401513" cy="708025"/>
          </a:xfrm>
        </p:spPr>
        <p:txBody>
          <a:bodyPr>
            <a:normAutofit/>
          </a:bodyPr>
          <a:lstStyle>
            <a:lvl1pPr marL="0" indent="0">
              <a:buNone/>
              <a:defRPr sz="2400">
                <a:solidFill>
                  <a:srgbClr val="ED7D31"/>
                </a:solidFill>
              </a:defRPr>
            </a:lvl1pPr>
          </a:lstStyle>
          <a:p>
            <a:pPr lvl="0"/>
            <a:endParaRPr lang="en-US" dirty="0"/>
          </a:p>
        </p:txBody>
      </p:sp>
      <p:sp>
        <p:nvSpPr>
          <p:cNvPr id="50" name="Text Placeholder 39">
            <a:extLst>
              <a:ext uri="{FF2B5EF4-FFF2-40B4-BE49-F238E27FC236}">
                <a16:creationId xmlns:a16="http://schemas.microsoft.com/office/drawing/2014/main" xmlns="" id="{91B6AF17-CB62-4041-83B4-8D4BB49A5D83}"/>
              </a:ext>
            </a:extLst>
          </p:cNvPr>
          <p:cNvSpPr>
            <a:spLocks noGrp="1"/>
          </p:cNvSpPr>
          <p:nvPr>
            <p:ph type="body" sz="quarter" idx="16"/>
          </p:nvPr>
        </p:nvSpPr>
        <p:spPr>
          <a:xfrm>
            <a:off x="3686849" y="4114530"/>
            <a:ext cx="1401513" cy="708025"/>
          </a:xfrm>
        </p:spPr>
        <p:txBody>
          <a:bodyPr>
            <a:normAutofit/>
          </a:bodyPr>
          <a:lstStyle>
            <a:lvl1pPr marL="0" indent="0">
              <a:buNone/>
              <a:defRPr sz="2400">
                <a:solidFill>
                  <a:schemeClr val="accent4">
                    <a:lumMod val="75000"/>
                  </a:schemeClr>
                </a:solidFill>
              </a:defRPr>
            </a:lvl1pPr>
          </a:lstStyle>
          <a:p>
            <a:pPr lvl="0"/>
            <a:endParaRPr lang="en-US" dirty="0"/>
          </a:p>
        </p:txBody>
      </p:sp>
    </p:spTree>
    <p:extLst>
      <p:ext uri="{BB962C8B-B14F-4D97-AF65-F5344CB8AC3E}">
        <p14:creationId xmlns:p14="http://schemas.microsoft.com/office/powerpoint/2010/main" val="588093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30D541-0005-4227-AD29-ABD1F7125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C09C425-D516-4B17-906B-46823656EFBF}"/>
              </a:ext>
            </a:extLst>
          </p:cNvPr>
          <p:cNvSpPr>
            <a:spLocks noGrp="1"/>
          </p:cNvSpPr>
          <p:nvPr>
            <p:ph type="dt" sz="half" idx="10"/>
          </p:nvPr>
        </p:nvSpPr>
        <p:spPr>
          <a:xfrm>
            <a:off x="628650" y="5032734"/>
            <a:ext cx="2057400" cy="273844"/>
          </a:xfrm>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293F20F3-6DC4-4DBC-81C8-569F03C44565}"/>
              </a:ext>
            </a:extLst>
          </p:cNvPr>
          <p:cNvSpPr>
            <a:spLocks noGrp="1"/>
          </p:cNvSpPr>
          <p:nvPr>
            <p:ph type="ftr" sz="quarter" idx="11"/>
          </p:nvPr>
        </p:nvSpPr>
        <p:spPr>
          <a:xfrm>
            <a:off x="3028950" y="5032734"/>
            <a:ext cx="3086100" cy="273844"/>
          </a:xfrm>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0C9BF6CF-E4BA-4090-87E0-843AFB502229}"/>
              </a:ext>
            </a:extLst>
          </p:cNvPr>
          <p:cNvSpPr>
            <a:spLocks noGrp="1"/>
          </p:cNvSpPr>
          <p:nvPr>
            <p:ph type="sldNum" sz="quarter" idx="12"/>
          </p:nvPr>
        </p:nvSpPr>
        <p:spPr>
          <a:xfrm>
            <a:off x="6457950" y="5032734"/>
            <a:ext cx="2057400" cy="273844"/>
          </a:xfrm>
        </p:spPr>
        <p:txBody>
          <a:bodyPr/>
          <a:lstStyle/>
          <a:p>
            <a:fld id="{30468810-060D-430C-ACDF-BB351635E08B}" type="slidenum">
              <a:rPr lang="en-US" smtClean="0"/>
              <a:t>‹#›</a:t>
            </a:fld>
            <a:endParaRPr lang="en-US"/>
          </a:p>
        </p:txBody>
      </p:sp>
      <p:sp>
        <p:nvSpPr>
          <p:cNvPr id="6" name="Circle">
            <a:extLst>
              <a:ext uri="{FF2B5EF4-FFF2-40B4-BE49-F238E27FC236}">
                <a16:creationId xmlns:a16="http://schemas.microsoft.com/office/drawing/2014/main" xmlns="" id="{7E91630F-65CC-4EE2-A073-716F193E8C41}"/>
              </a:ext>
            </a:extLst>
          </p:cNvPr>
          <p:cNvSpPr/>
          <p:nvPr userDrawn="1"/>
        </p:nvSpPr>
        <p:spPr>
          <a:xfrm>
            <a:off x="4068454" y="2171290"/>
            <a:ext cx="1044299" cy="990402"/>
          </a:xfrm>
          <a:prstGeom prst="ellipse">
            <a:avLst/>
          </a:pr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7" name="Circle">
            <a:extLst>
              <a:ext uri="{FF2B5EF4-FFF2-40B4-BE49-F238E27FC236}">
                <a16:creationId xmlns:a16="http://schemas.microsoft.com/office/drawing/2014/main" xmlns="" id="{EC209778-BB79-4D34-A2D2-B358631C49EE}"/>
              </a:ext>
            </a:extLst>
          </p:cNvPr>
          <p:cNvSpPr/>
          <p:nvPr userDrawn="1"/>
        </p:nvSpPr>
        <p:spPr>
          <a:xfrm>
            <a:off x="5209493" y="2512402"/>
            <a:ext cx="1044299" cy="990402"/>
          </a:xfrm>
          <a:prstGeom prst="ellipse">
            <a:avLst/>
          </a:pr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8" name="Circle">
            <a:extLst>
              <a:ext uri="{FF2B5EF4-FFF2-40B4-BE49-F238E27FC236}">
                <a16:creationId xmlns:a16="http://schemas.microsoft.com/office/drawing/2014/main" xmlns="" id="{F9238416-C942-4377-8A12-6E22CB333114}"/>
              </a:ext>
            </a:extLst>
          </p:cNvPr>
          <p:cNvSpPr/>
          <p:nvPr userDrawn="1"/>
        </p:nvSpPr>
        <p:spPr>
          <a:xfrm>
            <a:off x="2890208" y="2512402"/>
            <a:ext cx="1044299" cy="990402"/>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9" name="Circle">
            <a:extLst>
              <a:ext uri="{FF2B5EF4-FFF2-40B4-BE49-F238E27FC236}">
                <a16:creationId xmlns:a16="http://schemas.microsoft.com/office/drawing/2014/main" xmlns="" id="{8FC1C1C5-00E7-4A6A-B690-CC0854AC45B4}"/>
              </a:ext>
            </a:extLst>
          </p:cNvPr>
          <p:cNvSpPr/>
          <p:nvPr userDrawn="1"/>
        </p:nvSpPr>
        <p:spPr>
          <a:xfrm>
            <a:off x="5916440" y="3512214"/>
            <a:ext cx="1044299" cy="99040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0" name="Circle">
            <a:extLst>
              <a:ext uri="{FF2B5EF4-FFF2-40B4-BE49-F238E27FC236}">
                <a16:creationId xmlns:a16="http://schemas.microsoft.com/office/drawing/2014/main" xmlns="" id="{346E8927-835A-47DF-A98C-E38A19C11CEF}"/>
              </a:ext>
            </a:extLst>
          </p:cNvPr>
          <p:cNvSpPr/>
          <p:nvPr userDrawn="1"/>
        </p:nvSpPr>
        <p:spPr>
          <a:xfrm>
            <a:off x="2183260" y="3512214"/>
            <a:ext cx="1044299" cy="990402"/>
          </a:xfrm>
          <a:prstGeom prst="ellipse">
            <a:avLst/>
          </a:prstGeom>
          <a:solidFill>
            <a:schemeClr val="accent4"/>
          </a:solidFill>
          <a:ln w="12700">
            <a:miter lim="400000"/>
          </a:ln>
        </p:spPr>
        <p:txBody>
          <a:bodyPr lIns="38100" tIns="38100" rIns="38100" bIns="38100" anchor="ctr"/>
          <a:lstStyle/>
          <a:p>
            <a:pPr>
              <a:defRPr sz="3000">
                <a:solidFill>
                  <a:srgbClr val="FFFFFF"/>
                </a:solidFill>
              </a:defRPr>
            </a:pPr>
            <a:endParaRPr/>
          </a:p>
        </p:txBody>
      </p:sp>
      <p:pic>
        <p:nvPicPr>
          <p:cNvPr id="11" name="Graphic 10" descr="Gears">
            <a:extLst>
              <a:ext uri="{FF2B5EF4-FFF2-40B4-BE49-F238E27FC236}">
                <a16:creationId xmlns:a16="http://schemas.microsoft.com/office/drawing/2014/main" xmlns="" id="{2B9C36AD-9639-41CA-AD3C-C01584B9D4F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076813" y="2608252"/>
            <a:ext cx="511411" cy="485017"/>
          </a:xfrm>
          <a:prstGeom prst="rect">
            <a:avLst/>
          </a:prstGeom>
        </p:spPr>
      </p:pic>
      <p:pic>
        <p:nvPicPr>
          <p:cNvPr id="12" name="Graphic 11" descr="Lightbulb">
            <a:extLst>
              <a:ext uri="{FF2B5EF4-FFF2-40B4-BE49-F238E27FC236}">
                <a16:creationId xmlns:a16="http://schemas.microsoft.com/office/drawing/2014/main" xmlns="" id="{13D01B68-986E-4F9E-8E12-F93518B3D89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55509" y="2608252"/>
            <a:ext cx="511411" cy="485017"/>
          </a:xfrm>
          <a:prstGeom prst="rect">
            <a:avLst/>
          </a:prstGeom>
        </p:spPr>
      </p:pic>
      <p:pic>
        <p:nvPicPr>
          <p:cNvPr id="13" name="Graphic 12" descr="Research">
            <a:extLst>
              <a:ext uri="{FF2B5EF4-FFF2-40B4-BE49-F238E27FC236}">
                <a16:creationId xmlns:a16="http://schemas.microsoft.com/office/drawing/2014/main" xmlns="" id="{960BF90B-E039-4C9E-AD73-7DDE0CE5DF19}"/>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33662" y="2209805"/>
            <a:ext cx="511411" cy="485017"/>
          </a:xfrm>
          <a:prstGeom prst="rect">
            <a:avLst/>
          </a:prstGeom>
        </p:spPr>
      </p:pic>
      <p:pic>
        <p:nvPicPr>
          <p:cNvPr id="14" name="Graphic 13" descr="Bullseye">
            <a:extLst>
              <a:ext uri="{FF2B5EF4-FFF2-40B4-BE49-F238E27FC236}">
                <a16:creationId xmlns:a16="http://schemas.microsoft.com/office/drawing/2014/main" xmlns="" id="{1CC4C575-D404-435E-BC95-18E4B8A2253A}"/>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305264" y="3761838"/>
            <a:ext cx="511411" cy="485017"/>
          </a:xfrm>
          <a:prstGeom prst="rect">
            <a:avLst/>
          </a:prstGeom>
        </p:spPr>
      </p:pic>
      <p:pic>
        <p:nvPicPr>
          <p:cNvPr id="15" name="Graphic 14" descr="Stopwatch">
            <a:extLst>
              <a:ext uri="{FF2B5EF4-FFF2-40B4-BE49-F238E27FC236}">
                <a16:creationId xmlns:a16="http://schemas.microsoft.com/office/drawing/2014/main" xmlns="" id="{8AC40CED-B50E-4641-A3B0-DF64D93FF0F9}"/>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2327324" y="3764906"/>
            <a:ext cx="511411" cy="485017"/>
          </a:xfrm>
          <a:prstGeom prst="rect">
            <a:avLst/>
          </a:prstGeom>
        </p:spPr>
      </p:pic>
      <p:sp>
        <p:nvSpPr>
          <p:cNvPr id="16" name="Freeform: Shape 15">
            <a:extLst>
              <a:ext uri="{FF2B5EF4-FFF2-40B4-BE49-F238E27FC236}">
                <a16:creationId xmlns:a16="http://schemas.microsoft.com/office/drawing/2014/main" xmlns="" id="{92CD1ADD-1FBF-417F-94A6-B6CA41B1F64E}"/>
              </a:ext>
            </a:extLst>
          </p:cNvPr>
          <p:cNvSpPr/>
          <p:nvPr userDrawn="1"/>
        </p:nvSpPr>
        <p:spPr>
          <a:xfrm>
            <a:off x="4079752" y="2692367"/>
            <a:ext cx="1018695" cy="469325"/>
          </a:xfrm>
          <a:custGeom>
            <a:avLst/>
            <a:gdLst>
              <a:gd name="connsiteX0" fmla="*/ 714334 w 1472149"/>
              <a:gd name="connsiteY0" fmla="*/ 0 h 715146"/>
              <a:gd name="connsiteX1" fmla="*/ 1457611 w 1472149"/>
              <a:gd name="connsiteY1" fmla="*/ 123995 h 715146"/>
              <a:gd name="connsiteX2" fmla="*/ 1472149 w 1472149"/>
              <a:gd name="connsiteY2" fmla="*/ 129865 h 715146"/>
              <a:gd name="connsiteX3" fmla="*/ 1433526 w 1472149"/>
              <a:gd name="connsiteY3" fmla="*/ 254286 h 715146"/>
              <a:gd name="connsiteX4" fmla="*/ 738249 w 1472149"/>
              <a:gd name="connsiteY4" fmla="*/ 715146 h 715146"/>
              <a:gd name="connsiteX5" fmla="*/ 42972 w 1472149"/>
              <a:gd name="connsiteY5" fmla="*/ 254286 h 715146"/>
              <a:gd name="connsiteX6" fmla="*/ 0 w 1472149"/>
              <a:gd name="connsiteY6" fmla="*/ 115853 h 715146"/>
              <a:gd name="connsiteX7" fmla="*/ 210766 w 1472149"/>
              <a:gd name="connsiteY7" fmla="*/ 56032 h 715146"/>
              <a:gd name="connsiteX8" fmla="*/ 714334 w 1472149"/>
              <a:gd name="connsiteY8" fmla="*/ 0 h 7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9" h="715146">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7" name="Freeform: Shape 16">
            <a:extLst>
              <a:ext uri="{FF2B5EF4-FFF2-40B4-BE49-F238E27FC236}">
                <a16:creationId xmlns:a16="http://schemas.microsoft.com/office/drawing/2014/main" xmlns="" id="{F3AE958D-6616-44D2-9B7C-97EA944F6A41}"/>
              </a:ext>
            </a:extLst>
          </p:cNvPr>
          <p:cNvSpPr/>
          <p:nvPr userDrawn="1"/>
        </p:nvSpPr>
        <p:spPr>
          <a:xfrm>
            <a:off x="5209493" y="2833494"/>
            <a:ext cx="765429" cy="669310"/>
          </a:xfrm>
          <a:custGeom>
            <a:avLst/>
            <a:gdLst>
              <a:gd name="connsiteX0" fmla="*/ 50479 w 1106146"/>
              <a:gd name="connsiteY0" fmla="*/ 0 h 1019878"/>
              <a:gd name="connsiteX1" fmla="*/ 54673 w 1106146"/>
              <a:gd name="connsiteY1" fmla="*/ 1694 h 1019878"/>
              <a:gd name="connsiteX2" fmla="*/ 1010879 w 1106146"/>
              <a:gd name="connsiteY2" fmla="*/ 788672 h 1019878"/>
              <a:gd name="connsiteX3" fmla="*/ 1106146 w 1106146"/>
              <a:gd name="connsiteY3" fmla="*/ 929177 h 1019878"/>
              <a:gd name="connsiteX4" fmla="*/ 1048290 w 1106146"/>
              <a:gd name="connsiteY4" fmla="*/ 960580 h 1019878"/>
              <a:gd name="connsiteX5" fmla="*/ 754575 w 1106146"/>
              <a:gd name="connsiteY5" fmla="*/ 1019878 h 1019878"/>
              <a:gd name="connsiteX6" fmla="*/ 0 w 1106146"/>
              <a:gd name="connsiteY6" fmla="*/ 265303 h 1019878"/>
              <a:gd name="connsiteX7" fmla="*/ 15330 w 1106146"/>
              <a:gd name="connsiteY7" fmla="*/ 113230 h 1019878"/>
              <a:gd name="connsiteX8" fmla="*/ 50479 w 1106146"/>
              <a:gd name="connsiteY8" fmla="*/ 0 h 10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46" h="1019878">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8" name="Freeform: Shape 17">
            <a:extLst>
              <a:ext uri="{FF2B5EF4-FFF2-40B4-BE49-F238E27FC236}">
                <a16:creationId xmlns:a16="http://schemas.microsoft.com/office/drawing/2014/main" xmlns="" id="{ADB8C697-AD4E-4088-8897-182CEA998180}"/>
              </a:ext>
            </a:extLst>
          </p:cNvPr>
          <p:cNvSpPr/>
          <p:nvPr userDrawn="1"/>
        </p:nvSpPr>
        <p:spPr>
          <a:xfrm>
            <a:off x="3172729" y="2835088"/>
            <a:ext cx="761778" cy="667718"/>
          </a:xfrm>
          <a:custGeom>
            <a:avLst/>
            <a:gdLst>
              <a:gd name="connsiteX0" fmla="*/ 1051145 w 1100870"/>
              <a:gd name="connsiteY0" fmla="*/ 0 h 1017451"/>
              <a:gd name="connsiteX1" fmla="*/ 1085540 w 1100870"/>
              <a:gd name="connsiteY1" fmla="*/ 110803 h 1017451"/>
              <a:gd name="connsiteX2" fmla="*/ 1100870 w 1100870"/>
              <a:gd name="connsiteY2" fmla="*/ 262876 h 1017451"/>
              <a:gd name="connsiteX3" fmla="*/ 346295 w 1100870"/>
              <a:gd name="connsiteY3" fmla="*/ 1017451 h 1017451"/>
              <a:gd name="connsiteX4" fmla="*/ 52580 w 1100870"/>
              <a:gd name="connsiteY4" fmla="*/ 958153 h 1017451"/>
              <a:gd name="connsiteX5" fmla="*/ 0 w 1100870"/>
              <a:gd name="connsiteY5" fmla="*/ 929614 h 1017451"/>
              <a:gd name="connsiteX6" fmla="*/ 97105 w 1100870"/>
              <a:gd name="connsiteY6" fmla="*/ 786245 h 1017451"/>
              <a:gd name="connsiteX7" fmla="*/ 834118 w 1100870"/>
              <a:gd name="connsiteY7" fmla="*/ 115410 h 1017451"/>
              <a:gd name="connsiteX8" fmla="*/ 1051145 w 1100870"/>
              <a:gd name="connsiteY8" fmla="*/ 0 h 10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70" h="1017451">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9" name="Freeform: Shape 18">
            <a:extLst>
              <a:ext uri="{FF2B5EF4-FFF2-40B4-BE49-F238E27FC236}">
                <a16:creationId xmlns:a16="http://schemas.microsoft.com/office/drawing/2014/main" xmlns="" id="{F08A5B35-8BD3-454A-901B-8DA5A3A63EBA}"/>
              </a:ext>
            </a:extLst>
          </p:cNvPr>
          <p:cNvSpPr/>
          <p:nvPr userDrawn="1"/>
        </p:nvSpPr>
        <p:spPr>
          <a:xfrm>
            <a:off x="5916440" y="3637806"/>
            <a:ext cx="386885" cy="845909"/>
          </a:xfrm>
          <a:custGeom>
            <a:avLst/>
            <a:gdLst>
              <a:gd name="connsiteX0" fmla="*/ 256931 w 559100"/>
              <a:gd name="connsiteY0" fmla="*/ 0 h 1288975"/>
              <a:gd name="connsiteX1" fmla="*/ 258507 w 559100"/>
              <a:gd name="connsiteY1" fmla="*/ 2861 h 1288975"/>
              <a:gd name="connsiteX2" fmla="*/ 547503 w 559100"/>
              <a:gd name="connsiteY2" fmla="*/ 1035710 h 1288975"/>
              <a:gd name="connsiteX3" fmla="*/ 559100 w 559100"/>
              <a:gd name="connsiteY3" fmla="*/ 1288975 h 1288975"/>
              <a:gd name="connsiteX4" fmla="*/ 460860 w 559100"/>
              <a:gd name="connsiteY4" fmla="*/ 1258479 h 1288975"/>
              <a:gd name="connsiteX5" fmla="*/ 0 w 559100"/>
              <a:gd name="connsiteY5" fmla="*/ 563202 h 1288975"/>
              <a:gd name="connsiteX6" fmla="*/ 221010 w 559100"/>
              <a:gd name="connsiteY6" fmla="*/ 29637 h 1288975"/>
              <a:gd name="connsiteX7" fmla="*/ 256931 w 559100"/>
              <a:gd name="connsiteY7" fmla="*/ 0 h 12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0" h="1288975">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20" name="Freeform: Shape 19">
            <a:extLst>
              <a:ext uri="{FF2B5EF4-FFF2-40B4-BE49-F238E27FC236}">
                <a16:creationId xmlns:a16="http://schemas.microsoft.com/office/drawing/2014/main" xmlns="" id="{5E4B849E-8C74-4733-93C1-5895A0F91485}"/>
              </a:ext>
            </a:extLst>
          </p:cNvPr>
          <p:cNvSpPr/>
          <p:nvPr userDrawn="1"/>
        </p:nvSpPr>
        <p:spPr>
          <a:xfrm>
            <a:off x="2846144" y="3640625"/>
            <a:ext cx="381416" cy="841479"/>
          </a:xfrm>
          <a:custGeom>
            <a:avLst/>
            <a:gdLst>
              <a:gd name="connsiteX0" fmla="*/ 299474 w 551197"/>
              <a:gd name="connsiteY0" fmla="*/ 0 h 1282224"/>
              <a:gd name="connsiteX1" fmla="*/ 330187 w 551197"/>
              <a:gd name="connsiteY1" fmla="*/ 25340 h 1282224"/>
              <a:gd name="connsiteX2" fmla="*/ 551197 w 551197"/>
              <a:gd name="connsiteY2" fmla="*/ 558905 h 1282224"/>
              <a:gd name="connsiteX3" fmla="*/ 90337 w 551197"/>
              <a:gd name="connsiteY3" fmla="*/ 1254182 h 1282224"/>
              <a:gd name="connsiteX4" fmla="*/ 0 w 551197"/>
              <a:gd name="connsiteY4" fmla="*/ 1282224 h 1282224"/>
              <a:gd name="connsiteX5" fmla="*/ 11469 w 551197"/>
              <a:gd name="connsiteY5" fmla="*/ 1031413 h 1282224"/>
              <a:gd name="connsiteX6" fmla="*/ 194897 w 551197"/>
              <a:gd name="connsiteY6" fmla="*/ 239693 h 1282224"/>
              <a:gd name="connsiteX7" fmla="*/ 299474 w 551197"/>
              <a:gd name="connsiteY7" fmla="*/ 0 h 12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197" h="1282224">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21" name="Shape">
            <a:extLst>
              <a:ext uri="{FF2B5EF4-FFF2-40B4-BE49-F238E27FC236}">
                <a16:creationId xmlns:a16="http://schemas.microsoft.com/office/drawing/2014/main" xmlns="" id="{DFDF33DF-C889-4D7F-BC51-AB0A6C4C190D}"/>
              </a:ext>
            </a:extLst>
          </p:cNvPr>
          <p:cNvSpPr/>
          <p:nvPr userDrawn="1"/>
        </p:nvSpPr>
        <p:spPr>
          <a:xfrm>
            <a:off x="2840597" y="2865277"/>
            <a:ext cx="3459084" cy="163969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w="12700">
            <a:miter lim="400000"/>
          </a:ln>
          <a:effectLst/>
        </p:spPr>
        <p:txBody>
          <a:bodyPr lIns="38100" tIns="38100" rIns="38100" bIns="38100" anchor="ctr"/>
          <a:lstStyle/>
          <a:p>
            <a:pPr>
              <a:defRPr sz="3000">
                <a:solidFill>
                  <a:srgbClr val="FFFFFF"/>
                </a:solidFill>
              </a:defRPr>
            </a:pPr>
            <a:endParaRPr dirty="0"/>
          </a:p>
        </p:txBody>
      </p:sp>
      <p:sp>
        <p:nvSpPr>
          <p:cNvPr id="24" name="Text Placeholder 39">
            <a:extLst>
              <a:ext uri="{FF2B5EF4-FFF2-40B4-BE49-F238E27FC236}">
                <a16:creationId xmlns:a16="http://schemas.microsoft.com/office/drawing/2014/main" xmlns="" id="{D1B1F8A6-6357-4B7D-94C5-EFA702728824}"/>
              </a:ext>
            </a:extLst>
          </p:cNvPr>
          <p:cNvSpPr>
            <a:spLocks noGrp="1"/>
          </p:cNvSpPr>
          <p:nvPr>
            <p:ph type="body" sz="quarter" idx="15"/>
          </p:nvPr>
        </p:nvSpPr>
        <p:spPr>
          <a:xfrm>
            <a:off x="820291" y="3538830"/>
            <a:ext cx="1401513" cy="708025"/>
          </a:xfrm>
        </p:spPr>
        <p:txBody>
          <a:bodyPr>
            <a:normAutofit/>
          </a:bodyPr>
          <a:lstStyle>
            <a:lvl1pPr marL="0" indent="0">
              <a:buNone/>
              <a:defRPr sz="2400">
                <a:solidFill>
                  <a:srgbClr val="FFC000"/>
                </a:solidFill>
              </a:defRPr>
            </a:lvl1pPr>
          </a:lstStyle>
          <a:p>
            <a:pPr lvl="0"/>
            <a:endParaRPr lang="en-US" dirty="0"/>
          </a:p>
        </p:txBody>
      </p:sp>
      <p:sp>
        <p:nvSpPr>
          <p:cNvPr id="25" name="Text Placeholder 39">
            <a:extLst>
              <a:ext uri="{FF2B5EF4-FFF2-40B4-BE49-F238E27FC236}">
                <a16:creationId xmlns:a16="http://schemas.microsoft.com/office/drawing/2014/main" xmlns="" id="{1F70A713-32D0-44F0-9D14-D221553C3011}"/>
              </a:ext>
            </a:extLst>
          </p:cNvPr>
          <p:cNvSpPr>
            <a:spLocks noGrp="1"/>
          </p:cNvSpPr>
          <p:nvPr>
            <p:ph type="body" sz="quarter" idx="16"/>
          </p:nvPr>
        </p:nvSpPr>
        <p:spPr>
          <a:xfrm>
            <a:off x="2952872" y="3877003"/>
            <a:ext cx="3268152" cy="590931"/>
          </a:xfrm>
        </p:spPr>
        <p:txBody>
          <a:bodyPr wrap="square" anchor="ctr">
            <a:spAutoFit/>
          </a:bodyPr>
          <a:lstStyle>
            <a:lvl1pPr marL="0" indent="0">
              <a:buNone/>
              <a:defRPr lang="en-US" sz="3600" b="1" cap="all" dirty="0">
                <a:solidFill>
                  <a:schemeClr val="tx1"/>
                </a:solidFill>
                <a:latin typeface="Roboto" panose="02000000000000000000" pitchFamily="2" charset="0"/>
                <a:ea typeface="Roboto" panose="02000000000000000000" pitchFamily="2" charset="0"/>
                <a:cs typeface="+mn-cs"/>
              </a:defRPr>
            </a:lvl1pPr>
          </a:lstStyle>
          <a:p>
            <a:pPr marL="0" lvl="0" algn="ctr" defTabSz="457200"/>
            <a:endParaRPr lang="en-US" dirty="0"/>
          </a:p>
        </p:txBody>
      </p:sp>
      <p:sp>
        <p:nvSpPr>
          <p:cNvPr id="26" name="Text Placeholder 39">
            <a:extLst>
              <a:ext uri="{FF2B5EF4-FFF2-40B4-BE49-F238E27FC236}">
                <a16:creationId xmlns:a16="http://schemas.microsoft.com/office/drawing/2014/main" xmlns="" id="{F6DFC671-E5F9-423C-8889-6FB11B1FD870}"/>
              </a:ext>
            </a:extLst>
          </p:cNvPr>
          <p:cNvSpPr>
            <a:spLocks noGrp="1"/>
          </p:cNvSpPr>
          <p:nvPr>
            <p:ph type="body" sz="quarter" idx="17"/>
          </p:nvPr>
        </p:nvSpPr>
        <p:spPr>
          <a:xfrm>
            <a:off x="1551959" y="2208916"/>
            <a:ext cx="1401513" cy="708025"/>
          </a:xfrm>
        </p:spPr>
        <p:txBody>
          <a:bodyPr>
            <a:normAutofit/>
          </a:bodyPr>
          <a:lstStyle>
            <a:lvl1pPr marL="0" indent="0">
              <a:buNone/>
              <a:defRPr sz="2400">
                <a:solidFill>
                  <a:srgbClr val="A5A5A5"/>
                </a:solidFill>
              </a:defRPr>
            </a:lvl1pPr>
          </a:lstStyle>
          <a:p>
            <a:pPr lvl="0"/>
            <a:endParaRPr lang="en-US" dirty="0"/>
          </a:p>
        </p:txBody>
      </p:sp>
      <p:sp>
        <p:nvSpPr>
          <p:cNvPr id="27" name="Text Placeholder 39">
            <a:extLst>
              <a:ext uri="{FF2B5EF4-FFF2-40B4-BE49-F238E27FC236}">
                <a16:creationId xmlns:a16="http://schemas.microsoft.com/office/drawing/2014/main" xmlns="" id="{504A51A8-8470-42F2-8D13-C8372D4257BF}"/>
              </a:ext>
            </a:extLst>
          </p:cNvPr>
          <p:cNvSpPr>
            <a:spLocks noGrp="1"/>
          </p:cNvSpPr>
          <p:nvPr>
            <p:ph type="body" sz="quarter" idx="18"/>
          </p:nvPr>
        </p:nvSpPr>
        <p:spPr>
          <a:xfrm>
            <a:off x="3886191" y="1500891"/>
            <a:ext cx="1401513" cy="708025"/>
          </a:xfrm>
        </p:spPr>
        <p:txBody>
          <a:bodyPr>
            <a:normAutofit/>
          </a:bodyPr>
          <a:lstStyle>
            <a:lvl1pPr marL="0" indent="0">
              <a:buNone/>
              <a:defRPr sz="2400">
                <a:solidFill>
                  <a:srgbClr val="70AD47"/>
                </a:solidFill>
              </a:defRPr>
            </a:lvl1pPr>
          </a:lstStyle>
          <a:p>
            <a:pPr lvl="0"/>
            <a:endParaRPr lang="en-US" dirty="0"/>
          </a:p>
        </p:txBody>
      </p:sp>
      <p:sp>
        <p:nvSpPr>
          <p:cNvPr id="28" name="Text Placeholder 39">
            <a:extLst>
              <a:ext uri="{FF2B5EF4-FFF2-40B4-BE49-F238E27FC236}">
                <a16:creationId xmlns:a16="http://schemas.microsoft.com/office/drawing/2014/main" xmlns="" id="{3E4DEF6C-EE96-48A2-8AD3-96EFDF305653}"/>
              </a:ext>
            </a:extLst>
          </p:cNvPr>
          <p:cNvSpPr>
            <a:spLocks noGrp="1"/>
          </p:cNvSpPr>
          <p:nvPr>
            <p:ph type="body" sz="quarter" idx="19"/>
          </p:nvPr>
        </p:nvSpPr>
        <p:spPr>
          <a:xfrm>
            <a:off x="6056588" y="2056463"/>
            <a:ext cx="1401513" cy="708025"/>
          </a:xfrm>
        </p:spPr>
        <p:txBody>
          <a:bodyPr>
            <a:normAutofit/>
          </a:bodyPr>
          <a:lstStyle>
            <a:lvl1pPr marL="0" indent="0">
              <a:buNone/>
              <a:defRPr sz="2400">
                <a:solidFill>
                  <a:srgbClr val="ED7D31"/>
                </a:solidFill>
              </a:defRPr>
            </a:lvl1pPr>
          </a:lstStyle>
          <a:p>
            <a:pPr lvl="0"/>
            <a:endParaRPr lang="en-US" dirty="0"/>
          </a:p>
        </p:txBody>
      </p:sp>
      <p:sp>
        <p:nvSpPr>
          <p:cNvPr id="29" name="Text Placeholder 39">
            <a:extLst>
              <a:ext uri="{FF2B5EF4-FFF2-40B4-BE49-F238E27FC236}">
                <a16:creationId xmlns:a16="http://schemas.microsoft.com/office/drawing/2014/main" xmlns="" id="{ED105F7A-2B78-4D19-BFBC-8FEC0B8BD29D}"/>
              </a:ext>
            </a:extLst>
          </p:cNvPr>
          <p:cNvSpPr>
            <a:spLocks noGrp="1"/>
          </p:cNvSpPr>
          <p:nvPr>
            <p:ph type="body" sz="quarter" idx="20"/>
          </p:nvPr>
        </p:nvSpPr>
        <p:spPr>
          <a:xfrm>
            <a:off x="6967991" y="3604643"/>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454089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BD30C-FA0B-463B-849D-C9DE32E4C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7405EB-A278-45FD-A36B-E1C52AA24AE7}"/>
              </a:ext>
            </a:extLst>
          </p:cNvPr>
          <p:cNvSpPr>
            <a:spLocks noGrp="1"/>
          </p:cNvSpPr>
          <p:nvPr>
            <p:ph type="dt" sz="half" idx="10"/>
          </p:nvPr>
        </p:nvSpPr>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EA73A26B-3EAB-47C0-A1B1-673BB10AE3D2}"/>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A83A226C-D034-4C7B-A2C3-9C5365911484}"/>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Group 5">
            <a:extLst>
              <a:ext uri="{FF2B5EF4-FFF2-40B4-BE49-F238E27FC236}">
                <a16:creationId xmlns:a16="http://schemas.microsoft.com/office/drawing/2014/main" xmlns="" id="{E7135540-9155-4B24-94DA-19CF681E12A4}"/>
              </a:ext>
            </a:extLst>
          </p:cNvPr>
          <p:cNvGrpSpPr/>
          <p:nvPr userDrawn="1"/>
        </p:nvGrpSpPr>
        <p:grpSpPr>
          <a:xfrm>
            <a:off x="3555682" y="1806187"/>
            <a:ext cx="2032635" cy="2017659"/>
            <a:chOff x="3244850" y="2851149"/>
            <a:chExt cx="2791461" cy="2861313"/>
          </a:xfrm>
        </p:grpSpPr>
        <p:sp>
          <p:nvSpPr>
            <p:cNvPr id="7" name="Shape">
              <a:extLst>
                <a:ext uri="{FF2B5EF4-FFF2-40B4-BE49-F238E27FC236}">
                  <a16:creationId xmlns:a16="http://schemas.microsoft.com/office/drawing/2014/main" xmlns="" id="{C0F972A1-9780-4B69-9E8C-562411B4AECC}"/>
                </a:ext>
              </a:extLst>
            </p:cNvPr>
            <p:cNvSpPr/>
            <p:nvPr/>
          </p:nvSpPr>
          <p:spPr>
            <a:xfrm>
              <a:off x="4133849" y="2863849"/>
              <a:ext cx="1799592" cy="1551941"/>
            </a:xfrm>
            <a:custGeom>
              <a:avLst/>
              <a:gdLst/>
              <a:ahLst/>
              <a:cxnLst>
                <a:cxn ang="0">
                  <a:pos x="wd2" y="hd2"/>
                </a:cxn>
                <a:cxn ang="5400000">
                  <a:pos x="wd2" y="hd2"/>
                </a:cxn>
                <a:cxn ang="10800000">
                  <a:pos x="wd2" y="hd2"/>
                </a:cxn>
                <a:cxn ang="16200000">
                  <a:pos x="wd2" y="hd2"/>
                </a:cxn>
              </a:cxnLst>
              <a:rect l="0" t="0"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a:p>
          </p:txBody>
        </p:sp>
        <p:sp>
          <p:nvSpPr>
            <p:cNvPr id="8" name="Shape">
              <a:extLst>
                <a:ext uri="{FF2B5EF4-FFF2-40B4-BE49-F238E27FC236}">
                  <a16:creationId xmlns:a16="http://schemas.microsoft.com/office/drawing/2014/main" xmlns="" id="{FF85572C-92C9-415B-B692-DA77F725B967}"/>
                </a:ext>
              </a:extLst>
            </p:cNvPr>
            <p:cNvSpPr/>
            <p:nvPr/>
          </p:nvSpPr>
          <p:spPr>
            <a:xfrm>
              <a:off x="4425950" y="4146549"/>
              <a:ext cx="1610361" cy="1555751"/>
            </a:xfrm>
            <a:custGeom>
              <a:avLst/>
              <a:gdLst>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143 w 21600"/>
                <a:gd name="connsiteY49" fmla="*/ 793 h 21600"/>
                <a:gd name="connsiteX50" fmla="*/ 8347 w 21600"/>
                <a:gd name="connsiteY50" fmla="*/ 212 h 21600"/>
                <a:gd name="connsiteX51" fmla="*/ 8279 w 21600"/>
                <a:gd name="connsiteY51" fmla="*/ 300 h 21600"/>
                <a:gd name="connsiteX52" fmla="*/ 8313 w 21600"/>
                <a:gd name="connsiteY52" fmla="*/ 247 h 21600"/>
                <a:gd name="connsiteX53" fmla="*/ 8347 w 21600"/>
                <a:gd name="connsiteY53" fmla="*/ 212 h 21600"/>
                <a:gd name="connsiteX54" fmla="*/ 8466 w 21600"/>
                <a:gd name="connsiteY54" fmla="*/ 106 h 21600"/>
                <a:gd name="connsiteX55" fmla="*/ 8381 w 21600"/>
                <a:gd name="connsiteY55" fmla="*/ 176 h 21600"/>
                <a:gd name="connsiteX56" fmla="*/ 8466 w 21600"/>
                <a:gd name="connsiteY56" fmla="*/ 106 h 21600"/>
                <a:gd name="connsiteX57" fmla="*/ 8245 w 21600"/>
                <a:gd name="connsiteY57" fmla="*/ 353 h 21600"/>
                <a:gd name="connsiteX58" fmla="*/ 8177 w 21600"/>
                <a:gd name="connsiteY58" fmla="*/ 494 h 21600"/>
                <a:gd name="connsiteX59" fmla="*/ 8177 w 21600"/>
                <a:gd name="connsiteY59" fmla="*/ 494 h 21600"/>
                <a:gd name="connsiteX60" fmla="*/ 8245 w 21600"/>
                <a:gd name="connsiteY60" fmla="*/ 353 h 21600"/>
                <a:gd name="connsiteX61" fmla="*/ 8194 w 21600"/>
                <a:gd name="connsiteY61" fmla="*/ 511 h 21600"/>
                <a:gd name="connsiteX62" fmla="*/ 8160 w 21600"/>
                <a:gd name="connsiteY62" fmla="*/ 652 h 21600"/>
                <a:gd name="connsiteX63" fmla="*/ 8194 w 21600"/>
                <a:gd name="connsiteY63" fmla="*/ 511 h 21600"/>
                <a:gd name="connsiteX64" fmla="*/ 14752 w 21600"/>
                <a:gd name="connsiteY64" fmla="*/ 17280 h 21600"/>
                <a:gd name="connsiteX65" fmla="*/ 14735 w 21600"/>
                <a:gd name="connsiteY65" fmla="*/ 17280 h 21600"/>
                <a:gd name="connsiteX66" fmla="*/ 14786 w 21600"/>
                <a:gd name="connsiteY66" fmla="*/ 17262 h 21600"/>
                <a:gd name="connsiteX67" fmla="*/ 14752 w 21600"/>
                <a:gd name="connsiteY67" fmla="*/ 17280 h 21600"/>
                <a:gd name="connsiteX68" fmla="*/ 14701 w 21600"/>
                <a:gd name="connsiteY68" fmla="*/ 17280 h 21600"/>
                <a:gd name="connsiteX69" fmla="*/ 14701 w 21600"/>
                <a:gd name="connsiteY69" fmla="*/ 17280 h 21600"/>
                <a:gd name="connsiteX70" fmla="*/ 14616 w 21600"/>
                <a:gd name="connsiteY70" fmla="*/ 17298 h 21600"/>
                <a:gd name="connsiteX71" fmla="*/ 14701 w 21600"/>
                <a:gd name="connsiteY71" fmla="*/ 17280 h 21600"/>
                <a:gd name="connsiteX72" fmla="*/ 13696 w 21600"/>
                <a:gd name="connsiteY72" fmla="*/ 8605 h 21600"/>
                <a:gd name="connsiteX73" fmla="*/ 13747 w 21600"/>
                <a:gd name="connsiteY73" fmla="*/ 8605 h 21600"/>
                <a:gd name="connsiteX74" fmla="*/ 13730 w 21600"/>
                <a:gd name="connsiteY74" fmla="*/ 8605 h 21600"/>
                <a:gd name="connsiteX75" fmla="*/ 13696 w 21600"/>
                <a:gd name="connsiteY75" fmla="*/ 8605 h 21600"/>
                <a:gd name="connsiteX76" fmla="*/ 13951 w 21600"/>
                <a:gd name="connsiteY76" fmla="*/ 8569 h 21600"/>
                <a:gd name="connsiteX77" fmla="*/ 13985 w 21600"/>
                <a:gd name="connsiteY77" fmla="*/ 8552 h 21600"/>
                <a:gd name="connsiteX78" fmla="*/ 13951 w 21600"/>
                <a:gd name="connsiteY78" fmla="*/ 8569 h 21600"/>
                <a:gd name="connsiteX79" fmla="*/ 13951 w 21600"/>
                <a:gd name="connsiteY79" fmla="*/ 8569 h 21600"/>
                <a:gd name="connsiteX80" fmla="*/ 14190 w 21600"/>
                <a:gd name="connsiteY80" fmla="*/ 8481 h 21600"/>
                <a:gd name="connsiteX81" fmla="*/ 14190 w 21600"/>
                <a:gd name="connsiteY81" fmla="*/ 8481 h 21600"/>
                <a:gd name="connsiteX82" fmla="*/ 14190 w 21600"/>
                <a:gd name="connsiteY82" fmla="*/ 8481 h 21600"/>
                <a:gd name="connsiteX83" fmla="*/ 14190 w 21600"/>
                <a:gd name="connsiteY83" fmla="*/ 8481 h 21600"/>
                <a:gd name="connsiteX84" fmla="*/ 20987 w 21600"/>
                <a:gd name="connsiteY84" fmla="*/ 4496 h 21600"/>
                <a:gd name="connsiteX85" fmla="*/ 21055 w 21600"/>
                <a:gd name="connsiteY85" fmla="*/ 4496 h 21600"/>
                <a:gd name="connsiteX86" fmla="*/ 21055 w 21600"/>
                <a:gd name="connsiteY86" fmla="*/ 4496 h 21600"/>
                <a:gd name="connsiteX87" fmla="*/ 20987 w 21600"/>
                <a:gd name="connsiteY87" fmla="*/ 4496 h 21600"/>
                <a:gd name="connsiteX88" fmla="*/ 21072 w 21600"/>
                <a:gd name="connsiteY88" fmla="*/ 4479 h 21600"/>
                <a:gd name="connsiteX89" fmla="*/ 21123 w 21600"/>
                <a:gd name="connsiteY89" fmla="*/ 4461 h 21600"/>
                <a:gd name="connsiteX90" fmla="*/ 21106 w 21600"/>
                <a:gd name="connsiteY90" fmla="*/ 4461 h 21600"/>
                <a:gd name="connsiteX91" fmla="*/ 21072 w 21600"/>
                <a:gd name="connsiteY91" fmla="*/ 4479 h 21600"/>
                <a:gd name="connsiteX92" fmla="*/ 21174 w 21600"/>
                <a:gd name="connsiteY92" fmla="*/ 4461 h 21600"/>
                <a:gd name="connsiteX93" fmla="*/ 21157 w 21600"/>
                <a:gd name="connsiteY93" fmla="*/ 4461 h 21600"/>
                <a:gd name="connsiteX94" fmla="*/ 21208 w 21600"/>
                <a:gd name="connsiteY94" fmla="*/ 4443 h 21600"/>
                <a:gd name="connsiteX95" fmla="*/ 21174 w 21600"/>
                <a:gd name="connsiteY9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347 w 21600"/>
                <a:gd name="connsiteY49" fmla="*/ 212 h 21600"/>
                <a:gd name="connsiteX50" fmla="*/ 8279 w 21600"/>
                <a:gd name="connsiteY50" fmla="*/ 300 h 21600"/>
                <a:gd name="connsiteX51" fmla="*/ 8313 w 21600"/>
                <a:gd name="connsiteY51" fmla="*/ 247 h 21600"/>
                <a:gd name="connsiteX52" fmla="*/ 8347 w 21600"/>
                <a:gd name="connsiteY52" fmla="*/ 212 h 21600"/>
                <a:gd name="connsiteX53" fmla="*/ 8466 w 21600"/>
                <a:gd name="connsiteY53" fmla="*/ 106 h 21600"/>
                <a:gd name="connsiteX54" fmla="*/ 8381 w 21600"/>
                <a:gd name="connsiteY54" fmla="*/ 176 h 21600"/>
                <a:gd name="connsiteX55" fmla="*/ 8466 w 21600"/>
                <a:gd name="connsiteY55" fmla="*/ 106 h 21600"/>
                <a:gd name="connsiteX56" fmla="*/ 8245 w 21600"/>
                <a:gd name="connsiteY56" fmla="*/ 353 h 21600"/>
                <a:gd name="connsiteX57" fmla="*/ 8177 w 21600"/>
                <a:gd name="connsiteY57" fmla="*/ 494 h 21600"/>
                <a:gd name="connsiteX58" fmla="*/ 8177 w 21600"/>
                <a:gd name="connsiteY58" fmla="*/ 494 h 21600"/>
                <a:gd name="connsiteX59" fmla="*/ 8245 w 21600"/>
                <a:gd name="connsiteY59" fmla="*/ 353 h 21600"/>
                <a:gd name="connsiteX60" fmla="*/ 8194 w 21600"/>
                <a:gd name="connsiteY60" fmla="*/ 511 h 21600"/>
                <a:gd name="connsiteX61" fmla="*/ 8160 w 21600"/>
                <a:gd name="connsiteY61" fmla="*/ 652 h 21600"/>
                <a:gd name="connsiteX62" fmla="*/ 8194 w 21600"/>
                <a:gd name="connsiteY62" fmla="*/ 511 h 21600"/>
                <a:gd name="connsiteX63" fmla="*/ 14752 w 21600"/>
                <a:gd name="connsiteY63" fmla="*/ 17280 h 21600"/>
                <a:gd name="connsiteX64" fmla="*/ 14735 w 21600"/>
                <a:gd name="connsiteY64" fmla="*/ 17280 h 21600"/>
                <a:gd name="connsiteX65" fmla="*/ 14786 w 21600"/>
                <a:gd name="connsiteY65" fmla="*/ 17262 h 21600"/>
                <a:gd name="connsiteX66" fmla="*/ 14752 w 21600"/>
                <a:gd name="connsiteY66" fmla="*/ 17280 h 21600"/>
                <a:gd name="connsiteX67" fmla="*/ 14701 w 21600"/>
                <a:gd name="connsiteY67" fmla="*/ 17280 h 21600"/>
                <a:gd name="connsiteX68" fmla="*/ 14701 w 21600"/>
                <a:gd name="connsiteY68" fmla="*/ 17280 h 21600"/>
                <a:gd name="connsiteX69" fmla="*/ 14616 w 21600"/>
                <a:gd name="connsiteY69" fmla="*/ 17298 h 21600"/>
                <a:gd name="connsiteX70" fmla="*/ 14701 w 21600"/>
                <a:gd name="connsiteY70" fmla="*/ 17280 h 21600"/>
                <a:gd name="connsiteX71" fmla="*/ 13696 w 21600"/>
                <a:gd name="connsiteY71" fmla="*/ 8605 h 21600"/>
                <a:gd name="connsiteX72" fmla="*/ 13747 w 21600"/>
                <a:gd name="connsiteY72" fmla="*/ 8605 h 21600"/>
                <a:gd name="connsiteX73" fmla="*/ 13730 w 21600"/>
                <a:gd name="connsiteY73" fmla="*/ 8605 h 21600"/>
                <a:gd name="connsiteX74" fmla="*/ 13696 w 21600"/>
                <a:gd name="connsiteY74" fmla="*/ 8605 h 21600"/>
                <a:gd name="connsiteX75" fmla="*/ 13951 w 21600"/>
                <a:gd name="connsiteY75" fmla="*/ 8569 h 21600"/>
                <a:gd name="connsiteX76" fmla="*/ 13985 w 21600"/>
                <a:gd name="connsiteY76" fmla="*/ 8552 h 21600"/>
                <a:gd name="connsiteX77" fmla="*/ 13951 w 21600"/>
                <a:gd name="connsiteY77" fmla="*/ 8569 h 21600"/>
                <a:gd name="connsiteX78" fmla="*/ 13951 w 21600"/>
                <a:gd name="connsiteY78" fmla="*/ 8569 h 21600"/>
                <a:gd name="connsiteX79" fmla="*/ 14190 w 21600"/>
                <a:gd name="connsiteY79" fmla="*/ 8481 h 21600"/>
                <a:gd name="connsiteX80" fmla="*/ 14190 w 21600"/>
                <a:gd name="connsiteY80" fmla="*/ 8481 h 21600"/>
                <a:gd name="connsiteX81" fmla="*/ 14190 w 21600"/>
                <a:gd name="connsiteY81" fmla="*/ 8481 h 21600"/>
                <a:gd name="connsiteX82" fmla="*/ 14190 w 21600"/>
                <a:gd name="connsiteY82" fmla="*/ 8481 h 21600"/>
                <a:gd name="connsiteX83" fmla="*/ 20987 w 21600"/>
                <a:gd name="connsiteY83" fmla="*/ 4496 h 21600"/>
                <a:gd name="connsiteX84" fmla="*/ 21055 w 21600"/>
                <a:gd name="connsiteY84" fmla="*/ 4496 h 21600"/>
                <a:gd name="connsiteX85" fmla="*/ 21055 w 21600"/>
                <a:gd name="connsiteY85" fmla="*/ 4496 h 21600"/>
                <a:gd name="connsiteX86" fmla="*/ 20987 w 21600"/>
                <a:gd name="connsiteY86" fmla="*/ 4496 h 21600"/>
                <a:gd name="connsiteX87" fmla="*/ 21072 w 21600"/>
                <a:gd name="connsiteY87" fmla="*/ 4479 h 21600"/>
                <a:gd name="connsiteX88" fmla="*/ 21123 w 21600"/>
                <a:gd name="connsiteY88" fmla="*/ 4461 h 21600"/>
                <a:gd name="connsiteX89" fmla="*/ 21106 w 21600"/>
                <a:gd name="connsiteY89" fmla="*/ 4461 h 21600"/>
                <a:gd name="connsiteX90" fmla="*/ 21072 w 21600"/>
                <a:gd name="connsiteY90" fmla="*/ 4479 h 21600"/>
                <a:gd name="connsiteX91" fmla="*/ 21174 w 21600"/>
                <a:gd name="connsiteY91" fmla="*/ 4461 h 21600"/>
                <a:gd name="connsiteX92" fmla="*/ 21157 w 21600"/>
                <a:gd name="connsiteY92" fmla="*/ 4461 h 21600"/>
                <a:gd name="connsiteX93" fmla="*/ 21208 w 21600"/>
                <a:gd name="connsiteY93" fmla="*/ 4443 h 21600"/>
                <a:gd name="connsiteX94" fmla="*/ 21174 w 21600"/>
                <a:gd name="connsiteY9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8194 w 21600"/>
                <a:gd name="connsiteY57" fmla="*/ 511 h 21600"/>
                <a:gd name="connsiteX58" fmla="*/ 8160 w 21600"/>
                <a:gd name="connsiteY58" fmla="*/ 652 h 21600"/>
                <a:gd name="connsiteX59" fmla="*/ 8194 w 21600"/>
                <a:gd name="connsiteY59" fmla="*/ 511 h 21600"/>
                <a:gd name="connsiteX60" fmla="*/ 14752 w 21600"/>
                <a:gd name="connsiteY60" fmla="*/ 17280 h 21600"/>
                <a:gd name="connsiteX61" fmla="*/ 14735 w 21600"/>
                <a:gd name="connsiteY61" fmla="*/ 17280 h 21600"/>
                <a:gd name="connsiteX62" fmla="*/ 14786 w 21600"/>
                <a:gd name="connsiteY62" fmla="*/ 17262 h 21600"/>
                <a:gd name="connsiteX63" fmla="*/ 14752 w 21600"/>
                <a:gd name="connsiteY63" fmla="*/ 17280 h 21600"/>
                <a:gd name="connsiteX64" fmla="*/ 14701 w 21600"/>
                <a:gd name="connsiteY64" fmla="*/ 17280 h 21600"/>
                <a:gd name="connsiteX65" fmla="*/ 14701 w 21600"/>
                <a:gd name="connsiteY65" fmla="*/ 17280 h 21600"/>
                <a:gd name="connsiteX66" fmla="*/ 14616 w 21600"/>
                <a:gd name="connsiteY66" fmla="*/ 17298 h 21600"/>
                <a:gd name="connsiteX67" fmla="*/ 14701 w 21600"/>
                <a:gd name="connsiteY67" fmla="*/ 17280 h 21600"/>
                <a:gd name="connsiteX68" fmla="*/ 13696 w 21600"/>
                <a:gd name="connsiteY68" fmla="*/ 8605 h 21600"/>
                <a:gd name="connsiteX69" fmla="*/ 13747 w 21600"/>
                <a:gd name="connsiteY69" fmla="*/ 8605 h 21600"/>
                <a:gd name="connsiteX70" fmla="*/ 13730 w 21600"/>
                <a:gd name="connsiteY70" fmla="*/ 8605 h 21600"/>
                <a:gd name="connsiteX71" fmla="*/ 13696 w 21600"/>
                <a:gd name="connsiteY71" fmla="*/ 8605 h 21600"/>
                <a:gd name="connsiteX72" fmla="*/ 13951 w 21600"/>
                <a:gd name="connsiteY72" fmla="*/ 8569 h 21600"/>
                <a:gd name="connsiteX73" fmla="*/ 13985 w 21600"/>
                <a:gd name="connsiteY73" fmla="*/ 8552 h 21600"/>
                <a:gd name="connsiteX74" fmla="*/ 13951 w 21600"/>
                <a:gd name="connsiteY74" fmla="*/ 8569 h 21600"/>
                <a:gd name="connsiteX75" fmla="*/ 13951 w 21600"/>
                <a:gd name="connsiteY75" fmla="*/ 8569 h 21600"/>
                <a:gd name="connsiteX76" fmla="*/ 14190 w 21600"/>
                <a:gd name="connsiteY76" fmla="*/ 8481 h 21600"/>
                <a:gd name="connsiteX77" fmla="*/ 14190 w 21600"/>
                <a:gd name="connsiteY77" fmla="*/ 8481 h 21600"/>
                <a:gd name="connsiteX78" fmla="*/ 14190 w 21600"/>
                <a:gd name="connsiteY78" fmla="*/ 8481 h 21600"/>
                <a:gd name="connsiteX79" fmla="*/ 14190 w 21600"/>
                <a:gd name="connsiteY79" fmla="*/ 8481 h 21600"/>
                <a:gd name="connsiteX80" fmla="*/ 20987 w 21600"/>
                <a:gd name="connsiteY80" fmla="*/ 4496 h 21600"/>
                <a:gd name="connsiteX81" fmla="*/ 21055 w 21600"/>
                <a:gd name="connsiteY81" fmla="*/ 4496 h 21600"/>
                <a:gd name="connsiteX82" fmla="*/ 21055 w 21600"/>
                <a:gd name="connsiteY82" fmla="*/ 4496 h 21600"/>
                <a:gd name="connsiteX83" fmla="*/ 20987 w 21600"/>
                <a:gd name="connsiteY83" fmla="*/ 4496 h 21600"/>
                <a:gd name="connsiteX84" fmla="*/ 21072 w 21600"/>
                <a:gd name="connsiteY84" fmla="*/ 4479 h 21600"/>
                <a:gd name="connsiteX85" fmla="*/ 21123 w 21600"/>
                <a:gd name="connsiteY85" fmla="*/ 4461 h 21600"/>
                <a:gd name="connsiteX86" fmla="*/ 21106 w 21600"/>
                <a:gd name="connsiteY86" fmla="*/ 4461 h 21600"/>
                <a:gd name="connsiteX87" fmla="*/ 21072 w 21600"/>
                <a:gd name="connsiteY87" fmla="*/ 4479 h 21600"/>
                <a:gd name="connsiteX88" fmla="*/ 21174 w 21600"/>
                <a:gd name="connsiteY88" fmla="*/ 4461 h 21600"/>
                <a:gd name="connsiteX89" fmla="*/ 21157 w 21600"/>
                <a:gd name="connsiteY89" fmla="*/ 4461 h 21600"/>
                <a:gd name="connsiteX90" fmla="*/ 21208 w 21600"/>
                <a:gd name="connsiteY90" fmla="*/ 4443 h 21600"/>
                <a:gd name="connsiteX91" fmla="*/ 21174 w 21600"/>
                <a:gd name="connsiteY91"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14752 w 21600"/>
                <a:gd name="connsiteY57" fmla="*/ 17280 h 21600"/>
                <a:gd name="connsiteX58" fmla="*/ 14735 w 21600"/>
                <a:gd name="connsiteY58" fmla="*/ 17280 h 21600"/>
                <a:gd name="connsiteX59" fmla="*/ 14786 w 21600"/>
                <a:gd name="connsiteY59" fmla="*/ 17262 h 21600"/>
                <a:gd name="connsiteX60" fmla="*/ 14752 w 21600"/>
                <a:gd name="connsiteY60" fmla="*/ 17280 h 21600"/>
                <a:gd name="connsiteX61" fmla="*/ 14701 w 21600"/>
                <a:gd name="connsiteY61" fmla="*/ 17280 h 21600"/>
                <a:gd name="connsiteX62" fmla="*/ 14701 w 21600"/>
                <a:gd name="connsiteY62" fmla="*/ 17280 h 21600"/>
                <a:gd name="connsiteX63" fmla="*/ 14616 w 21600"/>
                <a:gd name="connsiteY63" fmla="*/ 17298 h 21600"/>
                <a:gd name="connsiteX64" fmla="*/ 14701 w 21600"/>
                <a:gd name="connsiteY64" fmla="*/ 17280 h 21600"/>
                <a:gd name="connsiteX65" fmla="*/ 13696 w 21600"/>
                <a:gd name="connsiteY65" fmla="*/ 8605 h 21600"/>
                <a:gd name="connsiteX66" fmla="*/ 13747 w 21600"/>
                <a:gd name="connsiteY66" fmla="*/ 8605 h 21600"/>
                <a:gd name="connsiteX67" fmla="*/ 13730 w 21600"/>
                <a:gd name="connsiteY67" fmla="*/ 8605 h 21600"/>
                <a:gd name="connsiteX68" fmla="*/ 13696 w 21600"/>
                <a:gd name="connsiteY68" fmla="*/ 8605 h 21600"/>
                <a:gd name="connsiteX69" fmla="*/ 13951 w 21600"/>
                <a:gd name="connsiteY69" fmla="*/ 8569 h 21600"/>
                <a:gd name="connsiteX70" fmla="*/ 13985 w 21600"/>
                <a:gd name="connsiteY70" fmla="*/ 8552 h 21600"/>
                <a:gd name="connsiteX71" fmla="*/ 13951 w 21600"/>
                <a:gd name="connsiteY71" fmla="*/ 8569 h 21600"/>
                <a:gd name="connsiteX72" fmla="*/ 13951 w 21600"/>
                <a:gd name="connsiteY72" fmla="*/ 8569 h 21600"/>
                <a:gd name="connsiteX73" fmla="*/ 14190 w 21600"/>
                <a:gd name="connsiteY73" fmla="*/ 8481 h 21600"/>
                <a:gd name="connsiteX74" fmla="*/ 14190 w 21600"/>
                <a:gd name="connsiteY74" fmla="*/ 8481 h 21600"/>
                <a:gd name="connsiteX75" fmla="*/ 14190 w 21600"/>
                <a:gd name="connsiteY75" fmla="*/ 8481 h 21600"/>
                <a:gd name="connsiteX76" fmla="*/ 14190 w 21600"/>
                <a:gd name="connsiteY76" fmla="*/ 8481 h 21600"/>
                <a:gd name="connsiteX77" fmla="*/ 20987 w 21600"/>
                <a:gd name="connsiteY77" fmla="*/ 4496 h 21600"/>
                <a:gd name="connsiteX78" fmla="*/ 21055 w 21600"/>
                <a:gd name="connsiteY78" fmla="*/ 4496 h 21600"/>
                <a:gd name="connsiteX79" fmla="*/ 21055 w 21600"/>
                <a:gd name="connsiteY79" fmla="*/ 4496 h 21600"/>
                <a:gd name="connsiteX80" fmla="*/ 20987 w 21600"/>
                <a:gd name="connsiteY80" fmla="*/ 4496 h 21600"/>
                <a:gd name="connsiteX81" fmla="*/ 21072 w 21600"/>
                <a:gd name="connsiteY81" fmla="*/ 4479 h 21600"/>
                <a:gd name="connsiteX82" fmla="*/ 21123 w 21600"/>
                <a:gd name="connsiteY82" fmla="*/ 4461 h 21600"/>
                <a:gd name="connsiteX83" fmla="*/ 21106 w 21600"/>
                <a:gd name="connsiteY83" fmla="*/ 4461 h 21600"/>
                <a:gd name="connsiteX84" fmla="*/ 21072 w 21600"/>
                <a:gd name="connsiteY84" fmla="*/ 4479 h 21600"/>
                <a:gd name="connsiteX85" fmla="*/ 21174 w 21600"/>
                <a:gd name="connsiteY85" fmla="*/ 4461 h 21600"/>
                <a:gd name="connsiteX86" fmla="*/ 21157 w 21600"/>
                <a:gd name="connsiteY86" fmla="*/ 4461 h 21600"/>
                <a:gd name="connsiteX87" fmla="*/ 21208 w 21600"/>
                <a:gd name="connsiteY87" fmla="*/ 4443 h 21600"/>
                <a:gd name="connsiteX88" fmla="*/ 21174 w 21600"/>
                <a:gd name="connsiteY88"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245 w 21600"/>
                <a:gd name="connsiteY55" fmla="*/ 353 h 21600"/>
                <a:gd name="connsiteX56" fmla="*/ 14752 w 21600"/>
                <a:gd name="connsiteY56" fmla="*/ 17280 h 21600"/>
                <a:gd name="connsiteX57" fmla="*/ 14735 w 21600"/>
                <a:gd name="connsiteY57" fmla="*/ 17280 h 21600"/>
                <a:gd name="connsiteX58" fmla="*/ 14786 w 21600"/>
                <a:gd name="connsiteY58" fmla="*/ 17262 h 21600"/>
                <a:gd name="connsiteX59" fmla="*/ 14752 w 21600"/>
                <a:gd name="connsiteY59" fmla="*/ 17280 h 21600"/>
                <a:gd name="connsiteX60" fmla="*/ 14701 w 21600"/>
                <a:gd name="connsiteY60" fmla="*/ 17280 h 21600"/>
                <a:gd name="connsiteX61" fmla="*/ 14701 w 21600"/>
                <a:gd name="connsiteY61" fmla="*/ 17280 h 21600"/>
                <a:gd name="connsiteX62" fmla="*/ 14616 w 21600"/>
                <a:gd name="connsiteY62" fmla="*/ 17298 h 21600"/>
                <a:gd name="connsiteX63" fmla="*/ 14701 w 21600"/>
                <a:gd name="connsiteY63" fmla="*/ 17280 h 21600"/>
                <a:gd name="connsiteX64" fmla="*/ 13696 w 21600"/>
                <a:gd name="connsiteY64" fmla="*/ 8605 h 21600"/>
                <a:gd name="connsiteX65" fmla="*/ 13747 w 21600"/>
                <a:gd name="connsiteY65" fmla="*/ 8605 h 21600"/>
                <a:gd name="connsiteX66" fmla="*/ 13730 w 21600"/>
                <a:gd name="connsiteY66" fmla="*/ 8605 h 21600"/>
                <a:gd name="connsiteX67" fmla="*/ 13696 w 21600"/>
                <a:gd name="connsiteY67" fmla="*/ 8605 h 21600"/>
                <a:gd name="connsiteX68" fmla="*/ 13951 w 21600"/>
                <a:gd name="connsiteY68" fmla="*/ 8569 h 21600"/>
                <a:gd name="connsiteX69" fmla="*/ 13985 w 21600"/>
                <a:gd name="connsiteY69" fmla="*/ 8552 h 21600"/>
                <a:gd name="connsiteX70" fmla="*/ 13951 w 21600"/>
                <a:gd name="connsiteY70" fmla="*/ 8569 h 21600"/>
                <a:gd name="connsiteX71" fmla="*/ 13951 w 21600"/>
                <a:gd name="connsiteY71" fmla="*/ 8569 h 21600"/>
                <a:gd name="connsiteX72" fmla="*/ 14190 w 21600"/>
                <a:gd name="connsiteY72" fmla="*/ 8481 h 21600"/>
                <a:gd name="connsiteX73" fmla="*/ 14190 w 21600"/>
                <a:gd name="connsiteY73" fmla="*/ 8481 h 21600"/>
                <a:gd name="connsiteX74" fmla="*/ 14190 w 21600"/>
                <a:gd name="connsiteY74" fmla="*/ 8481 h 21600"/>
                <a:gd name="connsiteX75" fmla="*/ 14190 w 21600"/>
                <a:gd name="connsiteY75" fmla="*/ 8481 h 21600"/>
                <a:gd name="connsiteX76" fmla="*/ 20987 w 21600"/>
                <a:gd name="connsiteY76" fmla="*/ 4496 h 21600"/>
                <a:gd name="connsiteX77" fmla="*/ 21055 w 21600"/>
                <a:gd name="connsiteY77" fmla="*/ 4496 h 21600"/>
                <a:gd name="connsiteX78" fmla="*/ 21055 w 21600"/>
                <a:gd name="connsiteY78" fmla="*/ 4496 h 21600"/>
                <a:gd name="connsiteX79" fmla="*/ 20987 w 21600"/>
                <a:gd name="connsiteY79" fmla="*/ 4496 h 21600"/>
                <a:gd name="connsiteX80" fmla="*/ 21072 w 21600"/>
                <a:gd name="connsiteY80" fmla="*/ 4479 h 21600"/>
                <a:gd name="connsiteX81" fmla="*/ 21123 w 21600"/>
                <a:gd name="connsiteY81" fmla="*/ 4461 h 21600"/>
                <a:gd name="connsiteX82" fmla="*/ 21106 w 21600"/>
                <a:gd name="connsiteY82" fmla="*/ 4461 h 21600"/>
                <a:gd name="connsiteX83" fmla="*/ 21072 w 21600"/>
                <a:gd name="connsiteY83" fmla="*/ 4479 h 21600"/>
                <a:gd name="connsiteX84" fmla="*/ 21174 w 21600"/>
                <a:gd name="connsiteY84" fmla="*/ 4461 h 21600"/>
                <a:gd name="connsiteX85" fmla="*/ 21157 w 21600"/>
                <a:gd name="connsiteY85" fmla="*/ 4461 h 21600"/>
                <a:gd name="connsiteX86" fmla="*/ 21208 w 21600"/>
                <a:gd name="connsiteY86" fmla="*/ 4443 h 21600"/>
                <a:gd name="connsiteX87" fmla="*/ 21174 w 21600"/>
                <a:gd name="connsiteY87"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696 w 21600"/>
                <a:gd name="connsiteY61" fmla="*/ 8605 h 21600"/>
                <a:gd name="connsiteX62" fmla="*/ 13747 w 21600"/>
                <a:gd name="connsiteY62" fmla="*/ 8605 h 21600"/>
                <a:gd name="connsiteX63" fmla="*/ 13730 w 21600"/>
                <a:gd name="connsiteY63" fmla="*/ 8605 h 21600"/>
                <a:gd name="connsiteX64" fmla="*/ 13696 w 21600"/>
                <a:gd name="connsiteY64" fmla="*/ 8605 h 21600"/>
                <a:gd name="connsiteX65" fmla="*/ 13951 w 21600"/>
                <a:gd name="connsiteY65" fmla="*/ 8569 h 21600"/>
                <a:gd name="connsiteX66" fmla="*/ 13985 w 21600"/>
                <a:gd name="connsiteY66" fmla="*/ 8552 h 21600"/>
                <a:gd name="connsiteX67" fmla="*/ 13951 w 21600"/>
                <a:gd name="connsiteY67" fmla="*/ 8569 h 21600"/>
                <a:gd name="connsiteX68" fmla="*/ 13951 w 21600"/>
                <a:gd name="connsiteY68" fmla="*/ 8569 h 21600"/>
                <a:gd name="connsiteX69" fmla="*/ 14190 w 21600"/>
                <a:gd name="connsiteY69" fmla="*/ 8481 h 21600"/>
                <a:gd name="connsiteX70" fmla="*/ 14190 w 21600"/>
                <a:gd name="connsiteY70" fmla="*/ 8481 h 21600"/>
                <a:gd name="connsiteX71" fmla="*/ 14190 w 21600"/>
                <a:gd name="connsiteY71" fmla="*/ 8481 h 21600"/>
                <a:gd name="connsiteX72" fmla="*/ 14190 w 21600"/>
                <a:gd name="connsiteY72" fmla="*/ 8481 h 21600"/>
                <a:gd name="connsiteX73" fmla="*/ 20987 w 21600"/>
                <a:gd name="connsiteY73" fmla="*/ 4496 h 21600"/>
                <a:gd name="connsiteX74" fmla="*/ 21055 w 21600"/>
                <a:gd name="connsiteY74" fmla="*/ 4496 h 21600"/>
                <a:gd name="connsiteX75" fmla="*/ 21055 w 21600"/>
                <a:gd name="connsiteY75" fmla="*/ 4496 h 21600"/>
                <a:gd name="connsiteX76" fmla="*/ 20987 w 21600"/>
                <a:gd name="connsiteY76" fmla="*/ 4496 h 21600"/>
                <a:gd name="connsiteX77" fmla="*/ 21072 w 21600"/>
                <a:gd name="connsiteY77" fmla="*/ 4479 h 21600"/>
                <a:gd name="connsiteX78" fmla="*/ 21123 w 21600"/>
                <a:gd name="connsiteY78" fmla="*/ 4461 h 21600"/>
                <a:gd name="connsiteX79" fmla="*/ 21106 w 21600"/>
                <a:gd name="connsiteY79" fmla="*/ 4461 h 21600"/>
                <a:gd name="connsiteX80" fmla="*/ 21072 w 21600"/>
                <a:gd name="connsiteY80" fmla="*/ 4479 h 21600"/>
                <a:gd name="connsiteX81" fmla="*/ 21174 w 21600"/>
                <a:gd name="connsiteY81" fmla="*/ 4461 h 21600"/>
                <a:gd name="connsiteX82" fmla="*/ 21157 w 21600"/>
                <a:gd name="connsiteY82" fmla="*/ 4461 h 21600"/>
                <a:gd name="connsiteX83" fmla="*/ 21208 w 21600"/>
                <a:gd name="connsiteY83" fmla="*/ 4443 h 21600"/>
                <a:gd name="connsiteX84" fmla="*/ 21174 w 21600"/>
                <a:gd name="connsiteY8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730 w 21600"/>
                <a:gd name="connsiteY61" fmla="*/ 8605 h 21600"/>
                <a:gd name="connsiteX62" fmla="*/ 13747 w 21600"/>
                <a:gd name="connsiteY62" fmla="*/ 8605 h 21600"/>
                <a:gd name="connsiteX63" fmla="*/ 13730 w 21600"/>
                <a:gd name="connsiteY63" fmla="*/ 8605 h 21600"/>
                <a:gd name="connsiteX64" fmla="*/ 13951 w 21600"/>
                <a:gd name="connsiteY64" fmla="*/ 8569 h 21600"/>
                <a:gd name="connsiteX65" fmla="*/ 13985 w 21600"/>
                <a:gd name="connsiteY65" fmla="*/ 8552 h 21600"/>
                <a:gd name="connsiteX66" fmla="*/ 13951 w 21600"/>
                <a:gd name="connsiteY66" fmla="*/ 8569 h 21600"/>
                <a:gd name="connsiteX67" fmla="*/ 13951 w 21600"/>
                <a:gd name="connsiteY67" fmla="*/ 8569 h 21600"/>
                <a:gd name="connsiteX68" fmla="*/ 14190 w 21600"/>
                <a:gd name="connsiteY68" fmla="*/ 8481 h 21600"/>
                <a:gd name="connsiteX69" fmla="*/ 14190 w 21600"/>
                <a:gd name="connsiteY69" fmla="*/ 8481 h 21600"/>
                <a:gd name="connsiteX70" fmla="*/ 14190 w 21600"/>
                <a:gd name="connsiteY70" fmla="*/ 8481 h 21600"/>
                <a:gd name="connsiteX71" fmla="*/ 14190 w 21600"/>
                <a:gd name="connsiteY71" fmla="*/ 8481 h 21600"/>
                <a:gd name="connsiteX72" fmla="*/ 20987 w 21600"/>
                <a:gd name="connsiteY72" fmla="*/ 4496 h 21600"/>
                <a:gd name="connsiteX73" fmla="*/ 21055 w 21600"/>
                <a:gd name="connsiteY73" fmla="*/ 4496 h 21600"/>
                <a:gd name="connsiteX74" fmla="*/ 21055 w 21600"/>
                <a:gd name="connsiteY74" fmla="*/ 4496 h 21600"/>
                <a:gd name="connsiteX75" fmla="*/ 20987 w 21600"/>
                <a:gd name="connsiteY75" fmla="*/ 4496 h 21600"/>
                <a:gd name="connsiteX76" fmla="*/ 21072 w 21600"/>
                <a:gd name="connsiteY76" fmla="*/ 4479 h 21600"/>
                <a:gd name="connsiteX77" fmla="*/ 21123 w 21600"/>
                <a:gd name="connsiteY77" fmla="*/ 4461 h 21600"/>
                <a:gd name="connsiteX78" fmla="*/ 21106 w 21600"/>
                <a:gd name="connsiteY78" fmla="*/ 4461 h 21600"/>
                <a:gd name="connsiteX79" fmla="*/ 21072 w 21600"/>
                <a:gd name="connsiteY79" fmla="*/ 4479 h 21600"/>
                <a:gd name="connsiteX80" fmla="*/ 21174 w 21600"/>
                <a:gd name="connsiteY80" fmla="*/ 4461 h 21600"/>
                <a:gd name="connsiteX81" fmla="*/ 21157 w 21600"/>
                <a:gd name="connsiteY81" fmla="*/ 4461 h 21600"/>
                <a:gd name="connsiteX82" fmla="*/ 21208 w 21600"/>
                <a:gd name="connsiteY82" fmla="*/ 4443 h 21600"/>
                <a:gd name="connsiteX83" fmla="*/ 21174 w 21600"/>
                <a:gd name="connsiteY83"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3951 w 21600"/>
                <a:gd name="connsiteY64" fmla="*/ 8569 h 21600"/>
                <a:gd name="connsiteX65" fmla="*/ 14190 w 21600"/>
                <a:gd name="connsiteY65" fmla="*/ 8481 h 21600"/>
                <a:gd name="connsiteX66" fmla="*/ 14190 w 21600"/>
                <a:gd name="connsiteY66" fmla="*/ 8481 h 21600"/>
                <a:gd name="connsiteX67" fmla="*/ 14190 w 21600"/>
                <a:gd name="connsiteY67" fmla="*/ 8481 h 21600"/>
                <a:gd name="connsiteX68" fmla="*/ 14190 w 21600"/>
                <a:gd name="connsiteY68" fmla="*/ 8481 h 21600"/>
                <a:gd name="connsiteX69" fmla="*/ 20987 w 21600"/>
                <a:gd name="connsiteY69" fmla="*/ 4496 h 21600"/>
                <a:gd name="connsiteX70" fmla="*/ 21055 w 21600"/>
                <a:gd name="connsiteY70" fmla="*/ 4496 h 21600"/>
                <a:gd name="connsiteX71" fmla="*/ 21055 w 21600"/>
                <a:gd name="connsiteY71" fmla="*/ 4496 h 21600"/>
                <a:gd name="connsiteX72" fmla="*/ 20987 w 21600"/>
                <a:gd name="connsiteY72" fmla="*/ 4496 h 21600"/>
                <a:gd name="connsiteX73" fmla="*/ 21072 w 21600"/>
                <a:gd name="connsiteY73" fmla="*/ 4479 h 21600"/>
                <a:gd name="connsiteX74" fmla="*/ 21123 w 21600"/>
                <a:gd name="connsiteY74" fmla="*/ 4461 h 21600"/>
                <a:gd name="connsiteX75" fmla="*/ 21106 w 21600"/>
                <a:gd name="connsiteY75" fmla="*/ 4461 h 21600"/>
                <a:gd name="connsiteX76" fmla="*/ 21072 w 21600"/>
                <a:gd name="connsiteY76" fmla="*/ 4479 h 21600"/>
                <a:gd name="connsiteX77" fmla="*/ 21174 w 21600"/>
                <a:gd name="connsiteY77" fmla="*/ 4461 h 21600"/>
                <a:gd name="connsiteX78" fmla="*/ 21157 w 21600"/>
                <a:gd name="connsiteY78" fmla="*/ 4461 h 21600"/>
                <a:gd name="connsiteX79" fmla="*/ 21208 w 21600"/>
                <a:gd name="connsiteY79" fmla="*/ 4443 h 21600"/>
                <a:gd name="connsiteX80" fmla="*/ 21174 w 21600"/>
                <a:gd name="connsiteY80"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4190 w 21600"/>
                <a:gd name="connsiteY64" fmla="*/ 8481 h 21600"/>
                <a:gd name="connsiteX65" fmla="*/ 14190 w 21600"/>
                <a:gd name="connsiteY65" fmla="*/ 8481 h 21600"/>
                <a:gd name="connsiteX66" fmla="*/ 14190 w 21600"/>
                <a:gd name="connsiteY66" fmla="*/ 8481 h 21600"/>
                <a:gd name="connsiteX67" fmla="*/ 14190 w 21600"/>
                <a:gd name="connsiteY67" fmla="*/ 8481 h 21600"/>
                <a:gd name="connsiteX68" fmla="*/ 20987 w 21600"/>
                <a:gd name="connsiteY68" fmla="*/ 4496 h 21600"/>
                <a:gd name="connsiteX69" fmla="*/ 21055 w 21600"/>
                <a:gd name="connsiteY69" fmla="*/ 4496 h 21600"/>
                <a:gd name="connsiteX70" fmla="*/ 21055 w 21600"/>
                <a:gd name="connsiteY70" fmla="*/ 4496 h 21600"/>
                <a:gd name="connsiteX71" fmla="*/ 20987 w 21600"/>
                <a:gd name="connsiteY71" fmla="*/ 4496 h 21600"/>
                <a:gd name="connsiteX72" fmla="*/ 21072 w 21600"/>
                <a:gd name="connsiteY72" fmla="*/ 4479 h 21600"/>
                <a:gd name="connsiteX73" fmla="*/ 21123 w 21600"/>
                <a:gd name="connsiteY73" fmla="*/ 4461 h 21600"/>
                <a:gd name="connsiteX74" fmla="*/ 21106 w 21600"/>
                <a:gd name="connsiteY74" fmla="*/ 4461 h 21600"/>
                <a:gd name="connsiteX75" fmla="*/ 21072 w 21600"/>
                <a:gd name="connsiteY75" fmla="*/ 4479 h 21600"/>
                <a:gd name="connsiteX76" fmla="*/ 21174 w 21600"/>
                <a:gd name="connsiteY76" fmla="*/ 4461 h 21600"/>
                <a:gd name="connsiteX77" fmla="*/ 21157 w 21600"/>
                <a:gd name="connsiteY77" fmla="*/ 4461 h 21600"/>
                <a:gd name="connsiteX78" fmla="*/ 21208 w 21600"/>
                <a:gd name="connsiteY78" fmla="*/ 4443 h 21600"/>
                <a:gd name="connsiteX79" fmla="*/ 21174 w 21600"/>
                <a:gd name="connsiteY79"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14190 w 21600"/>
                <a:gd name="connsiteY64" fmla="*/ 8481 h 21600"/>
                <a:gd name="connsiteX65" fmla="*/ 20987 w 21600"/>
                <a:gd name="connsiteY65" fmla="*/ 4496 h 21600"/>
                <a:gd name="connsiteX66" fmla="*/ 21055 w 21600"/>
                <a:gd name="connsiteY66" fmla="*/ 4496 h 21600"/>
                <a:gd name="connsiteX67" fmla="*/ 21055 w 21600"/>
                <a:gd name="connsiteY67" fmla="*/ 4496 h 21600"/>
                <a:gd name="connsiteX68" fmla="*/ 20987 w 21600"/>
                <a:gd name="connsiteY68" fmla="*/ 4496 h 21600"/>
                <a:gd name="connsiteX69" fmla="*/ 21072 w 21600"/>
                <a:gd name="connsiteY69" fmla="*/ 4479 h 21600"/>
                <a:gd name="connsiteX70" fmla="*/ 21123 w 21600"/>
                <a:gd name="connsiteY70" fmla="*/ 4461 h 21600"/>
                <a:gd name="connsiteX71" fmla="*/ 21106 w 21600"/>
                <a:gd name="connsiteY71" fmla="*/ 4461 h 21600"/>
                <a:gd name="connsiteX72" fmla="*/ 21072 w 21600"/>
                <a:gd name="connsiteY72" fmla="*/ 4479 h 21600"/>
                <a:gd name="connsiteX73" fmla="*/ 21174 w 21600"/>
                <a:gd name="connsiteY73" fmla="*/ 4461 h 21600"/>
                <a:gd name="connsiteX74" fmla="*/ 21157 w 21600"/>
                <a:gd name="connsiteY74" fmla="*/ 4461 h 21600"/>
                <a:gd name="connsiteX75" fmla="*/ 21208 w 21600"/>
                <a:gd name="connsiteY75" fmla="*/ 4443 h 21600"/>
                <a:gd name="connsiteX76" fmla="*/ 21174 w 21600"/>
                <a:gd name="connsiteY76"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20987 w 21600"/>
                <a:gd name="connsiteY64" fmla="*/ 4496 h 21600"/>
                <a:gd name="connsiteX65" fmla="*/ 21055 w 21600"/>
                <a:gd name="connsiteY65" fmla="*/ 4496 h 21600"/>
                <a:gd name="connsiteX66" fmla="*/ 21055 w 21600"/>
                <a:gd name="connsiteY66" fmla="*/ 4496 h 21600"/>
                <a:gd name="connsiteX67" fmla="*/ 20987 w 21600"/>
                <a:gd name="connsiteY67" fmla="*/ 4496 h 21600"/>
                <a:gd name="connsiteX68" fmla="*/ 21072 w 21600"/>
                <a:gd name="connsiteY68" fmla="*/ 4479 h 21600"/>
                <a:gd name="connsiteX69" fmla="*/ 21123 w 21600"/>
                <a:gd name="connsiteY69" fmla="*/ 4461 h 21600"/>
                <a:gd name="connsiteX70" fmla="*/ 21106 w 21600"/>
                <a:gd name="connsiteY70" fmla="*/ 4461 h 21600"/>
                <a:gd name="connsiteX71" fmla="*/ 21072 w 21600"/>
                <a:gd name="connsiteY71" fmla="*/ 4479 h 21600"/>
                <a:gd name="connsiteX72" fmla="*/ 21174 w 21600"/>
                <a:gd name="connsiteY72" fmla="*/ 4461 h 21600"/>
                <a:gd name="connsiteX73" fmla="*/ 21157 w 21600"/>
                <a:gd name="connsiteY73" fmla="*/ 4461 h 21600"/>
                <a:gd name="connsiteX74" fmla="*/ 21208 w 21600"/>
                <a:gd name="connsiteY74" fmla="*/ 4443 h 21600"/>
                <a:gd name="connsiteX75" fmla="*/ 21174 w 21600"/>
                <a:gd name="connsiteY7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20987 w 21600"/>
                <a:gd name="connsiteY61" fmla="*/ 4496 h 21600"/>
                <a:gd name="connsiteX62" fmla="*/ 21055 w 21600"/>
                <a:gd name="connsiteY62" fmla="*/ 4496 h 21600"/>
                <a:gd name="connsiteX63" fmla="*/ 21055 w 21600"/>
                <a:gd name="connsiteY63" fmla="*/ 4496 h 21600"/>
                <a:gd name="connsiteX64" fmla="*/ 20987 w 21600"/>
                <a:gd name="connsiteY64" fmla="*/ 4496 h 21600"/>
                <a:gd name="connsiteX65" fmla="*/ 21072 w 21600"/>
                <a:gd name="connsiteY65" fmla="*/ 4479 h 21600"/>
                <a:gd name="connsiteX66" fmla="*/ 21123 w 21600"/>
                <a:gd name="connsiteY66" fmla="*/ 4461 h 21600"/>
                <a:gd name="connsiteX67" fmla="*/ 21106 w 21600"/>
                <a:gd name="connsiteY67" fmla="*/ 4461 h 21600"/>
                <a:gd name="connsiteX68" fmla="*/ 21072 w 21600"/>
                <a:gd name="connsiteY68" fmla="*/ 4479 h 21600"/>
                <a:gd name="connsiteX69" fmla="*/ 21174 w 21600"/>
                <a:gd name="connsiteY69" fmla="*/ 4461 h 21600"/>
                <a:gd name="connsiteX70" fmla="*/ 21157 w 21600"/>
                <a:gd name="connsiteY70" fmla="*/ 4461 h 21600"/>
                <a:gd name="connsiteX71" fmla="*/ 21208 w 21600"/>
                <a:gd name="connsiteY71" fmla="*/ 4443 h 21600"/>
                <a:gd name="connsiteX72" fmla="*/ 21174 w 21600"/>
                <a:gd name="connsiteY72" fmla="*/ 446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a:p>
          </p:txBody>
        </p:sp>
        <p:sp>
          <p:nvSpPr>
            <p:cNvPr id="9" name="Shape">
              <a:extLst>
                <a:ext uri="{FF2B5EF4-FFF2-40B4-BE49-F238E27FC236}">
                  <a16:creationId xmlns:a16="http://schemas.microsoft.com/office/drawing/2014/main" xmlns="" id="{94828083-ABC3-41E5-83AE-9890E9FA5D40}"/>
                </a:ext>
              </a:extLst>
            </p:cNvPr>
            <p:cNvSpPr/>
            <p:nvPr/>
          </p:nvSpPr>
          <p:spPr>
            <a:xfrm>
              <a:off x="3244850" y="2851150"/>
              <a:ext cx="1675245" cy="1576071"/>
            </a:xfrm>
            <a:custGeom>
              <a:avLst/>
              <a:gdLst>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25 w 21585"/>
                <a:gd name="connsiteY55" fmla="*/ 731 h 21600"/>
                <a:gd name="connsiteX56" fmla="*/ 14825 w 21585"/>
                <a:gd name="connsiteY56" fmla="*/ 714 h 21600"/>
                <a:gd name="connsiteX57" fmla="*/ 14825 w 21585"/>
                <a:gd name="connsiteY57" fmla="*/ 731 h 21600"/>
                <a:gd name="connsiteX58" fmla="*/ 14842 w 21585"/>
                <a:gd name="connsiteY58" fmla="*/ 592 h 21600"/>
                <a:gd name="connsiteX59" fmla="*/ 14875 w 21585"/>
                <a:gd name="connsiteY59" fmla="*/ 453 h 21600"/>
                <a:gd name="connsiteX60" fmla="*/ 14875 w 21585"/>
                <a:gd name="connsiteY60" fmla="*/ 435 h 21600"/>
                <a:gd name="connsiteX61" fmla="*/ 14842 w 21585"/>
                <a:gd name="connsiteY61" fmla="*/ 592 h 21600"/>
                <a:gd name="connsiteX62" fmla="*/ 14956 w 21585"/>
                <a:gd name="connsiteY62" fmla="*/ 244 h 21600"/>
                <a:gd name="connsiteX63" fmla="*/ 14956 w 21585"/>
                <a:gd name="connsiteY63" fmla="*/ 244 h 21600"/>
                <a:gd name="connsiteX64" fmla="*/ 15038 w 21585"/>
                <a:gd name="connsiteY64" fmla="*/ 139 h 21600"/>
                <a:gd name="connsiteX65" fmla="*/ 14956 w 21585"/>
                <a:gd name="connsiteY65" fmla="*/ 244 h 21600"/>
                <a:gd name="connsiteX66" fmla="*/ 21044 w 21585"/>
                <a:gd name="connsiteY66" fmla="*/ 16761 h 21600"/>
                <a:gd name="connsiteX67" fmla="*/ 20962 w 21585"/>
                <a:gd name="connsiteY67" fmla="*/ 16761 h 21600"/>
                <a:gd name="connsiteX68" fmla="*/ 21044 w 21585"/>
                <a:gd name="connsiteY68" fmla="*/ 16761 h 21600"/>
                <a:gd name="connsiteX69" fmla="*/ 21044 w 21585"/>
                <a:gd name="connsiteY69" fmla="*/ 16761 h 21600"/>
                <a:gd name="connsiteX70" fmla="*/ 21125 w 21585"/>
                <a:gd name="connsiteY70" fmla="*/ 16744 h 21600"/>
                <a:gd name="connsiteX71" fmla="*/ 21076 w 21585"/>
                <a:gd name="connsiteY71" fmla="*/ 16761 h 21600"/>
                <a:gd name="connsiteX72" fmla="*/ 21125 w 21585"/>
                <a:gd name="connsiteY72" fmla="*/ 16744 h 21600"/>
                <a:gd name="connsiteX73" fmla="*/ 21125 w 21585"/>
                <a:gd name="connsiteY73" fmla="*/ 16744 h 21600"/>
                <a:gd name="connsiteX74" fmla="*/ 21191 w 21585"/>
                <a:gd name="connsiteY74" fmla="*/ 16727 h 21600"/>
                <a:gd name="connsiteX75" fmla="*/ 21142 w 21585"/>
                <a:gd name="connsiteY75" fmla="*/ 16744 h 21600"/>
                <a:gd name="connsiteX76" fmla="*/ 21191 w 21585"/>
                <a:gd name="connsiteY76" fmla="*/ 16727 h 21600"/>
                <a:gd name="connsiteX77" fmla="*/ 21191 w 21585"/>
                <a:gd name="connsiteY77"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42 w 21585"/>
                <a:gd name="connsiteY55" fmla="*/ 592 h 21600"/>
                <a:gd name="connsiteX56" fmla="*/ 14875 w 21585"/>
                <a:gd name="connsiteY56" fmla="*/ 453 h 21600"/>
                <a:gd name="connsiteX57" fmla="*/ 14875 w 21585"/>
                <a:gd name="connsiteY57" fmla="*/ 435 h 21600"/>
                <a:gd name="connsiteX58" fmla="*/ 14842 w 21585"/>
                <a:gd name="connsiteY58" fmla="*/ 592 h 21600"/>
                <a:gd name="connsiteX59" fmla="*/ 14956 w 21585"/>
                <a:gd name="connsiteY59" fmla="*/ 244 h 21600"/>
                <a:gd name="connsiteX60" fmla="*/ 14956 w 21585"/>
                <a:gd name="connsiteY60" fmla="*/ 244 h 21600"/>
                <a:gd name="connsiteX61" fmla="*/ 15038 w 21585"/>
                <a:gd name="connsiteY61" fmla="*/ 139 h 21600"/>
                <a:gd name="connsiteX62" fmla="*/ 14956 w 21585"/>
                <a:gd name="connsiteY62" fmla="*/ 244 h 21600"/>
                <a:gd name="connsiteX63" fmla="*/ 21044 w 21585"/>
                <a:gd name="connsiteY63" fmla="*/ 16761 h 21600"/>
                <a:gd name="connsiteX64" fmla="*/ 20962 w 21585"/>
                <a:gd name="connsiteY64" fmla="*/ 16761 h 21600"/>
                <a:gd name="connsiteX65" fmla="*/ 21044 w 21585"/>
                <a:gd name="connsiteY65" fmla="*/ 16761 h 21600"/>
                <a:gd name="connsiteX66" fmla="*/ 21044 w 21585"/>
                <a:gd name="connsiteY66" fmla="*/ 16761 h 21600"/>
                <a:gd name="connsiteX67" fmla="*/ 21125 w 21585"/>
                <a:gd name="connsiteY67" fmla="*/ 16744 h 21600"/>
                <a:gd name="connsiteX68" fmla="*/ 21076 w 21585"/>
                <a:gd name="connsiteY68" fmla="*/ 16761 h 21600"/>
                <a:gd name="connsiteX69" fmla="*/ 21125 w 21585"/>
                <a:gd name="connsiteY69" fmla="*/ 16744 h 21600"/>
                <a:gd name="connsiteX70" fmla="*/ 21125 w 21585"/>
                <a:gd name="connsiteY70" fmla="*/ 16744 h 21600"/>
                <a:gd name="connsiteX71" fmla="*/ 21191 w 21585"/>
                <a:gd name="connsiteY71" fmla="*/ 16727 h 21600"/>
                <a:gd name="connsiteX72" fmla="*/ 21142 w 21585"/>
                <a:gd name="connsiteY72" fmla="*/ 16744 h 21600"/>
                <a:gd name="connsiteX73" fmla="*/ 21191 w 21585"/>
                <a:gd name="connsiteY73" fmla="*/ 16727 h 21600"/>
                <a:gd name="connsiteX74" fmla="*/ 21191 w 21585"/>
                <a:gd name="connsiteY74"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75 w 21585"/>
                <a:gd name="connsiteY55" fmla="*/ 435 h 21600"/>
                <a:gd name="connsiteX56" fmla="*/ 14875 w 21585"/>
                <a:gd name="connsiteY56" fmla="*/ 453 h 21600"/>
                <a:gd name="connsiteX57" fmla="*/ 14875 w 21585"/>
                <a:gd name="connsiteY57" fmla="*/ 435 h 21600"/>
                <a:gd name="connsiteX58" fmla="*/ 14956 w 21585"/>
                <a:gd name="connsiteY58" fmla="*/ 244 h 21600"/>
                <a:gd name="connsiteX59" fmla="*/ 14956 w 21585"/>
                <a:gd name="connsiteY59" fmla="*/ 244 h 21600"/>
                <a:gd name="connsiteX60" fmla="*/ 15038 w 21585"/>
                <a:gd name="connsiteY60" fmla="*/ 139 h 21600"/>
                <a:gd name="connsiteX61" fmla="*/ 14956 w 21585"/>
                <a:gd name="connsiteY61" fmla="*/ 244 h 21600"/>
                <a:gd name="connsiteX62" fmla="*/ 21044 w 21585"/>
                <a:gd name="connsiteY62" fmla="*/ 16761 h 21600"/>
                <a:gd name="connsiteX63" fmla="*/ 20962 w 21585"/>
                <a:gd name="connsiteY63" fmla="*/ 16761 h 21600"/>
                <a:gd name="connsiteX64" fmla="*/ 21044 w 21585"/>
                <a:gd name="connsiteY64" fmla="*/ 16761 h 21600"/>
                <a:gd name="connsiteX65" fmla="*/ 21044 w 21585"/>
                <a:gd name="connsiteY65" fmla="*/ 16761 h 21600"/>
                <a:gd name="connsiteX66" fmla="*/ 21125 w 21585"/>
                <a:gd name="connsiteY66" fmla="*/ 16744 h 21600"/>
                <a:gd name="connsiteX67" fmla="*/ 21076 w 21585"/>
                <a:gd name="connsiteY67" fmla="*/ 16761 h 21600"/>
                <a:gd name="connsiteX68" fmla="*/ 21125 w 21585"/>
                <a:gd name="connsiteY68" fmla="*/ 16744 h 21600"/>
                <a:gd name="connsiteX69" fmla="*/ 21125 w 21585"/>
                <a:gd name="connsiteY69" fmla="*/ 16744 h 21600"/>
                <a:gd name="connsiteX70" fmla="*/ 21191 w 21585"/>
                <a:gd name="connsiteY70" fmla="*/ 16727 h 21600"/>
                <a:gd name="connsiteX71" fmla="*/ 21142 w 21585"/>
                <a:gd name="connsiteY71" fmla="*/ 16744 h 21600"/>
                <a:gd name="connsiteX72" fmla="*/ 21191 w 21585"/>
                <a:gd name="connsiteY72" fmla="*/ 16727 h 21600"/>
                <a:gd name="connsiteX73" fmla="*/ 21191 w 21585"/>
                <a:gd name="connsiteY73"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956 w 21585"/>
                <a:gd name="connsiteY55" fmla="*/ 244 h 21600"/>
                <a:gd name="connsiteX56" fmla="*/ 14956 w 21585"/>
                <a:gd name="connsiteY56" fmla="*/ 244 h 21600"/>
                <a:gd name="connsiteX57" fmla="*/ 15038 w 21585"/>
                <a:gd name="connsiteY57" fmla="*/ 139 h 21600"/>
                <a:gd name="connsiteX58" fmla="*/ 14956 w 21585"/>
                <a:gd name="connsiteY58" fmla="*/ 244 h 21600"/>
                <a:gd name="connsiteX59" fmla="*/ 21044 w 21585"/>
                <a:gd name="connsiteY59" fmla="*/ 16761 h 21600"/>
                <a:gd name="connsiteX60" fmla="*/ 20962 w 21585"/>
                <a:gd name="connsiteY60" fmla="*/ 16761 h 21600"/>
                <a:gd name="connsiteX61" fmla="*/ 21044 w 21585"/>
                <a:gd name="connsiteY61" fmla="*/ 16761 h 21600"/>
                <a:gd name="connsiteX62" fmla="*/ 21044 w 21585"/>
                <a:gd name="connsiteY62" fmla="*/ 16761 h 21600"/>
                <a:gd name="connsiteX63" fmla="*/ 21125 w 21585"/>
                <a:gd name="connsiteY63" fmla="*/ 16744 h 21600"/>
                <a:gd name="connsiteX64" fmla="*/ 21076 w 21585"/>
                <a:gd name="connsiteY64" fmla="*/ 16761 h 21600"/>
                <a:gd name="connsiteX65" fmla="*/ 21125 w 21585"/>
                <a:gd name="connsiteY65" fmla="*/ 16744 h 21600"/>
                <a:gd name="connsiteX66" fmla="*/ 21125 w 21585"/>
                <a:gd name="connsiteY66" fmla="*/ 16744 h 21600"/>
                <a:gd name="connsiteX67" fmla="*/ 21191 w 21585"/>
                <a:gd name="connsiteY67" fmla="*/ 16727 h 21600"/>
                <a:gd name="connsiteX68" fmla="*/ 21142 w 21585"/>
                <a:gd name="connsiteY68" fmla="*/ 16744 h 21600"/>
                <a:gd name="connsiteX69" fmla="*/ 21191 w 21585"/>
                <a:gd name="connsiteY69" fmla="*/ 16727 h 21600"/>
                <a:gd name="connsiteX70" fmla="*/ 21191 w 21585"/>
                <a:gd name="connsiteY70"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5038 w 21585"/>
                <a:gd name="connsiteY55" fmla="*/ 139 h 21600"/>
                <a:gd name="connsiteX56" fmla="*/ 14956 w 21585"/>
                <a:gd name="connsiteY56" fmla="*/ 244 h 21600"/>
                <a:gd name="connsiteX57" fmla="*/ 15038 w 21585"/>
                <a:gd name="connsiteY57" fmla="*/ 139 h 21600"/>
                <a:gd name="connsiteX58" fmla="*/ 21044 w 21585"/>
                <a:gd name="connsiteY58" fmla="*/ 16761 h 21600"/>
                <a:gd name="connsiteX59" fmla="*/ 20962 w 21585"/>
                <a:gd name="connsiteY59" fmla="*/ 16761 h 21600"/>
                <a:gd name="connsiteX60" fmla="*/ 21044 w 21585"/>
                <a:gd name="connsiteY60" fmla="*/ 16761 h 21600"/>
                <a:gd name="connsiteX61" fmla="*/ 21044 w 21585"/>
                <a:gd name="connsiteY61" fmla="*/ 16761 h 21600"/>
                <a:gd name="connsiteX62" fmla="*/ 21125 w 21585"/>
                <a:gd name="connsiteY62" fmla="*/ 16744 h 21600"/>
                <a:gd name="connsiteX63" fmla="*/ 21076 w 21585"/>
                <a:gd name="connsiteY63" fmla="*/ 16761 h 21600"/>
                <a:gd name="connsiteX64" fmla="*/ 21125 w 21585"/>
                <a:gd name="connsiteY64" fmla="*/ 16744 h 21600"/>
                <a:gd name="connsiteX65" fmla="*/ 21125 w 21585"/>
                <a:gd name="connsiteY65" fmla="*/ 16744 h 21600"/>
                <a:gd name="connsiteX66" fmla="*/ 21191 w 21585"/>
                <a:gd name="connsiteY66" fmla="*/ 16727 h 21600"/>
                <a:gd name="connsiteX67" fmla="*/ 21142 w 21585"/>
                <a:gd name="connsiteY67" fmla="*/ 16744 h 21600"/>
                <a:gd name="connsiteX68" fmla="*/ 21191 w 21585"/>
                <a:gd name="connsiteY68" fmla="*/ 16727 h 21600"/>
                <a:gd name="connsiteX69" fmla="*/ 21191 w 21585"/>
                <a:gd name="connsiteY69"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21044 w 21585"/>
                <a:gd name="connsiteY55" fmla="*/ 16761 h 21600"/>
                <a:gd name="connsiteX56" fmla="*/ 20962 w 21585"/>
                <a:gd name="connsiteY56" fmla="*/ 16761 h 21600"/>
                <a:gd name="connsiteX57" fmla="*/ 21044 w 21585"/>
                <a:gd name="connsiteY57" fmla="*/ 16761 h 21600"/>
                <a:gd name="connsiteX58" fmla="*/ 21044 w 21585"/>
                <a:gd name="connsiteY58" fmla="*/ 16761 h 21600"/>
                <a:gd name="connsiteX59" fmla="*/ 21125 w 21585"/>
                <a:gd name="connsiteY59" fmla="*/ 16744 h 21600"/>
                <a:gd name="connsiteX60" fmla="*/ 21076 w 21585"/>
                <a:gd name="connsiteY60" fmla="*/ 16761 h 21600"/>
                <a:gd name="connsiteX61" fmla="*/ 21125 w 21585"/>
                <a:gd name="connsiteY61" fmla="*/ 16744 h 21600"/>
                <a:gd name="connsiteX62" fmla="*/ 21125 w 21585"/>
                <a:gd name="connsiteY62" fmla="*/ 16744 h 21600"/>
                <a:gd name="connsiteX63" fmla="*/ 21191 w 21585"/>
                <a:gd name="connsiteY63" fmla="*/ 16727 h 21600"/>
                <a:gd name="connsiteX64" fmla="*/ 21142 w 21585"/>
                <a:gd name="connsiteY64" fmla="*/ 16744 h 21600"/>
                <a:gd name="connsiteX65" fmla="*/ 21191 w 21585"/>
                <a:gd name="connsiteY65" fmla="*/ 16727 h 21600"/>
                <a:gd name="connsiteX66" fmla="*/ 21191 w 21585"/>
                <a:gd name="connsiteY66"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0" name="Shape">
              <a:extLst>
                <a:ext uri="{FF2B5EF4-FFF2-40B4-BE49-F238E27FC236}">
                  <a16:creationId xmlns:a16="http://schemas.microsoft.com/office/drawing/2014/main" xmlns="" id="{2C4AFF27-9430-4704-8479-DDCEFF0BA55D}"/>
                </a:ext>
              </a:extLst>
            </p:cNvPr>
            <p:cNvSpPr/>
            <p:nvPr/>
          </p:nvSpPr>
          <p:spPr>
            <a:xfrm>
              <a:off x="3333749" y="4133849"/>
              <a:ext cx="1903731" cy="1578613"/>
            </a:xfrm>
            <a:custGeom>
              <a:avLst/>
              <a:gdLst/>
              <a:ahLst/>
              <a:cxnLst>
                <a:cxn ang="0">
                  <a:pos x="wd2" y="hd2"/>
                </a:cxn>
                <a:cxn ang="5400000">
                  <a:pos x="wd2" y="hd2"/>
                </a:cxn>
                <a:cxn ang="10800000">
                  <a:pos x="wd2" y="hd2"/>
                </a:cxn>
                <a:cxn ang="16200000">
                  <a:pos x="wd2" y="hd2"/>
                </a:cxn>
              </a:cxnLst>
              <a:rect l="0" t="0"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1" name="Shape">
              <a:extLst>
                <a:ext uri="{FF2B5EF4-FFF2-40B4-BE49-F238E27FC236}">
                  <a16:creationId xmlns:a16="http://schemas.microsoft.com/office/drawing/2014/main" xmlns="" id="{F3D40C8D-FEBA-4409-AA58-A1E0C4757D49}"/>
                </a:ext>
              </a:extLst>
            </p:cNvPr>
            <p:cNvSpPr/>
            <p:nvPr/>
          </p:nvSpPr>
          <p:spPr>
            <a:xfrm>
              <a:off x="4722133" y="2861942"/>
              <a:ext cx="1211308" cy="1217932"/>
            </a:xfrm>
            <a:custGeom>
              <a:avLst/>
              <a:gdLst/>
              <a:ahLst/>
              <a:cxnLst>
                <a:cxn ang="0">
                  <a:pos x="wd2" y="hd2"/>
                </a:cxn>
                <a:cxn ang="5400000">
                  <a:pos x="wd2" y="hd2"/>
                </a:cxn>
                <a:cxn ang="10800000">
                  <a:pos x="wd2" y="hd2"/>
                </a:cxn>
                <a:cxn ang="16200000">
                  <a:pos x="wd2" y="hd2"/>
                </a:cxn>
              </a:cxnLst>
              <a:rect l="0" t="0"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12" name="Shape">
              <a:extLst>
                <a:ext uri="{FF2B5EF4-FFF2-40B4-BE49-F238E27FC236}">
                  <a16:creationId xmlns:a16="http://schemas.microsoft.com/office/drawing/2014/main" xmlns="" id="{D57F446D-F7DB-4EDD-BF2D-E76DFFE44A97}"/>
                </a:ext>
              </a:extLst>
            </p:cNvPr>
            <p:cNvSpPr/>
            <p:nvPr/>
          </p:nvSpPr>
          <p:spPr>
            <a:xfrm>
              <a:off x="5035550" y="4146549"/>
              <a:ext cx="999218" cy="1249682"/>
            </a:xfrm>
            <a:custGeom>
              <a:avLst/>
              <a:gdLst/>
              <a:ahLst/>
              <a:cxnLst>
                <a:cxn ang="0">
                  <a:pos x="wd2" y="hd2"/>
                </a:cxn>
                <a:cxn ang="5400000">
                  <a:pos x="wd2" y="hd2"/>
                </a:cxn>
                <a:cxn ang="10800000">
                  <a:pos x="wd2" y="hd2"/>
                </a:cxn>
                <a:cxn ang="16200000">
                  <a:pos x="wd2" y="hd2"/>
                </a:cxn>
              </a:cxnLst>
              <a:rect l="0" t="0"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3" name="Shape">
              <a:extLst>
                <a:ext uri="{FF2B5EF4-FFF2-40B4-BE49-F238E27FC236}">
                  <a16:creationId xmlns:a16="http://schemas.microsoft.com/office/drawing/2014/main" xmlns="" id="{EB24765B-7988-4AAF-ACB3-4E8185B43240}"/>
                </a:ext>
              </a:extLst>
            </p:cNvPr>
            <p:cNvSpPr/>
            <p:nvPr/>
          </p:nvSpPr>
          <p:spPr>
            <a:xfrm>
              <a:off x="3841750" y="2851149"/>
              <a:ext cx="1084643" cy="1224280"/>
            </a:xfrm>
            <a:custGeom>
              <a:avLst/>
              <a:gdLst/>
              <a:ahLst/>
              <a:cxnLst>
                <a:cxn ang="0">
                  <a:pos x="wd2" y="hd2"/>
                </a:cxn>
                <a:cxn ang="5400000">
                  <a:pos x="wd2" y="hd2"/>
                </a:cxn>
                <a:cxn ang="10800000">
                  <a:pos x="wd2" y="hd2"/>
                </a:cxn>
                <a:cxn ang="16200000">
                  <a:pos x="wd2" y="hd2"/>
                </a:cxn>
              </a:cxnLst>
              <a:rect l="0" t="0"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xmlns="" id="{C39AD3CF-E325-4F0F-9C69-4B89B71CD16B}"/>
                </a:ext>
              </a:extLst>
            </p:cNvPr>
            <p:cNvSpPr/>
            <p:nvPr/>
          </p:nvSpPr>
          <p:spPr>
            <a:xfrm>
              <a:off x="3930649" y="4133850"/>
              <a:ext cx="1306894" cy="1271270"/>
            </a:xfrm>
            <a:custGeom>
              <a:avLst/>
              <a:gdLst/>
              <a:ahLst/>
              <a:cxnLst>
                <a:cxn ang="0">
                  <a:pos x="wd2" y="hd2"/>
                </a:cxn>
                <a:cxn ang="5400000">
                  <a:pos x="wd2" y="hd2"/>
                </a:cxn>
                <a:cxn ang="10800000">
                  <a:pos x="wd2" y="hd2"/>
                </a:cxn>
                <a:cxn ang="16200000">
                  <a:pos x="wd2" y="hd2"/>
                </a:cxn>
              </a:cxnLst>
              <a:rect l="0" t="0"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xmlns="" id="{D6FFB542-1F9A-428F-B0E5-5E1B5CCC54BE}"/>
                </a:ext>
              </a:extLst>
            </p:cNvPr>
            <p:cNvSpPr/>
            <p:nvPr/>
          </p:nvSpPr>
          <p:spPr>
            <a:xfrm>
              <a:off x="4489450" y="3575049"/>
              <a:ext cx="228600" cy="38862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6" name="Shape">
              <a:extLst>
                <a:ext uri="{FF2B5EF4-FFF2-40B4-BE49-F238E27FC236}">
                  <a16:creationId xmlns:a16="http://schemas.microsoft.com/office/drawing/2014/main" xmlns="" id="{B794F0E6-2C83-4D9A-9C00-1ACA1FB73EAF}"/>
                </a:ext>
              </a:extLst>
            </p:cNvPr>
            <p:cNvSpPr/>
            <p:nvPr/>
          </p:nvSpPr>
          <p:spPr>
            <a:xfrm>
              <a:off x="5035549" y="3562350"/>
              <a:ext cx="310340" cy="398779"/>
            </a:xfrm>
            <a:custGeom>
              <a:avLst/>
              <a:gdLst/>
              <a:ahLst/>
              <a:cxnLst>
                <a:cxn ang="0">
                  <a:pos x="wd2" y="hd2"/>
                </a:cxn>
                <a:cxn ang="5400000">
                  <a:pos x="wd2" y="hd2"/>
                </a:cxn>
                <a:cxn ang="10800000">
                  <a:pos x="wd2" y="hd2"/>
                </a:cxn>
                <a:cxn ang="16200000">
                  <a:pos x="wd2" y="hd2"/>
                </a:cxn>
              </a:cxnLst>
              <a:rect l="0" t="0"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7" name="Shape">
              <a:extLst>
                <a:ext uri="{FF2B5EF4-FFF2-40B4-BE49-F238E27FC236}">
                  <a16:creationId xmlns:a16="http://schemas.microsoft.com/office/drawing/2014/main" xmlns="" id="{E83ADB5D-6231-46C5-A3CF-3B331CB70461}"/>
                </a:ext>
              </a:extLst>
            </p:cNvPr>
            <p:cNvSpPr/>
            <p:nvPr/>
          </p:nvSpPr>
          <p:spPr>
            <a:xfrm>
              <a:off x="4629150" y="4222749"/>
              <a:ext cx="309109" cy="405131"/>
            </a:xfrm>
            <a:custGeom>
              <a:avLst/>
              <a:gdLst/>
              <a:ahLst/>
              <a:cxnLst>
                <a:cxn ang="0">
                  <a:pos x="wd2" y="hd2"/>
                </a:cxn>
                <a:cxn ang="5400000">
                  <a:pos x="wd2" y="hd2"/>
                </a:cxn>
                <a:cxn ang="10800000">
                  <a:pos x="wd2" y="hd2"/>
                </a:cxn>
                <a:cxn ang="16200000">
                  <a:pos x="wd2" y="hd2"/>
                </a:cxn>
              </a:cxnLst>
              <a:rect l="0" t="0"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8" name="Shape">
              <a:extLst>
                <a:ext uri="{FF2B5EF4-FFF2-40B4-BE49-F238E27FC236}">
                  <a16:creationId xmlns:a16="http://schemas.microsoft.com/office/drawing/2014/main" xmlns="" id="{8CAAA05D-114B-403E-A657-D0A8A5ADB2AB}"/>
                </a:ext>
              </a:extLst>
            </p:cNvPr>
            <p:cNvSpPr/>
            <p:nvPr/>
          </p:nvSpPr>
          <p:spPr>
            <a:xfrm>
              <a:off x="5200650" y="4222749"/>
              <a:ext cx="285750" cy="387351"/>
            </a:xfrm>
            <a:custGeom>
              <a:avLst/>
              <a:gdLst/>
              <a:ahLst/>
              <a:cxnLst>
                <a:cxn ang="0">
                  <a:pos x="wd2" y="hd2"/>
                </a:cxn>
                <a:cxn ang="5400000">
                  <a:pos x="wd2" y="hd2"/>
                </a:cxn>
                <a:cxn ang="10800000">
                  <a:pos x="wd2" y="hd2"/>
                </a:cxn>
                <a:cxn ang="16200000">
                  <a:pos x="wd2" y="hd2"/>
                </a:cxn>
              </a:cxnLst>
              <a:rect l="0" t="0"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grpSp>
      <p:pic>
        <p:nvPicPr>
          <p:cNvPr id="19" name="Graphic 18" descr="Users">
            <a:extLst>
              <a:ext uri="{FF2B5EF4-FFF2-40B4-BE49-F238E27FC236}">
                <a16:creationId xmlns:a16="http://schemas.microsoft.com/office/drawing/2014/main" xmlns="" id="{C0149FA1-D5BF-412C-B739-DED77F801A1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107875" y="1902177"/>
            <a:ext cx="553927" cy="553927"/>
          </a:xfrm>
          <a:prstGeom prst="rect">
            <a:avLst/>
          </a:prstGeom>
        </p:spPr>
      </p:pic>
      <p:pic>
        <p:nvPicPr>
          <p:cNvPr id="20" name="Graphic 19" descr="Puzzle">
            <a:extLst>
              <a:ext uri="{FF2B5EF4-FFF2-40B4-BE49-F238E27FC236}">
                <a16:creationId xmlns:a16="http://schemas.microsoft.com/office/drawing/2014/main" xmlns="" id="{2D4F8ABC-5FDC-4121-8017-D7BFAACEA25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073886" y="2964359"/>
            <a:ext cx="553927" cy="553927"/>
          </a:xfrm>
          <a:prstGeom prst="rect">
            <a:avLst/>
          </a:prstGeom>
        </p:spPr>
      </p:pic>
      <p:pic>
        <p:nvPicPr>
          <p:cNvPr id="21" name="Graphic 20" descr="Lightbulb">
            <a:extLst>
              <a:ext uri="{FF2B5EF4-FFF2-40B4-BE49-F238E27FC236}">
                <a16:creationId xmlns:a16="http://schemas.microsoft.com/office/drawing/2014/main" xmlns="" id="{53D84297-7A17-44D3-9CFD-025DD6A4830B}"/>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3167" y="3257428"/>
            <a:ext cx="553927" cy="553927"/>
          </a:xfrm>
          <a:prstGeom prst="rect">
            <a:avLst/>
          </a:prstGeom>
        </p:spPr>
      </p:pic>
      <p:pic>
        <p:nvPicPr>
          <p:cNvPr id="22" name="Graphic 21" descr="Rocket">
            <a:extLst>
              <a:ext uri="{FF2B5EF4-FFF2-40B4-BE49-F238E27FC236}">
                <a16:creationId xmlns:a16="http://schemas.microsoft.com/office/drawing/2014/main" xmlns="" id="{7899C926-8ECF-46A7-A703-689CFD014E94}"/>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01136" y="2084908"/>
            <a:ext cx="553927" cy="553927"/>
          </a:xfrm>
          <a:prstGeom prst="rect">
            <a:avLst/>
          </a:prstGeom>
        </p:spPr>
      </p:pic>
      <p:sp>
        <p:nvSpPr>
          <p:cNvPr id="23" name="Text Placeholder 39">
            <a:extLst>
              <a:ext uri="{FF2B5EF4-FFF2-40B4-BE49-F238E27FC236}">
                <a16:creationId xmlns:a16="http://schemas.microsoft.com/office/drawing/2014/main" xmlns="" id="{C0D2E5B7-D1CF-44E9-A534-A614D67C7C8D}"/>
              </a:ext>
            </a:extLst>
          </p:cNvPr>
          <p:cNvSpPr>
            <a:spLocks noGrp="1"/>
          </p:cNvSpPr>
          <p:nvPr>
            <p:ph type="body" sz="quarter" idx="17"/>
          </p:nvPr>
        </p:nvSpPr>
        <p:spPr>
          <a:xfrm>
            <a:off x="1055763" y="1876682"/>
            <a:ext cx="2415849" cy="925621"/>
          </a:xfrm>
        </p:spPr>
        <p:txBody>
          <a:bodyPr>
            <a:normAutofit/>
          </a:bodyPr>
          <a:lstStyle>
            <a:lvl1pPr marL="0" indent="0">
              <a:buNone/>
              <a:defRPr sz="2400">
                <a:solidFill>
                  <a:schemeClr val="accent2">
                    <a:lumMod val="75000"/>
                  </a:schemeClr>
                </a:solidFill>
              </a:defRPr>
            </a:lvl1pPr>
          </a:lstStyle>
          <a:p>
            <a:pPr lvl="0"/>
            <a:endParaRPr lang="en-US" dirty="0"/>
          </a:p>
        </p:txBody>
      </p:sp>
      <p:sp>
        <p:nvSpPr>
          <p:cNvPr id="24" name="Text Placeholder 39">
            <a:extLst>
              <a:ext uri="{FF2B5EF4-FFF2-40B4-BE49-F238E27FC236}">
                <a16:creationId xmlns:a16="http://schemas.microsoft.com/office/drawing/2014/main" xmlns="" id="{29FE860F-BF91-4964-9B54-0AB1E2E39A9F}"/>
              </a:ext>
            </a:extLst>
          </p:cNvPr>
          <p:cNvSpPr>
            <a:spLocks noGrp="1"/>
          </p:cNvSpPr>
          <p:nvPr>
            <p:ph type="body" sz="quarter" idx="18"/>
          </p:nvPr>
        </p:nvSpPr>
        <p:spPr>
          <a:xfrm>
            <a:off x="1078218" y="2999461"/>
            <a:ext cx="2415849" cy="925621"/>
          </a:xfrm>
        </p:spPr>
        <p:txBody>
          <a:bodyPr>
            <a:normAutofit/>
          </a:bodyPr>
          <a:lstStyle>
            <a:lvl1pPr marL="0" indent="0">
              <a:buNone/>
              <a:defRPr sz="2400">
                <a:solidFill>
                  <a:srgbClr val="7C7C7C"/>
                </a:solidFill>
              </a:defRPr>
            </a:lvl1pPr>
          </a:lstStyle>
          <a:p>
            <a:pPr lvl="0"/>
            <a:endParaRPr lang="en-US" dirty="0"/>
          </a:p>
        </p:txBody>
      </p:sp>
      <p:sp>
        <p:nvSpPr>
          <p:cNvPr id="25" name="Text Placeholder 39">
            <a:extLst>
              <a:ext uri="{FF2B5EF4-FFF2-40B4-BE49-F238E27FC236}">
                <a16:creationId xmlns:a16="http://schemas.microsoft.com/office/drawing/2014/main" xmlns="" id="{5CF07186-5474-4766-A02E-3C5A0A0ED25A}"/>
              </a:ext>
            </a:extLst>
          </p:cNvPr>
          <p:cNvSpPr>
            <a:spLocks noGrp="1"/>
          </p:cNvSpPr>
          <p:nvPr>
            <p:ph type="body" sz="quarter" idx="19"/>
          </p:nvPr>
        </p:nvSpPr>
        <p:spPr>
          <a:xfrm>
            <a:off x="5634840" y="1794019"/>
            <a:ext cx="2415849" cy="925621"/>
          </a:xfrm>
        </p:spPr>
        <p:txBody>
          <a:bodyPr>
            <a:normAutofit/>
          </a:bodyPr>
          <a:lstStyle>
            <a:lvl1pPr marL="0" indent="0">
              <a:buNone/>
              <a:defRPr sz="2400">
                <a:solidFill>
                  <a:srgbClr val="70AD47"/>
                </a:solidFill>
              </a:defRPr>
            </a:lvl1pPr>
          </a:lstStyle>
          <a:p>
            <a:pPr lvl="0"/>
            <a:endParaRPr lang="en-US" dirty="0"/>
          </a:p>
        </p:txBody>
      </p:sp>
      <p:sp>
        <p:nvSpPr>
          <p:cNvPr id="26" name="Text Placeholder 39">
            <a:extLst>
              <a:ext uri="{FF2B5EF4-FFF2-40B4-BE49-F238E27FC236}">
                <a16:creationId xmlns:a16="http://schemas.microsoft.com/office/drawing/2014/main" xmlns="" id="{FE6D13EA-97D7-4033-9301-6BC38923C97E}"/>
              </a:ext>
            </a:extLst>
          </p:cNvPr>
          <p:cNvSpPr>
            <a:spLocks noGrp="1"/>
          </p:cNvSpPr>
          <p:nvPr>
            <p:ph type="body" sz="quarter" idx="20"/>
          </p:nvPr>
        </p:nvSpPr>
        <p:spPr>
          <a:xfrm>
            <a:off x="5658037" y="2910202"/>
            <a:ext cx="2415849" cy="925621"/>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134453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51F9C0-CF87-4398-A16F-00EC30F381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38611DB5-4DB9-4683-8E73-44B6A3A1D0BE}"/>
              </a:ext>
            </a:extLst>
          </p:cNvPr>
          <p:cNvSpPr>
            <a:spLocks noGrp="1"/>
          </p:cNvSpPr>
          <p:nvPr>
            <p:ph type="dt" sz="half" idx="10"/>
          </p:nvPr>
        </p:nvSpPr>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44E2ACA0-7E3C-4AAB-A326-9261B1AFA99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93614DF7-B30F-46B6-A273-759B42CE484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2" name="Group 41">
            <a:extLst>
              <a:ext uri="{FF2B5EF4-FFF2-40B4-BE49-F238E27FC236}">
                <a16:creationId xmlns:a16="http://schemas.microsoft.com/office/drawing/2014/main" xmlns="" id="{333C7257-C6F0-4962-856B-664DCAE367F4}"/>
              </a:ext>
            </a:extLst>
          </p:cNvPr>
          <p:cNvGrpSpPr/>
          <p:nvPr userDrawn="1"/>
        </p:nvGrpSpPr>
        <p:grpSpPr>
          <a:xfrm>
            <a:off x="493247" y="1510566"/>
            <a:ext cx="7900183" cy="2987569"/>
            <a:chOff x="0" y="1227641"/>
            <a:chExt cx="12062691" cy="4637449"/>
          </a:xfrm>
        </p:grpSpPr>
        <p:sp>
          <p:nvSpPr>
            <p:cNvPr id="6" name="Arrow: Pentagon 5">
              <a:extLst>
                <a:ext uri="{FF2B5EF4-FFF2-40B4-BE49-F238E27FC236}">
                  <a16:creationId xmlns:a16="http://schemas.microsoft.com/office/drawing/2014/main" xmlns="" id="{863150D0-A974-49DB-861A-3AE5E3816BC4}"/>
                </a:ext>
              </a:extLst>
            </p:cNvPr>
            <p:cNvSpPr/>
            <p:nvPr userDrawn="1"/>
          </p:nvSpPr>
          <p:spPr>
            <a:xfrm>
              <a:off x="0" y="2179781"/>
              <a:ext cx="12062691" cy="59112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Parallelogram 6">
              <a:extLst>
                <a:ext uri="{FF2B5EF4-FFF2-40B4-BE49-F238E27FC236}">
                  <a16:creationId xmlns:a16="http://schemas.microsoft.com/office/drawing/2014/main" xmlns="" id="{FCCED8DE-82FB-45AB-99EE-DC07601B1842}"/>
                </a:ext>
              </a:extLst>
            </p:cNvPr>
            <p:cNvSpPr/>
            <p:nvPr userDrawn="1"/>
          </p:nvSpPr>
          <p:spPr>
            <a:xfrm>
              <a:off x="1798959" y="2135607"/>
              <a:ext cx="1853869" cy="591127"/>
            </a:xfrm>
            <a:prstGeom prst="parallelogram">
              <a:avLst>
                <a:gd name="adj" fmla="val 468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8" name="Parallelogram 7">
              <a:extLst>
                <a:ext uri="{FF2B5EF4-FFF2-40B4-BE49-F238E27FC236}">
                  <a16:creationId xmlns:a16="http://schemas.microsoft.com/office/drawing/2014/main" xmlns="" id="{6652010A-C3CB-40E8-A6B2-EF24DF5795E0}"/>
                </a:ext>
              </a:extLst>
            </p:cNvPr>
            <p:cNvSpPr/>
            <p:nvPr userDrawn="1"/>
          </p:nvSpPr>
          <p:spPr>
            <a:xfrm>
              <a:off x="3759397" y="2179781"/>
              <a:ext cx="1692390" cy="591127"/>
            </a:xfrm>
            <a:prstGeom prst="parallelogram">
              <a:avLst>
                <a:gd name="adj" fmla="val 468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defTabSz="457200"/>
              <a:endParaRPr lang="en-US" sz="2000" b="1" dirty="0">
                <a:solidFill>
                  <a:srgbClr val="404040"/>
                </a:solidFill>
              </a:endParaRPr>
            </a:p>
          </p:txBody>
        </p:sp>
        <p:sp>
          <p:nvSpPr>
            <p:cNvPr id="9" name="Parallelogram 8">
              <a:extLst>
                <a:ext uri="{FF2B5EF4-FFF2-40B4-BE49-F238E27FC236}">
                  <a16:creationId xmlns:a16="http://schemas.microsoft.com/office/drawing/2014/main" xmlns="" id="{C0821B5A-709B-439B-A3E2-F99D2ABB6AB4}"/>
                </a:ext>
              </a:extLst>
            </p:cNvPr>
            <p:cNvSpPr/>
            <p:nvPr userDrawn="1"/>
          </p:nvSpPr>
          <p:spPr>
            <a:xfrm>
              <a:off x="5746029" y="2179781"/>
              <a:ext cx="1853869" cy="591127"/>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0" name="Parallelogram 9">
              <a:extLst>
                <a:ext uri="{FF2B5EF4-FFF2-40B4-BE49-F238E27FC236}">
                  <a16:creationId xmlns:a16="http://schemas.microsoft.com/office/drawing/2014/main" xmlns="" id="{98B7BAF9-5AFC-4730-86C1-5BDB8D0DEC05}"/>
                </a:ext>
              </a:extLst>
            </p:cNvPr>
            <p:cNvSpPr/>
            <p:nvPr userDrawn="1"/>
          </p:nvSpPr>
          <p:spPr>
            <a:xfrm>
              <a:off x="7732660" y="2179781"/>
              <a:ext cx="1853869" cy="591127"/>
            </a:xfrm>
            <a:prstGeom prst="parallelogram">
              <a:avLst>
                <a:gd name="adj" fmla="val 468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1" name="Parallelogram 10">
              <a:extLst>
                <a:ext uri="{FF2B5EF4-FFF2-40B4-BE49-F238E27FC236}">
                  <a16:creationId xmlns:a16="http://schemas.microsoft.com/office/drawing/2014/main" xmlns="" id="{9BCB32C0-5404-4509-9D1F-A238803D29CC}"/>
                </a:ext>
              </a:extLst>
            </p:cNvPr>
            <p:cNvSpPr/>
            <p:nvPr userDrawn="1"/>
          </p:nvSpPr>
          <p:spPr>
            <a:xfrm>
              <a:off x="9719292" y="2179781"/>
              <a:ext cx="1853869" cy="591127"/>
            </a:xfrm>
            <a:prstGeom prst="parallelogram">
              <a:avLst>
                <a:gd name="adj" fmla="val 468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endParaRPr>
            </a:p>
          </p:txBody>
        </p:sp>
        <p:sp>
          <p:nvSpPr>
            <p:cNvPr id="12" name="Parallelogram 11">
              <a:extLst>
                <a:ext uri="{FF2B5EF4-FFF2-40B4-BE49-F238E27FC236}">
                  <a16:creationId xmlns:a16="http://schemas.microsoft.com/office/drawing/2014/main" xmlns="" id="{E683A0CA-5138-46A0-B140-F40B83FE83FB}"/>
                </a:ext>
              </a:extLst>
            </p:cNvPr>
            <p:cNvSpPr/>
            <p:nvPr userDrawn="1"/>
          </p:nvSpPr>
          <p:spPr>
            <a:xfrm>
              <a:off x="350983" y="2863271"/>
              <a:ext cx="2947362" cy="3001819"/>
            </a:xfrm>
            <a:prstGeom prst="parallelogram">
              <a:avLst>
                <a:gd name="adj" fmla="val 46875"/>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3" name="Parallelogram 12">
              <a:extLst>
                <a:ext uri="{FF2B5EF4-FFF2-40B4-BE49-F238E27FC236}">
                  <a16:creationId xmlns:a16="http://schemas.microsoft.com/office/drawing/2014/main" xmlns="" id="{0B574BAA-54A8-4C9E-8845-14CA9C15C76B}"/>
                </a:ext>
              </a:extLst>
            </p:cNvPr>
            <p:cNvSpPr/>
            <p:nvPr userDrawn="1"/>
          </p:nvSpPr>
          <p:spPr>
            <a:xfrm>
              <a:off x="2338913" y="2863271"/>
              <a:ext cx="2947362" cy="3001819"/>
            </a:xfrm>
            <a:prstGeom prst="parallelogram">
              <a:avLst>
                <a:gd name="adj" fmla="val 46875"/>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Parallelogram 13">
              <a:extLst>
                <a:ext uri="{FF2B5EF4-FFF2-40B4-BE49-F238E27FC236}">
                  <a16:creationId xmlns:a16="http://schemas.microsoft.com/office/drawing/2014/main" xmlns="" id="{3AB41D7C-D2E6-49F4-902F-B31229BD7A04}"/>
                </a:ext>
              </a:extLst>
            </p:cNvPr>
            <p:cNvSpPr/>
            <p:nvPr userDrawn="1"/>
          </p:nvSpPr>
          <p:spPr>
            <a:xfrm>
              <a:off x="4326844" y="2863271"/>
              <a:ext cx="2947362" cy="3001819"/>
            </a:xfrm>
            <a:prstGeom prst="parallelogram">
              <a:avLst>
                <a:gd name="adj" fmla="val 46875"/>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5" name="Parallelogram 14">
              <a:extLst>
                <a:ext uri="{FF2B5EF4-FFF2-40B4-BE49-F238E27FC236}">
                  <a16:creationId xmlns:a16="http://schemas.microsoft.com/office/drawing/2014/main" xmlns="" id="{E3613F81-DC07-4C9A-AEA8-1D9A79C1A947}"/>
                </a:ext>
              </a:extLst>
            </p:cNvPr>
            <p:cNvSpPr/>
            <p:nvPr userDrawn="1"/>
          </p:nvSpPr>
          <p:spPr>
            <a:xfrm>
              <a:off x="6314775" y="2863271"/>
              <a:ext cx="2947362" cy="3001819"/>
            </a:xfrm>
            <a:prstGeom prst="parallelogram">
              <a:avLst>
                <a:gd name="adj" fmla="val 46875"/>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6" name="Parallelogram 15">
              <a:extLst>
                <a:ext uri="{FF2B5EF4-FFF2-40B4-BE49-F238E27FC236}">
                  <a16:creationId xmlns:a16="http://schemas.microsoft.com/office/drawing/2014/main" xmlns="" id="{5CA7ECA7-2212-49C9-8F6E-625C83FEDBE9}"/>
                </a:ext>
              </a:extLst>
            </p:cNvPr>
            <p:cNvSpPr/>
            <p:nvPr userDrawn="1"/>
          </p:nvSpPr>
          <p:spPr>
            <a:xfrm>
              <a:off x="8302704" y="2863271"/>
              <a:ext cx="2947362" cy="3001819"/>
            </a:xfrm>
            <a:prstGeom prst="parallelogram">
              <a:avLst>
                <a:gd name="adj" fmla="val 46875"/>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8" name="Rectangle 17">
              <a:extLst>
                <a:ext uri="{FF2B5EF4-FFF2-40B4-BE49-F238E27FC236}">
                  <a16:creationId xmlns:a16="http://schemas.microsoft.com/office/drawing/2014/main" xmlns="" id="{4A810362-003C-4507-961B-25F0B29B56A6}"/>
                </a:ext>
              </a:extLst>
            </p:cNvPr>
            <p:cNvSpPr/>
            <p:nvPr userDrawn="1"/>
          </p:nvSpPr>
          <p:spPr>
            <a:xfrm rot="17714590">
              <a:off x="9721630" y="3613791"/>
              <a:ext cx="3224084" cy="476783"/>
            </a:xfrm>
            <a:prstGeom prst="rect">
              <a:avLst/>
            </a:prstGeom>
          </p:spPr>
          <p:txBody>
            <a:bodyPr wrap="none">
              <a:spAutoFit/>
            </a:bodyPr>
            <a:lstStyle/>
            <a:p>
              <a:pPr algn="ctr"/>
              <a:r>
                <a:rPr lang="en-US" sz="1600" b="1" cap="all" dirty="0">
                  <a:solidFill>
                    <a:schemeClr val="bg1"/>
                  </a:solidFill>
                </a:rPr>
                <a:t>Lorem ipsum dolor</a:t>
              </a:r>
            </a:p>
          </p:txBody>
        </p:sp>
        <p:pic>
          <p:nvPicPr>
            <p:cNvPr id="22" name="Graphic 21" descr="Users">
              <a:extLst>
                <a:ext uri="{FF2B5EF4-FFF2-40B4-BE49-F238E27FC236}">
                  <a16:creationId xmlns:a16="http://schemas.microsoft.com/office/drawing/2014/main" xmlns="" id="{CFE56F94-036A-491C-B01D-A9324F80BFA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347737" y="1227641"/>
              <a:ext cx="914400" cy="914400"/>
            </a:xfrm>
            <a:prstGeom prst="rect">
              <a:avLst/>
            </a:prstGeom>
          </p:spPr>
        </p:pic>
        <p:pic>
          <p:nvPicPr>
            <p:cNvPr id="23" name="Graphic 22" descr="Puzzle">
              <a:extLst>
                <a:ext uri="{FF2B5EF4-FFF2-40B4-BE49-F238E27FC236}">
                  <a16:creationId xmlns:a16="http://schemas.microsoft.com/office/drawing/2014/main" xmlns="" id="{4D544E7A-6887-4C7E-A6DC-5C40B8EE32D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359806" y="1227641"/>
              <a:ext cx="914400" cy="914400"/>
            </a:xfrm>
            <a:prstGeom prst="rect">
              <a:avLst/>
            </a:prstGeom>
          </p:spPr>
        </p:pic>
        <p:pic>
          <p:nvPicPr>
            <p:cNvPr id="24" name="Graphic 23" descr="Lightbulb">
              <a:extLst>
                <a:ext uri="{FF2B5EF4-FFF2-40B4-BE49-F238E27FC236}">
                  <a16:creationId xmlns:a16="http://schemas.microsoft.com/office/drawing/2014/main" xmlns="" id="{3C9E55AD-9F77-42A3-A1C0-576BCFFE502E}"/>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71875" y="1227641"/>
              <a:ext cx="914400" cy="914400"/>
            </a:xfrm>
            <a:prstGeom prst="rect">
              <a:avLst/>
            </a:prstGeom>
          </p:spPr>
        </p:pic>
        <p:pic>
          <p:nvPicPr>
            <p:cNvPr id="25" name="Graphic 24" descr="Rocket">
              <a:extLst>
                <a:ext uri="{FF2B5EF4-FFF2-40B4-BE49-F238E27FC236}">
                  <a16:creationId xmlns:a16="http://schemas.microsoft.com/office/drawing/2014/main" xmlns="" id="{46D5DE23-B70D-47A0-9033-09C8FA4A9A0E}"/>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383944" y="1227641"/>
              <a:ext cx="914400" cy="914400"/>
            </a:xfrm>
            <a:prstGeom prst="rect">
              <a:avLst/>
            </a:prstGeom>
          </p:spPr>
        </p:pic>
        <p:pic>
          <p:nvPicPr>
            <p:cNvPr id="26" name="Graphic 25" descr="Cloud">
              <a:extLst>
                <a:ext uri="{FF2B5EF4-FFF2-40B4-BE49-F238E27FC236}">
                  <a16:creationId xmlns:a16="http://schemas.microsoft.com/office/drawing/2014/main" xmlns="" id="{D3612F94-7B13-454A-832B-81FE8355271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335666" y="1227641"/>
              <a:ext cx="914400" cy="914400"/>
            </a:xfrm>
            <a:prstGeom prst="rect">
              <a:avLst/>
            </a:prstGeom>
          </p:spPr>
        </p:pic>
        <p:grpSp>
          <p:nvGrpSpPr>
            <p:cNvPr id="27" name="Group 26">
              <a:extLst>
                <a:ext uri="{FF2B5EF4-FFF2-40B4-BE49-F238E27FC236}">
                  <a16:creationId xmlns:a16="http://schemas.microsoft.com/office/drawing/2014/main" xmlns="" id="{455F0578-C49E-4CE2-B416-B2A5B9B95845}"/>
                </a:ext>
              </a:extLst>
            </p:cNvPr>
            <p:cNvGrpSpPr/>
            <p:nvPr userDrawn="1"/>
          </p:nvGrpSpPr>
          <p:grpSpPr>
            <a:xfrm>
              <a:off x="1756590" y="2179781"/>
              <a:ext cx="1870044" cy="3685309"/>
              <a:chOff x="3718740" y="2179781"/>
              <a:chExt cx="1870044" cy="3685309"/>
            </a:xfrm>
            <a:solidFill>
              <a:schemeClr val="tx1">
                <a:alpha val="25000"/>
              </a:schemeClr>
            </a:solidFill>
          </p:grpSpPr>
          <p:sp>
            <p:nvSpPr>
              <p:cNvPr id="28" name="Freeform: Shape 27">
                <a:extLst>
                  <a:ext uri="{FF2B5EF4-FFF2-40B4-BE49-F238E27FC236}">
                    <a16:creationId xmlns:a16="http://schemas.microsoft.com/office/drawing/2014/main" xmlns="" id="{3A8180A9-53F8-42BB-B499-FC9A77BD8B99}"/>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9" name="Freeform: Shape 28">
                <a:extLst>
                  <a:ext uri="{FF2B5EF4-FFF2-40B4-BE49-F238E27FC236}">
                    <a16:creationId xmlns:a16="http://schemas.microsoft.com/office/drawing/2014/main" xmlns="" id="{7201CA5A-7224-4EFC-9471-DAD25A9FAFB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0" name="Group 29">
              <a:extLst>
                <a:ext uri="{FF2B5EF4-FFF2-40B4-BE49-F238E27FC236}">
                  <a16:creationId xmlns:a16="http://schemas.microsoft.com/office/drawing/2014/main" xmlns="" id="{1BB218D2-5571-4730-B14A-EB61FDEE9EFB}"/>
                </a:ext>
              </a:extLst>
            </p:cNvPr>
            <p:cNvGrpSpPr/>
            <p:nvPr userDrawn="1"/>
          </p:nvGrpSpPr>
          <p:grpSpPr>
            <a:xfrm>
              <a:off x="3743222" y="2179781"/>
              <a:ext cx="1870042" cy="3685309"/>
              <a:chOff x="3718740" y="2179781"/>
              <a:chExt cx="1870042" cy="3685309"/>
            </a:xfrm>
            <a:solidFill>
              <a:schemeClr val="tx1">
                <a:alpha val="25000"/>
              </a:schemeClr>
            </a:solidFill>
          </p:grpSpPr>
          <p:sp>
            <p:nvSpPr>
              <p:cNvPr id="31" name="Freeform: Shape 30">
                <a:extLst>
                  <a:ext uri="{FF2B5EF4-FFF2-40B4-BE49-F238E27FC236}">
                    <a16:creationId xmlns:a16="http://schemas.microsoft.com/office/drawing/2014/main" xmlns="" id="{39F337D7-FF53-40DD-A1BC-6DC58D611ACD}"/>
                  </a:ext>
                </a:extLst>
              </p:cNvPr>
              <p:cNvSpPr/>
              <p:nvPr/>
            </p:nvSpPr>
            <p:spPr>
              <a:xfrm>
                <a:off x="5241498" y="2179781"/>
                <a:ext cx="347284"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2" name="Freeform: Shape 31">
                <a:extLst>
                  <a:ext uri="{FF2B5EF4-FFF2-40B4-BE49-F238E27FC236}">
                    <a16:creationId xmlns:a16="http://schemas.microsoft.com/office/drawing/2014/main" xmlns="" id="{01057474-9494-436C-9E90-9E9BBE2E774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3" name="Group 32">
              <a:extLst>
                <a:ext uri="{FF2B5EF4-FFF2-40B4-BE49-F238E27FC236}">
                  <a16:creationId xmlns:a16="http://schemas.microsoft.com/office/drawing/2014/main" xmlns="" id="{58B1A682-A02A-46B0-A6F5-EA97B266B92D}"/>
                </a:ext>
              </a:extLst>
            </p:cNvPr>
            <p:cNvGrpSpPr/>
            <p:nvPr userDrawn="1"/>
          </p:nvGrpSpPr>
          <p:grpSpPr>
            <a:xfrm>
              <a:off x="5729854" y="2179781"/>
              <a:ext cx="1870044" cy="3685309"/>
              <a:chOff x="3718740" y="2179781"/>
              <a:chExt cx="1870044" cy="3685309"/>
            </a:xfrm>
            <a:solidFill>
              <a:schemeClr val="tx1">
                <a:alpha val="25000"/>
              </a:schemeClr>
            </a:solidFill>
          </p:grpSpPr>
          <p:sp>
            <p:nvSpPr>
              <p:cNvPr id="34" name="Freeform: Shape 33">
                <a:extLst>
                  <a:ext uri="{FF2B5EF4-FFF2-40B4-BE49-F238E27FC236}">
                    <a16:creationId xmlns:a16="http://schemas.microsoft.com/office/drawing/2014/main" xmlns="" id="{AEF48F32-A20F-4F2B-B701-B1603896299E}"/>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5" name="Freeform: Shape 34">
                <a:extLst>
                  <a:ext uri="{FF2B5EF4-FFF2-40B4-BE49-F238E27FC236}">
                    <a16:creationId xmlns:a16="http://schemas.microsoft.com/office/drawing/2014/main" xmlns="" id="{A6E3F9E6-8FDE-4697-8C1E-A73E3016A7D1}"/>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6" name="Group 35">
              <a:extLst>
                <a:ext uri="{FF2B5EF4-FFF2-40B4-BE49-F238E27FC236}">
                  <a16:creationId xmlns:a16="http://schemas.microsoft.com/office/drawing/2014/main" xmlns="" id="{931905D1-C466-42D0-92B5-A254DF3D445A}"/>
                </a:ext>
              </a:extLst>
            </p:cNvPr>
            <p:cNvGrpSpPr/>
            <p:nvPr userDrawn="1"/>
          </p:nvGrpSpPr>
          <p:grpSpPr>
            <a:xfrm>
              <a:off x="7716485" y="2179781"/>
              <a:ext cx="1870044" cy="3685309"/>
              <a:chOff x="3718740" y="2179781"/>
              <a:chExt cx="1870044" cy="3685309"/>
            </a:xfrm>
            <a:solidFill>
              <a:schemeClr val="tx1">
                <a:alpha val="25000"/>
              </a:schemeClr>
            </a:solidFill>
          </p:grpSpPr>
          <p:sp>
            <p:nvSpPr>
              <p:cNvPr id="37" name="Freeform: Shape 36">
                <a:extLst>
                  <a:ext uri="{FF2B5EF4-FFF2-40B4-BE49-F238E27FC236}">
                    <a16:creationId xmlns:a16="http://schemas.microsoft.com/office/drawing/2014/main" xmlns="" id="{10E827F0-22AB-4250-8011-A8CF4B2853E5}"/>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8" name="Freeform: Shape 37">
                <a:extLst>
                  <a:ext uri="{FF2B5EF4-FFF2-40B4-BE49-F238E27FC236}">
                    <a16:creationId xmlns:a16="http://schemas.microsoft.com/office/drawing/2014/main" xmlns="" id="{345A7439-0B59-4312-B192-150F8DB4EC79}"/>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9" name="Group 38">
              <a:extLst>
                <a:ext uri="{FF2B5EF4-FFF2-40B4-BE49-F238E27FC236}">
                  <a16:creationId xmlns:a16="http://schemas.microsoft.com/office/drawing/2014/main" xmlns="" id="{B8C7DF9F-CE63-4FF7-A89C-4C3BBD0A1193}"/>
                </a:ext>
              </a:extLst>
            </p:cNvPr>
            <p:cNvGrpSpPr/>
            <p:nvPr userDrawn="1"/>
          </p:nvGrpSpPr>
          <p:grpSpPr>
            <a:xfrm>
              <a:off x="9703117" y="2179781"/>
              <a:ext cx="1870044" cy="3685309"/>
              <a:chOff x="3718740" y="2179781"/>
              <a:chExt cx="1870044" cy="3685309"/>
            </a:xfrm>
            <a:solidFill>
              <a:schemeClr val="tx1">
                <a:alpha val="25000"/>
              </a:schemeClr>
            </a:solidFill>
          </p:grpSpPr>
          <p:sp>
            <p:nvSpPr>
              <p:cNvPr id="40" name="Freeform: Shape 39">
                <a:extLst>
                  <a:ext uri="{FF2B5EF4-FFF2-40B4-BE49-F238E27FC236}">
                    <a16:creationId xmlns:a16="http://schemas.microsoft.com/office/drawing/2014/main" xmlns="" id="{2309E156-5FEB-4417-A0C1-1FD13DAD345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1" name="Freeform: Shape 40">
                <a:extLst>
                  <a:ext uri="{FF2B5EF4-FFF2-40B4-BE49-F238E27FC236}">
                    <a16:creationId xmlns:a16="http://schemas.microsoft.com/office/drawing/2014/main" xmlns="" id="{98932879-5782-4C84-9997-B8A9245D539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sp>
        <p:nvSpPr>
          <p:cNvPr id="43" name="Text Placeholder 39">
            <a:extLst>
              <a:ext uri="{FF2B5EF4-FFF2-40B4-BE49-F238E27FC236}">
                <a16:creationId xmlns:a16="http://schemas.microsoft.com/office/drawing/2014/main" xmlns="" id="{D4B1447C-DD77-4FDE-BAFB-C44117CF1E2F}"/>
              </a:ext>
            </a:extLst>
          </p:cNvPr>
          <p:cNvSpPr>
            <a:spLocks noGrp="1"/>
          </p:cNvSpPr>
          <p:nvPr>
            <p:ph type="body" sz="quarter" idx="21"/>
          </p:nvPr>
        </p:nvSpPr>
        <p:spPr>
          <a:xfrm rot="17727854">
            <a:off x="684743" y="3266624"/>
            <a:ext cx="2041647" cy="396646"/>
          </a:xfrm>
        </p:spPr>
        <p:txBody>
          <a:bodyPr wrap="square">
            <a:spAutoFit/>
          </a:bodyPr>
          <a:lstStyle>
            <a:lvl1pPr marL="0" indent="0">
              <a:buNone/>
              <a:defRPr lang="en-US" sz="1600" b="1" cap="all" dirty="0">
                <a:solidFill>
                  <a:schemeClr val="bg1"/>
                </a:solidFill>
                <a:latin typeface="+mn-lt"/>
                <a:ea typeface="+mn-ea"/>
                <a:cs typeface="+mn-cs"/>
              </a:defRPr>
            </a:lvl1pPr>
          </a:lstStyle>
          <a:p>
            <a:pPr marL="0" lvl="0" algn="ctr" defTabSz="457200"/>
            <a:endParaRPr lang="en-US" dirty="0"/>
          </a:p>
        </p:txBody>
      </p:sp>
      <p:sp>
        <p:nvSpPr>
          <p:cNvPr id="44" name="Text Placeholder 39">
            <a:extLst>
              <a:ext uri="{FF2B5EF4-FFF2-40B4-BE49-F238E27FC236}">
                <a16:creationId xmlns:a16="http://schemas.microsoft.com/office/drawing/2014/main" xmlns="" id="{88C6EA87-0263-454C-A8E7-EEF71B579016}"/>
              </a:ext>
            </a:extLst>
          </p:cNvPr>
          <p:cNvSpPr>
            <a:spLocks noGrp="1"/>
          </p:cNvSpPr>
          <p:nvPr>
            <p:ph type="body" sz="quarter" idx="22"/>
          </p:nvPr>
        </p:nvSpPr>
        <p:spPr>
          <a:xfrm rot="17727854">
            <a:off x="1914746" y="3403507"/>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5" name="Text Placeholder 39">
            <a:extLst>
              <a:ext uri="{FF2B5EF4-FFF2-40B4-BE49-F238E27FC236}">
                <a16:creationId xmlns:a16="http://schemas.microsoft.com/office/drawing/2014/main" xmlns="" id="{1C0BC5A1-54CC-4529-9921-5B7B7989F915}"/>
              </a:ext>
            </a:extLst>
          </p:cNvPr>
          <p:cNvSpPr>
            <a:spLocks noGrp="1"/>
          </p:cNvSpPr>
          <p:nvPr>
            <p:ph type="body" sz="quarter" idx="23"/>
          </p:nvPr>
        </p:nvSpPr>
        <p:spPr>
          <a:xfrm rot="17727854">
            <a:off x="3246152" y="3401198"/>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6" name="Text Placeholder 39">
            <a:extLst>
              <a:ext uri="{FF2B5EF4-FFF2-40B4-BE49-F238E27FC236}">
                <a16:creationId xmlns:a16="http://schemas.microsoft.com/office/drawing/2014/main" xmlns="" id="{7E67B73B-9D12-45A0-A173-A17696E0BB9B}"/>
              </a:ext>
            </a:extLst>
          </p:cNvPr>
          <p:cNvSpPr>
            <a:spLocks noGrp="1"/>
          </p:cNvSpPr>
          <p:nvPr>
            <p:ph type="body" sz="quarter" idx="24"/>
          </p:nvPr>
        </p:nvSpPr>
        <p:spPr>
          <a:xfrm rot="17727854">
            <a:off x="4565333" y="3424727"/>
            <a:ext cx="2041647" cy="396646"/>
          </a:xfrm>
        </p:spPr>
        <p:txBody>
          <a:bodyPr wrap="square">
            <a:spAutoFit/>
          </a:bodyPr>
          <a:lstStyle>
            <a:lvl1pPr marL="0" indent="0">
              <a:buNone/>
              <a:defRPr lang="en-US" sz="1600" b="1" cap="all" dirty="0">
                <a:solidFill>
                  <a:schemeClr val="bg1"/>
                </a:solidFill>
                <a:latin typeface="+mn-lt"/>
                <a:ea typeface="+mn-ea"/>
                <a:cs typeface="+mn-cs"/>
              </a:defRPr>
            </a:lvl1pPr>
          </a:lstStyle>
          <a:p>
            <a:pPr marL="0" lvl="0" algn="ctr" defTabSz="457200"/>
            <a:endParaRPr lang="en-US" dirty="0"/>
          </a:p>
        </p:txBody>
      </p:sp>
      <p:sp>
        <p:nvSpPr>
          <p:cNvPr id="47" name="Text Placeholder 39">
            <a:extLst>
              <a:ext uri="{FF2B5EF4-FFF2-40B4-BE49-F238E27FC236}">
                <a16:creationId xmlns:a16="http://schemas.microsoft.com/office/drawing/2014/main" xmlns="" id="{6AE26B4D-D930-4206-9C47-B8686EB64C12}"/>
              </a:ext>
            </a:extLst>
          </p:cNvPr>
          <p:cNvSpPr>
            <a:spLocks noGrp="1"/>
          </p:cNvSpPr>
          <p:nvPr>
            <p:ph type="body" sz="quarter" idx="25"/>
          </p:nvPr>
        </p:nvSpPr>
        <p:spPr>
          <a:xfrm rot="17727854">
            <a:off x="5864307" y="3384404"/>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8" name="Text Placeholder 39">
            <a:extLst>
              <a:ext uri="{FF2B5EF4-FFF2-40B4-BE49-F238E27FC236}">
                <a16:creationId xmlns:a16="http://schemas.microsoft.com/office/drawing/2014/main" xmlns="" id="{E4C7D068-2C41-4F1C-8421-60D32344C6EC}"/>
              </a:ext>
            </a:extLst>
          </p:cNvPr>
          <p:cNvSpPr>
            <a:spLocks noGrp="1"/>
          </p:cNvSpPr>
          <p:nvPr>
            <p:ph type="body" sz="quarter" idx="26" hasCustomPrompt="1"/>
          </p:nvPr>
        </p:nvSpPr>
        <p:spPr>
          <a:xfrm>
            <a:off x="1859159" y="2123533"/>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49" name="Text Placeholder 39">
            <a:extLst>
              <a:ext uri="{FF2B5EF4-FFF2-40B4-BE49-F238E27FC236}">
                <a16:creationId xmlns:a16="http://schemas.microsoft.com/office/drawing/2014/main" xmlns="" id="{DA1953DC-CDA1-4019-96C2-71E2B9BAABD6}"/>
              </a:ext>
            </a:extLst>
          </p:cNvPr>
          <p:cNvSpPr>
            <a:spLocks noGrp="1"/>
          </p:cNvSpPr>
          <p:nvPr>
            <p:ph type="body" sz="quarter" idx="27" hasCustomPrompt="1"/>
          </p:nvPr>
        </p:nvSpPr>
        <p:spPr>
          <a:xfrm>
            <a:off x="3065833" y="2155491"/>
            <a:ext cx="857839" cy="369332"/>
          </a:xfrm>
        </p:spPr>
        <p:txBody>
          <a:bodyPr wrap="square">
            <a:spAutoFit/>
          </a:bodyPr>
          <a:lstStyle>
            <a:lvl1pPr marL="0" indent="0">
              <a:buNone/>
              <a:defRPr lang="en-US" sz="2000" b="1" kern="1200" dirty="0">
                <a:solidFill>
                  <a:srgbClr val="404040"/>
                </a:solidFill>
                <a:latin typeface="+mn-lt"/>
                <a:ea typeface="+mn-ea"/>
                <a:cs typeface="+mn-cs"/>
              </a:defRPr>
            </a:lvl1pPr>
          </a:lstStyle>
          <a:p>
            <a:pPr marL="0" lvl="0" algn="ctr" defTabSz="457200"/>
            <a:r>
              <a:rPr lang="en-US" dirty="0"/>
              <a:t>TEXT</a:t>
            </a:r>
          </a:p>
        </p:txBody>
      </p:sp>
      <p:sp>
        <p:nvSpPr>
          <p:cNvPr id="50" name="Text Placeholder 39">
            <a:extLst>
              <a:ext uri="{FF2B5EF4-FFF2-40B4-BE49-F238E27FC236}">
                <a16:creationId xmlns:a16="http://schemas.microsoft.com/office/drawing/2014/main" xmlns="" id="{8E2A26AB-5AF2-402B-9262-B3A2CA42C31A}"/>
              </a:ext>
            </a:extLst>
          </p:cNvPr>
          <p:cNvSpPr>
            <a:spLocks noGrp="1"/>
          </p:cNvSpPr>
          <p:nvPr>
            <p:ph type="body" sz="quarter" idx="28" hasCustomPrompt="1"/>
          </p:nvPr>
        </p:nvSpPr>
        <p:spPr>
          <a:xfrm>
            <a:off x="4418674" y="2163889"/>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51" name="Text Placeholder 39">
            <a:extLst>
              <a:ext uri="{FF2B5EF4-FFF2-40B4-BE49-F238E27FC236}">
                <a16:creationId xmlns:a16="http://schemas.microsoft.com/office/drawing/2014/main" xmlns="" id="{02EF2E8D-22CA-40C1-9910-16E65B3DACCB}"/>
              </a:ext>
            </a:extLst>
          </p:cNvPr>
          <p:cNvSpPr>
            <a:spLocks noGrp="1"/>
          </p:cNvSpPr>
          <p:nvPr>
            <p:ph type="body" sz="quarter" idx="29" hasCustomPrompt="1"/>
          </p:nvPr>
        </p:nvSpPr>
        <p:spPr>
          <a:xfrm>
            <a:off x="5686130" y="2171789"/>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52" name="Text Placeholder 39">
            <a:extLst>
              <a:ext uri="{FF2B5EF4-FFF2-40B4-BE49-F238E27FC236}">
                <a16:creationId xmlns:a16="http://schemas.microsoft.com/office/drawing/2014/main" xmlns="" id="{66E202E8-5967-4DB6-A05F-96C5AF06ABED}"/>
              </a:ext>
            </a:extLst>
          </p:cNvPr>
          <p:cNvSpPr>
            <a:spLocks noGrp="1"/>
          </p:cNvSpPr>
          <p:nvPr>
            <p:ph type="body" sz="quarter" idx="30" hasCustomPrompt="1"/>
          </p:nvPr>
        </p:nvSpPr>
        <p:spPr>
          <a:xfrm>
            <a:off x="6953586" y="2163889"/>
            <a:ext cx="857839" cy="369332"/>
          </a:xfrm>
        </p:spPr>
        <p:txBody>
          <a:bodyPr wrap="square">
            <a:spAutoFit/>
          </a:bodyPr>
          <a:lstStyle>
            <a:lvl1pPr marL="0" indent="0">
              <a:buNone/>
              <a:defRPr lang="en-US" sz="2000" b="1" kern="1200" dirty="0">
                <a:solidFill>
                  <a:srgbClr val="404040"/>
                </a:solidFill>
                <a:latin typeface="+mn-lt"/>
                <a:ea typeface="+mn-ea"/>
                <a:cs typeface="+mn-cs"/>
              </a:defRPr>
            </a:lvl1pPr>
          </a:lstStyle>
          <a:p>
            <a:pPr marL="0" lvl="0" algn="ctr" defTabSz="457200"/>
            <a:r>
              <a:rPr lang="en-US" dirty="0"/>
              <a:t>TEXT</a:t>
            </a:r>
          </a:p>
        </p:txBody>
      </p:sp>
    </p:spTree>
    <p:extLst>
      <p:ext uri="{BB962C8B-B14F-4D97-AF65-F5344CB8AC3E}">
        <p14:creationId xmlns:p14="http://schemas.microsoft.com/office/powerpoint/2010/main" val="2259480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6CE7E60-5611-4FBE-8C7F-E45C5A25B0CC}"/>
              </a:ext>
            </a:extLst>
          </p:cNvPr>
          <p:cNvSpPr>
            <a:spLocks noGrp="1"/>
          </p:cNvSpPr>
          <p:nvPr>
            <p:ph type="dt" sz="half" idx="10"/>
          </p:nvPr>
        </p:nvSpPr>
        <p:spPr/>
        <p:txBody>
          <a:bodyPr/>
          <a:lstStyle/>
          <a:p>
            <a:fld id="{0433D2C4-F728-4B9D-9043-61127E558B34}" type="datetime1">
              <a:rPr lang="en-US" smtClean="0"/>
              <a:t>9/23/2024</a:t>
            </a:fld>
            <a:endParaRPr lang="en-US"/>
          </a:p>
        </p:txBody>
      </p:sp>
      <p:sp>
        <p:nvSpPr>
          <p:cNvPr id="4" name="Footer Placeholder 3">
            <a:extLst>
              <a:ext uri="{FF2B5EF4-FFF2-40B4-BE49-F238E27FC236}">
                <a16:creationId xmlns:a16="http://schemas.microsoft.com/office/drawing/2014/main" xmlns="" id="{71E78F4B-A2C4-4F40-8CEE-9134138967B3}"/>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B842719F-89B8-4152-AFE7-7EB0813E287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MH_SubTitle_1">
            <a:extLst>
              <a:ext uri="{FF2B5EF4-FFF2-40B4-BE49-F238E27FC236}">
                <a16:creationId xmlns:a16="http://schemas.microsoft.com/office/drawing/2014/main" xmlns="" id="{B3A17E0B-4496-418E-9D2A-DAC0EAFED8C1}"/>
              </a:ext>
            </a:extLst>
          </p:cNvPr>
          <p:cNvSpPr>
            <a:spLocks/>
          </p:cNvSpPr>
          <p:nvPr userDrawn="1">
            <p:custDataLst>
              <p:tags r:id="rId1"/>
            </p:custDataLst>
          </p:nvPr>
        </p:nvSpPr>
        <p:spPr bwMode="auto">
          <a:xfrm>
            <a:off x="2227926" y="1586193"/>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7" name="MH_SubTitle_2">
            <a:extLst>
              <a:ext uri="{FF2B5EF4-FFF2-40B4-BE49-F238E27FC236}">
                <a16:creationId xmlns:a16="http://schemas.microsoft.com/office/drawing/2014/main" xmlns="" id="{A6106825-1707-4C2B-9387-54D51A2B4AD9}"/>
              </a:ext>
            </a:extLst>
          </p:cNvPr>
          <p:cNvSpPr>
            <a:spLocks/>
          </p:cNvSpPr>
          <p:nvPr userDrawn="1">
            <p:custDataLst>
              <p:tags r:id="rId2"/>
            </p:custDataLst>
          </p:nvPr>
        </p:nvSpPr>
        <p:spPr bwMode="auto">
          <a:xfrm>
            <a:off x="4550614" y="1228785"/>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8" name="MH_SubTitle_3">
            <a:extLst>
              <a:ext uri="{FF2B5EF4-FFF2-40B4-BE49-F238E27FC236}">
                <a16:creationId xmlns:a16="http://schemas.microsoft.com/office/drawing/2014/main" xmlns="" id="{6E7558A5-A1B9-478D-A02F-A5C0A560C7F0}"/>
              </a:ext>
            </a:extLst>
          </p:cNvPr>
          <p:cNvSpPr>
            <a:spLocks/>
          </p:cNvSpPr>
          <p:nvPr userDrawn="1">
            <p:custDataLst>
              <p:tags r:id="rId3"/>
            </p:custDataLst>
          </p:nvPr>
        </p:nvSpPr>
        <p:spPr bwMode="auto">
          <a:xfrm>
            <a:off x="3645317" y="3185394"/>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9" name="MH_Text_1">
            <a:extLst>
              <a:ext uri="{FF2B5EF4-FFF2-40B4-BE49-F238E27FC236}">
                <a16:creationId xmlns:a16="http://schemas.microsoft.com/office/drawing/2014/main" xmlns="" id="{890A2069-C6FD-4F34-9C38-08B24FC45DAE}"/>
              </a:ext>
            </a:extLst>
          </p:cNvPr>
          <p:cNvSpPr/>
          <p:nvPr userDrawn="1">
            <p:custDataLst>
              <p:tags r:id="rId4"/>
            </p:custDataLst>
          </p:nvPr>
        </p:nvSpPr>
        <p:spPr>
          <a:xfrm>
            <a:off x="-519010" y="1634382"/>
            <a:ext cx="2851578" cy="1372426"/>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1" name="MH_Text_2">
            <a:extLst>
              <a:ext uri="{FF2B5EF4-FFF2-40B4-BE49-F238E27FC236}">
                <a16:creationId xmlns:a16="http://schemas.microsoft.com/office/drawing/2014/main" xmlns="" id="{FBDD5F12-9733-4E75-91C9-1A3A8E19EAD2}"/>
              </a:ext>
            </a:extLst>
          </p:cNvPr>
          <p:cNvSpPr/>
          <p:nvPr userDrawn="1">
            <p:custDataLst>
              <p:tags r:id="rId5"/>
            </p:custDataLst>
          </p:nvPr>
        </p:nvSpPr>
        <p:spPr>
          <a:xfrm>
            <a:off x="6466919" y="1207390"/>
            <a:ext cx="2858664" cy="1113205"/>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2" name="MH_Text_3">
            <a:extLst>
              <a:ext uri="{FF2B5EF4-FFF2-40B4-BE49-F238E27FC236}">
                <a16:creationId xmlns:a16="http://schemas.microsoft.com/office/drawing/2014/main" xmlns="" id="{A6F0946D-2C4B-4751-A87B-4422380E58BF}"/>
              </a:ext>
            </a:extLst>
          </p:cNvPr>
          <p:cNvSpPr/>
          <p:nvPr userDrawn="1">
            <p:custDataLst>
              <p:tags r:id="rId6"/>
            </p:custDataLst>
          </p:nvPr>
        </p:nvSpPr>
        <p:spPr>
          <a:xfrm>
            <a:off x="5615240" y="3171176"/>
            <a:ext cx="2856812" cy="1208753"/>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3" name="Title 1">
            <a:extLst>
              <a:ext uri="{FF2B5EF4-FFF2-40B4-BE49-F238E27FC236}">
                <a16:creationId xmlns:a16="http://schemas.microsoft.com/office/drawing/2014/main" xmlns="" id="{7888FBC1-3326-42D7-8D19-3C67A146DB87}"/>
              </a:ext>
            </a:extLst>
          </p:cNvPr>
          <p:cNvSpPr>
            <a:spLocks noGrp="1"/>
          </p:cNvSpPr>
          <p:nvPr>
            <p:ph type="title"/>
          </p:nvPr>
        </p:nvSpPr>
        <p:spPr>
          <a:xfrm>
            <a:off x="906779" y="555784"/>
            <a:ext cx="7768093" cy="869155"/>
          </a:xfrm>
        </p:spPr>
        <p:txBody>
          <a:bodyPr/>
          <a:lstStyle/>
          <a:p>
            <a:r>
              <a:rPr lang="en-US"/>
              <a:t>Click to edit Master title style</a:t>
            </a:r>
          </a:p>
        </p:txBody>
      </p:sp>
    </p:spTree>
    <p:extLst>
      <p:ext uri="{BB962C8B-B14F-4D97-AF65-F5344CB8AC3E}">
        <p14:creationId xmlns:p14="http://schemas.microsoft.com/office/powerpoint/2010/main" val="346401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anim calcmode="lin" valueType="num">
                                      <p:cBhvr>
                                        <p:cTn id="24" dur="750" fill="hold"/>
                                        <p:tgtEl>
                                          <p:spTgt spid="7"/>
                                        </p:tgtEl>
                                        <p:attrNameLst>
                                          <p:attrName>ppt_x</p:attrName>
                                        </p:attrNameLst>
                                      </p:cBhvr>
                                      <p:tavLst>
                                        <p:tav tm="0">
                                          <p:val>
                                            <p:strVal val="#ppt_x"/>
                                          </p:val>
                                        </p:tav>
                                        <p:tav tm="100000">
                                          <p:val>
                                            <p:strVal val="#ppt_x"/>
                                          </p:val>
                                        </p:tav>
                                      </p:tavLst>
                                    </p:anim>
                                    <p:anim calcmode="lin" valueType="num">
                                      <p:cBhvr>
                                        <p:cTn id="25" dur="750" fill="hold"/>
                                        <p:tgtEl>
                                          <p:spTgt spid="7"/>
                                        </p:tgtEl>
                                        <p:attrNameLst>
                                          <p:attrName>ppt_y</p:attrName>
                                        </p:attrNameLst>
                                      </p:cBhvr>
                                      <p:tavLst>
                                        <p:tav tm="0">
                                          <p:val>
                                            <p:strVal val="#ppt_y+.1"/>
                                          </p:val>
                                        </p:tav>
                                        <p:tav tm="100000">
                                          <p:val>
                                            <p:strVal val="#ppt_y"/>
                                          </p:val>
                                        </p:tav>
                                      </p:tavLst>
                                    </p:anim>
                                  </p:childTnLst>
                                </p:cTn>
                              </p:par>
                              <p:par>
                                <p:cTn id="26" presetID="32" presetClass="emph" presetSubtype="0" fill="hold" grpId="1"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par>
                                <p:cTn id="42" presetID="32" presetClass="emph" presetSubtype="0" fill="hold" grpId="1"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1" grpId="0"/>
      <p:bldP spid="1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3594D1F-4E1B-4120-9D0D-36BE446FBECD}" type="datetime1">
              <a:rPr lang="en-US" smtClean="0"/>
              <a:t>9/23/2024</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grpSp>
        <p:nvGrpSpPr>
          <p:cNvPr id="8" name="组合 72">
            <a:extLst>
              <a:ext uri="{FF2B5EF4-FFF2-40B4-BE49-F238E27FC236}">
                <a16:creationId xmlns:a16="http://schemas.microsoft.com/office/drawing/2014/main" xmlns="" id="{F0D4A19D-BF33-4CD9-A902-4D9631905DC4}"/>
              </a:ext>
            </a:extLst>
          </p:cNvPr>
          <p:cNvGrpSpPr/>
          <p:nvPr userDrawn="1"/>
        </p:nvGrpSpPr>
        <p:grpSpPr>
          <a:xfrm>
            <a:off x="187465" y="2037287"/>
            <a:ext cx="8769070" cy="1168861"/>
            <a:chOff x="1521363" y="2310976"/>
            <a:chExt cx="8122307" cy="1168861"/>
          </a:xfrm>
          <a:solidFill>
            <a:srgbClr val="076A02"/>
          </a:solidFill>
        </p:grpSpPr>
        <p:sp>
          <p:nvSpPr>
            <p:cNvPr id="9" name="矩形 2">
              <a:extLst>
                <a:ext uri="{FF2B5EF4-FFF2-40B4-BE49-F238E27FC236}">
                  <a16:creationId xmlns:a16="http://schemas.microsoft.com/office/drawing/2014/main" xmlns="" id="{EC186B23-8F6D-4B3A-B00C-C3C2A0260B87}"/>
                </a:ext>
              </a:extLst>
            </p:cNvPr>
            <p:cNvSpPr/>
            <p:nvPr/>
          </p:nvSpPr>
          <p:spPr>
            <a:xfrm flipV="1">
              <a:off x="7504926" y="2724913"/>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0" name="矩形 2">
              <a:extLst>
                <a:ext uri="{FF2B5EF4-FFF2-40B4-BE49-F238E27FC236}">
                  <a16:creationId xmlns:a16="http://schemas.microsoft.com/office/drawing/2014/main" xmlns="" id="{6768BA1B-AFEB-49A5-B25D-2A7FB1D38DBD}"/>
                </a:ext>
              </a:extLst>
            </p:cNvPr>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2" name="矩形 2">
              <a:extLst>
                <a:ext uri="{FF2B5EF4-FFF2-40B4-BE49-F238E27FC236}">
                  <a16:creationId xmlns:a16="http://schemas.microsoft.com/office/drawing/2014/main" xmlns="" id="{EC7CC6AF-319E-4D05-ABB0-5EA39A268B9A}"/>
                </a:ext>
              </a:extLst>
            </p:cNvPr>
            <p:cNvSpPr/>
            <p:nvPr/>
          </p:nvSpPr>
          <p:spPr>
            <a:xfrm>
              <a:off x="1521363" y="2310976"/>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68122"/>
                </a:solidFill>
                <a:latin typeface="Microsoft YaHei" panose="020B0503020204020204" pitchFamily="34" charset="-122"/>
                <a:ea typeface="Microsoft YaHei" panose="020B0503020204020204" pitchFamily="34" charset="-122"/>
              </a:endParaRPr>
            </a:p>
          </p:txBody>
        </p:sp>
        <p:sp>
          <p:nvSpPr>
            <p:cNvPr id="33" name="矩形 2">
              <a:extLst>
                <a:ext uri="{FF2B5EF4-FFF2-40B4-BE49-F238E27FC236}">
                  <a16:creationId xmlns:a16="http://schemas.microsoft.com/office/drawing/2014/main" xmlns="" id="{6FC817F3-36C8-46BE-891A-01A1E03D99E1}"/>
                </a:ext>
              </a:extLst>
            </p:cNvPr>
            <p:cNvSpPr/>
            <p:nvPr userDrawn="1"/>
          </p:nvSpPr>
          <p:spPr>
            <a:xfrm flipV="1">
              <a:off x="3506592" y="272257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grpSp>
      <p:sp>
        <p:nvSpPr>
          <p:cNvPr id="13" name="椭圆 76">
            <a:extLst>
              <a:ext uri="{FF2B5EF4-FFF2-40B4-BE49-F238E27FC236}">
                <a16:creationId xmlns:a16="http://schemas.microsoft.com/office/drawing/2014/main" xmlns="" id="{D2EBE92B-0996-482A-ACB9-5BADEE115268}"/>
              </a:ext>
            </a:extLst>
          </p:cNvPr>
          <p:cNvSpPr/>
          <p:nvPr userDrawn="1"/>
        </p:nvSpPr>
        <p:spPr>
          <a:xfrm>
            <a:off x="846154" y="2895829"/>
            <a:ext cx="870182" cy="870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4" name="椭圆 77">
            <a:extLst>
              <a:ext uri="{FF2B5EF4-FFF2-40B4-BE49-F238E27FC236}">
                <a16:creationId xmlns:a16="http://schemas.microsoft.com/office/drawing/2014/main" xmlns="" id="{BE6F8EF0-DB3A-4B94-B45C-86FFCDE5B91F}"/>
              </a:ext>
            </a:extLst>
          </p:cNvPr>
          <p:cNvSpPr/>
          <p:nvPr userDrawn="1"/>
        </p:nvSpPr>
        <p:spPr>
          <a:xfrm>
            <a:off x="5211094" y="2845930"/>
            <a:ext cx="870182" cy="870182"/>
          </a:xfrm>
          <a:prstGeom prst="ellipse">
            <a:avLst/>
          </a:pr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5" name="椭圆 78">
            <a:extLst>
              <a:ext uri="{FF2B5EF4-FFF2-40B4-BE49-F238E27FC236}">
                <a16:creationId xmlns:a16="http://schemas.microsoft.com/office/drawing/2014/main" xmlns="" id="{6F558A2F-C174-4200-9D2A-309B7A66BE78}"/>
              </a:ext>
            </a:extLst>
          </p:cNvPr>
          <p:cNvSpPr/>
          <p:nvPr userDrawn="1"/>
        </p:nvSpPr>
        <p:spPr>
          <a:xfrm>
            <a:off x="7366920" y="1684294"/>
            <a:ext cx="870182" cy="870182"/>
          </a:xfrm>
          <a:prstGeom prst="ellipse">
            <a:avLst/>
          </a:pr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xmlns="" id="{77EE6461-C13B-4585-AD4A-F9D27182A103}"/>
              </a:ext>
            </a:extLst>
          </p:cNvPr>
          <p:cNvSpPr txBox="1"/>
          <p:nvPr userDrawn="1"/>
        </p:nvSpPr>
        <p:spPr>
          <a:xfrm>
            <a:off x="649407" y="2300624"/>
            <a:ext cx="1350050" cy="363512"/>
          </a:xfrm>
          <a:prstGeom prst="rect">
            <a:avLst/>
          </a:prstGeom>
          <a:noFill/>
        </p:spPr>
        <p:txBody>
          <a:bodyPr wrap="none" rtlCol="0">
            <a:prstTxWarp prst="textArchUp">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KHỞI</a:t>
            </a:r>
            <a:r>
              <a:rPr lang="en-US" altLang="zh-CN" sz="2000" b="1" baseline="0" dirty="0">
                <a:solidFill>
                  <a:schemeClr val="bg1"/>
                </a:solidFill>
                <a:latin typeface="Roboto" panose="02000000000000000000" pitchFamily="2" charset="0"/>
                <a:ea typeface="Roboto" panose="02000000000000000000" pitchFamily="2" charset="0"/>
              </a:rPr>
              <a:t> ĐỘNG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1" name="TextBox 30">
            <a:extLst>
              <a:ext uri="{FF2B5EF4-FFF2-40B4-BE49-F238E27FC236}">
                <a16:creationId xmlns:a16="http://schemas.microsoft.com/office/drawing/2014/main" xmlns="" id="{EDF23F11-EC3B-471E-85F1-9EC8804ABAA6}"/>
              </a:ext>
            </a:extLst>
          </p:cNvPr>
          <p:cNvSpPr txBox="1"/>
          <p:nvPr userDrawn="1"/>
        </p:nvSpPr>
        <p:spPr>
          <a:xfrm>
            <a:off x="5038444" y="2327704"/>
            <a:ext cx="1307346" cy="338554"/>
          </a:xfrm>
          <a:prstGeom prst="rect">
            <a:avLst/>
          </a:prstGeom>
          <a:noFill/>
        </p:spPr>
        <p:txBody>
          <a:bodyPr wrap="none" rtlCol="0">
            <a:prstTxWarp prst="textArchUp">
              <a:avLst>
                <a:gd name="adj" fmla="val 11548513"/>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LUYỆN</a:t>
            </a:r>
            <a:r>
              <a:rPr lang="en-US" altLang="zh-CN" sz="2000" b="1" baseline="0" dirty="0">
                <a:solidFill>
                  <a:schemeClr val="bg1"/>
                </a:solidFill>
                <a:latin typeface="Roboto" panose="02000000000000000000" pitchFamily="2" charset="0"/>
                <a:ea typeface="Roboto" panose="02000000000000000000" pitchFamily="2" charset="0"/>
              </a:rPr>
              <a:t> TẬP</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2" name="TextBox 31">
            <a:extLst>
              <a:ext uri="{FF2B5EF4-FFF2-40B4-BE49-F238E27FC236}">
                <a16:creationId xmlns:a16="http://schemas.microsoft.com/office/drawing/2014/main" xmlns="" id="{D569BC98-1C28-4FDE-AEB4-D788765A8499}"/>
              </a:ext>
            </a:extLst>
          </p:cNvPr>
          <p:cNvSpPr txBox="1"/>
          <p:nvPr userDrawn="1"/>
        </p:nvSpPr>
        <p:spPr>
          <a:xfrm>
            <a:off x="2831914"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KHÁM</a:t>
            </a:r>
            <a:r>
              <a:rPr lang="en-US" altLang="zh-CN" sz="2000" b="1" baseline="0" dirty="0">
                <a:solidFill>
                  <a:schemeClr val="bg1"/>
                </a:solidFill>
                <a:latin typeface="Roboto" panose="02000000000000000000" pitchFamily="2" charset="0"/>
                <a:ea typeface="Roboto" panose="02000000000000000000" pitchFamily="2" charset="0"/>
              </a:rPr>
              <a:t> PHÁ</a:t>
            </a:r>
            <a:endParaRPr lang="zh-CN" altLang="en-US" sz="2000" b="1" dirty="0">
              <a:solidFill>
                <a:schemeClr val="bg1"/>
              </a:solidFill>
              <a:latin typeface="Roboto" panose="02000000000000000000" pitchFamily="2" charset="0"/>
              <a:ea typeface="Microsoft YaHei" panose="020B0503020204020204" pitchFamily="34" charset="-122"/>
            </a:endParaRPr>
          </a:p>
        </p:txBody>
      </p:sp>
      <p:grpSp>
        <p:nvGrpSpPr>
          <p:cNvPr id="43" name="Google Shape;20418;p57">
            <a:extLst>
              <a:ext uri="{FF2B5EF4-FFF2-40B4-BE49-F238E27FC236}">
                <a16:creationId xmlns:a16="http://schemas.microsoft.com/office/drawing/2014/main" xmlns="" id="{0EFC215E-623F-4E91-B19C-25BD207E3356}"/>
              </a:ext>
            </a:extLst>
          </p:cNvPr>
          <p:cNvGrpSpPr/>
          <p:nvPr userDrawn="1"/>
        </p:nvGrpSpPr>
        <p:grpSpPr>
          <a:xfrm rot="18889261">
            <a:off x="1030982" y="3129838"/>
            <a:ext cx="485712" cy="481656"/>
            <a:chOff x="7517172" y="2437007"/>
            <a:chExt cx="364284" cy="361243"/>
          </a:xfrm>
        </p:grpSpPr>
        <p:sp>
          <p:nvSpPr>
            <p:cNvPr id="44" name="Google Shape;20419;p57">
              <a:extLst>
                <a:ext uri="{FF2B5EF4-FFF2-40B4-BE49-F238E27FC236}">
                  <a16:creationId xmlns:a16="http://schemas.microsoft.com/office/drawing/2014/main" xmlns="" id="{5D7113EF-203A-4195-A724-69F99AF56B8D}"/>
                </a:ext>
              </a:extLst>
            </p:cNvPr>
            <p:cNvSpPr/>
            <p:nvPr userDrawn="1"/>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 name="Google Shape;20420;p57">
              <a:extLst>
                <a:ext uri="{FF2B5EF4-FFF2-40B4-BE49-F238E27FC236}">
                  <a16:creationId xmlns:a16="http://schemas.microsoft.com/office/drawing/2014/main" xmlns="" id="{BECC4B1D-F1B6-4A7B-ACC1-2B3B9E4643EA}"/>
                </a:ext>
              </a:extLst>
            </p:cNvPr>
            <p:cNvSpPr/>
            <p:nvPr userDrawn="1"/>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 name="Google Shape;20421;p57">
              <a:extLst>
                <a:ext uri="{FF2B5EF4-FFF2-40B4-BE49-F238E27FC236}">
                  <a16:creationId xmlns:a16="http://schemas.microsoft.com/office/drawing/2014/main" xmlns="" id="{4D608CAA-3458-4E27-B857-7F75E1FFBED6}"/>
                </a:ext>
              </a:extLst>
            </p:cNvPr>
            <p:cNvSpPr/>
            <p:nvPr userDrawn="1"/>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 name="Google Shape;20422;p57">
              <a:extLst>
                <a:ext uri="{FF2B5EF4-FFF2-40B4-BE49-F238E27FC236}">
                  <a16:creationId xmlns:a16="http://schemas.microsoft.com/office/drawing/2014/main" xmlns="" id="{8B7F4C98-5225-4EF5-92EC-0A7CCD111814}"/>
                </a:ext>
              </a:extLst>
            </p:cNvPr>
            <p:cNvSpPr/>
            <p:nvPr userDrawn="1"/>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 name="Google Shape;20423;p57">
              <a:extLst>
                <a:ext uri="{FF2B5EF4-FFF2-40B4-BE49-F238E27FC236}">
                  <a16:creationId xmlns:a16="http://schemas.microsoft.com/office/drawing/2014/main" xmlns="" id="{58E372D4-B001-4D4F-91C8-D452CD696375}"/>
                </a:ext>
              </a:extLst>
            </p:cNvPr>
            <p:cNvSpPr/>
            <p:nvPr userDrawn="1"/>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 name="Google Shape;20424;p57">
              <a:extLst>
                <a:ext uri="{FF2B5EF4-FFF2-40B4-BE49-F238E27FC236}">
                  <a16:creationId xmlns:a16="http://schemas.microsoft.com/office/drawing/2014/main" xmlns="" id="{4110B622-A156-4081-A31C-DF199589C496}"/>
                </a:ext>
              </a:extLst>
            </p:cNvPr>
            <p:cNvSpPr/>
            <p:nvPr userDrawn="1"/>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20425;p57">
              <a:extLst>
                <a:ext uri="{FF2B5EF4-FFF2-40B4-BE49-F238E27FC236}">
                  <a16:creationId xmlns:a16="http://schemas.microsoft.com/office/drawing/2014/main" xmlns="" id="{8694F4B0-52B8-479E-BABA-606AF37FAC1E}"/>
                </a:ext>
              </a:extLst>
            </p:cNvPr>
            <p:cNvSpPr/>
            <p:nvPr userDrawn="1"/>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20426;p57">
              <a:extLst>
                <a:ext uri="{FF2B5EF4-FFF2-40B4-BE49-F238E27FC236}">
                  <a16:creationId xmlns:a16="http://schemas.microsoft.com/office/drawing/2014/main" xmlns="" id="{5DA92395-FE62-4549-BCDD-49F186081453}"/>
                </a:ext>
              </a:extLst>
            </p:cNvPr>
            <p:cNvSpPr/>
            <p:nvPr userDrawn="1"/>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20427;p57">
              <a:extLst>
                <a:ext uri="{FF2B5EF4-FFF2-40B4-BE49-F238E27FC236}">
                  <a16:creationId xmlns:a16="http://schemas.microsoft.com/office/drawing/2014/main" xmlns="" id="{95DC0738-2B78-418A-9FA4-002B83D54587}"/>
                </a:ext>
              </a:extLst>
            </p:cNvPr>
            <p:cNvSpPr/>
            <p:nvPr userDrawn="1"/>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20428;p57">
              <a:extLst>
                <a:ext uri="{FF2B5EF4-FFF2-40B4-BE49-F238E27FC236}">
                  <a16:creationId xmlns:a16="http://schemas.microsoft.com/office/drawing/2014/main" xmlns="" id="{2A5EFB93-EF5A-4213-9424-0CDCBBF96894}"/>
                </a:ext>
              </a:extLst>
            </p:cNvPr>
            <p:cNvSpPr/>
            <p:nvPr userDrawn="1"/>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20429;p57">
              <a:extLst>
                <a:ext uri="{FF2B5EF4-FFF2-40B4-BE49-F238E27FC236}">
                  <a16:creationId xmlns:a16="http://schemas.microsoft.com/office/drawing/2014/main" xmlns="" id="{06099EA6-8055-4063-8164-7B631D94772E}"/>
                </a:ext>
              </a:extLst>
            </p:cNvPr>
            <p:cNvSpPr/>
            <p:nvPr userDrawn="1"/>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 name="Google Shape;20430;p57">
              <a:extLst>
                <a:ext uri="{FF2B5EF4-FFF2-40B4-BE49-F238E27FC236}">
                  <a16:creationId xmlns:a16="http://schemas.microsoft.com/office/drawing/2014/main" xmlns="" id="{2EBE1CA6-7942-465E-AACC-AA7CA281EBF2}"/>
                </a:ext>
              </a:extLst>
            </p:cNvPr>
            <p:cNvSpPr/>
            <p:nvPr userDrawn="1"/>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 name="Google Shape;20431;p57">
              <a:extLst>
                <a:ext uri="{FF2B5EF4-FFF2-40B4-BE49-F238E27FC236}">
                  <a16:creationId xmlns:a16="http://schemas.microsoft.com/office/drawing/2014/main" xmlns="" id="{89C863B8-2ED6-4701-8BE6-1A05D60488F1}"/>
                </a:ext>
              </a:extLst>
            </p:cNvPr>
            <p:cNvSpPr/>
            <p:nvPr userDrawn="1"/>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 name="Google Shape;20432;p57">
              <a:extLst>
                <a:ext uri="{FF2B5EF4-FFF2-40B4-BE49-F238E27FC236}">
                  <a16:creationId xmlns:a16="http://schemas.microsoft.com/office/drawing/2014/main" xmlns="" id="{9E6C9BEB-B687-44AB-8DC4-0C0C085A6268}"/>
                </a:ext>
              </a:extLst>
            </p:cNvPr>
            <p:cNvSpPr/>
            <p:nvPr userDrawn="1"/>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 name="Google Shape;20433;p57">
              <a:extLst>
                <a:ext uri="{FF2B5EF4-FFF2-40B4-BE49-F238E27FC236}">
                  <a16:creationId xmlns:a16="http://schemas.microsoft.com/office/drawing/2014/main" xmlns="" id="{892AF523-1819-4705-8526-BE74498B701D}"/>
                </a:ext>
              </a:extLst>
            </p:cNvPr>
            <p:cNvSpPr/>
            <p:nvPr userDrawn="1"/>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 name="Google Shape;20434;p57">
              <a:extLst>
                <a:ext uri="{FF2B5EF4-FFF2-40B4-BE49-F238E27FC236}">
                  <a16:creationId xmlns:a16="http://schemas.microsoft.com/office/drawing/2014/main" xmlns="" id="{CE3A6EBD-6C52-4848-8A59-6222A6EB1F3D}"/>
                </a:ext>
              </a:extLst>
            </p:cNvPr>
            <p:cNvSpPr/>
            <p:nvPr userDrawn="1"/>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 name="Google Shape;20435;p57">
              <a:extLst>
                <a:ext uri="{FF2B5EF4-FFF2-40B4-BE49-F238E27FC236}">
                  <a16:creationId xmlns:a16="http://schemas.microsoft.com/office/drawing/2014/main" xmlns="" id="{AA888B16-5C0A-4504-AE5C-2AAA2CDC6F47}"/>
                </a:ext>
              </a:extLst>
            </p:cNvPr>
            <p:cNvSpPr/>
            <p:nvPr userDrawn="1"/>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 name="Google Shape;20436;p57">
              <a:extLst>
                <a:ext uri="{FF2B5EF4-FFF2-40B4-BE49-F238E27FC236}">
                  <a16:creationId xmlns:a16="http://schemas.microsoft.com/office/drawing/2014/main" xmlns="" id="{8ABDF8BA-EFAE-4B33-88E0-1EC9ABA0E90A}"/>
                </a:ext>
              </a:extLst>
            </p:cNvPr>
            <p:cNvSpPr/>
            <p:nvPr userDrawn="1"/>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20437;p57">
              <a:extLst>
                <a:ext uri="{FF2B5EF4-FFF2-40B4-BE49-F238E27FC236}">
                  <a16:creationId xmlns:a16="http://schemas.microsoft.com/office/drawing/2014/main" xmlns="" id="{06A5F33A-E16F-4126-A784-78E16C50EDFA}"/>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 name="Google Shape;20438;p57">
              <a:extLst>
                <a:ext uri="{FF2B5EF4-FFF2-40B4-BE49-F238E27FC236}">
                  <a16:creationId xmlns:a16="http://schemas.microsoft.com/office/drawing/2014/main" xmlns="" id="{7B60DD58-0A55-4557-90EC-017D03FA6B10}"/>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 name="Google Shape;20439;p57">
              <a:extLst>
                <a:ext uri="{FF2B5EF4-FFF2-40B4-BE49-F238E27FC236}">
                  <a16:creationId xmlns:a16="http://schemas.microsoft.com/office/drawing/2014/main" xmlns="" id="{BEE2C869-6135-4CE6-94BF-F690CFA8A4EF}"/>
                </a:ext>
              </a:extLst>
            </p:cNvPr>
            <p:cNvSpPr/>
            <p:nvPr userDrawn="1"/>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65" name="椭圆 76">
            <a:extLst>
              <a:ext uri="{FF2B5EF4-FFF2-40B4-BE49-F238E27FC236}">
                <a16:creationId xmlns:a16="http://schemas.microsoft.com/office/drawing/2014/main" xmlns="" id="{0B9C45EE-35FC-4FDC-A6DA-0177B46E7A4E}"/>
              </a:ext>
            </a:extLst>
          </p:cNvPr>
          <p:cNvSpPr/>
          <p:nvPr userDrawn="1"/>
        </p:nvSpPr>
        <p:spPr>
          <a:xfrm>
            <a:off x="3058996" y="1691578"/>
            <a:ext cx="870182" cy="870182"/>
          </a:xfrm>
          <a:prstGeom prst="ellipse">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grpSp>
        <p:nvGrpSpPr>
          <p:cNvPr id="66" name="Google Shape;20104;p57">
            <a:extLst>
              <a:ext uri="{FF2B5EF4-FFF2-40B4-BE49-F238E27FC236}">
                <a16:creationId xmlns:a16="http://schemas.microsoft.com/office/drawing/2014/main" xmlns="" id="{9C893329-9FE5-4C08-94A1-33ED82411089}"/>
              </a:ext>
            </a:extLst>
          </p:cNvPr>
          <p:cNvGrpSpPr/>
          <p:nvPr userDrawn="1"/>
        </p:nvGrpSpPr>
        <p:grpSpPr>
          <a:xfrm>
            <a:off x="3169846" y="1948255"/>
            <a:ext cx="498052" cy="496408"/>
            <a:chOff x="4201394" y="1981809"/>
            <a:chExt cx="373537" cy="372306"/>
          </a:xfrm>
        </p:grpSpPr>
        <p:sp>
          <p:nvSpPr>
            <p:cNvPr id="67" name="Google Shape;20105;p57">
              <a:extLst>
                <a:ext uri="{FF2B5EF4-FFF2-40B4-BE49-F238E27FC236}">
                  <a16:creationId xmlns:a16="http://schemas.microsoft.com/office/drawing/2014/main" xmlns="" id="{26701697-73F5-476B-95F4-6EFE9048F5F1}"/>
                </a:ext>
              </a:extLst>
            </p:cNvPr>
            <p:cNvSpPr/>
            <p:nvPr userDrawn="1"/>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 name="Google Shape;20106;p57">
              <a:extLst>
                <a:ext uri="{FF2B5EF4-FFF2-40B4-BE49-F238E27FC236}">
                  <a16:creationId xmlns:a16="http://schemas.microsoft.com/office/drawing/2014/main" xmlns="" id="{A90E3230-21DA-423C-8FEC-8F157C29B822}"/>
                </a:ext>
              </a:extLst>
            </p:cNvPr>
            <p:cNvSpPr/>
            <p:nvPr userDrawn="1"/>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 name="Google Shape;20107;p57">
              <a:extLst>
                <a:ext uri="{FF2B5EF4-FFF2-40B4-BE49-F238E27FC236}">
                  <a16:creationId xmlns:a16="http://schemas.microsoft.com/office/drawing/2014/main" xmlns="" id="{F103341D-A96E-4D1F-9539-34EFCE558BB9}"/>
                </a:ext>
              </a:extLst>
            </p:cNvPr>
            <p:cNvSpPr/>
            <p:nvPr userDrawn="1"/>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20108;p57">
              <a:extLst>
                <a:ext uri="{FF2B5EF4-FFF2-40B4-BE49-F238E27FC236}">
                  <a16:creationId xmlns:a16="http://schemas.microsoft.com/office/drawing/2014/main" xmlns="" id="{03E5910B-55CD-4D44-B424-CF1B79E16744}"/>
                </a:ext>
              </a:extLst>
            </p:cNvPr>
            <p:cNvSpPr/>
            <p:nvPr userDrawn="1"/>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20109;p57">
              <a:extLst>
                <a:ext uri="{FF2B5EF4-FFF2-40B4-BE49-F238E27FC236}">
                  <a16:creationId xmlns:a16="http://schemas.microsoft.com/office/drawing/2014/main" xmlns="" id="{1D6762CA-4489-4724-B65E-6B9DD2A2CFDC}"/>
                </a:ext>
              </a:extLst>
            </p:cNvPr>
            <p:cNvSpPr/>
            <p:nvPr userDrawn="1"/>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20110;p57">
              <a:extLst>
                <a:ext uri="{FF2B5EF4-FFF2-40B4-BE49-F238E27FC236}">
                  <a16:creationId xmlns:a16="http://schemas.microsoft.com/office/drawing/2014/main" xmlns="" id="{78A9DF12-14D9-413D-BD12-B85FF42A7B48}"/>
                </a:ext>
              </a:extLst>
            </p:cNvPr>
            <p:cNvSpPr/>
            <p:nvPr userDrawn="1"/>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20111;p57">
              <a:extLst>
                <a:ext uri="{FF2B5EF4-FFF2-40B4-BE49-F238E27FC236}">
                  <a16:creationId xmlns:a16="http://schemas.microsoft.com/office/drawing/2014/main" xmlns="" id="{40764EF0-4FD0-405F-A758-11936631C756}"/>
                </a:ext>
              </a:extLst>
            </p:cNvPr>
            <p:cNvSpPr/>
            <p:nvPr userDrawn="1"/>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20112;p57">
              <a:extLst>
                <a:ext uri="{FF2B5EF4-FFF2-40B4-BE49-F238E27FC236}">
                  <a16:creationId xmlns:a16="http://schemas.microsoft.com/office/drawing/2014/main" xmlns="" id="{3785FA7D-85DC-4DBD-922D-5690947CD232}"/>
                </a:ext>
              </a:extLst>
            </p:cNvPr>
            <p:cNvSpPr/>
            <p:nvPr userDrawn="1"/>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5" name="Google Shape;20113;p57">
              <a:extLst>
                <a:ext uri="{FF2B5EF4-FFF2-40B4-BE49-F238E27FC236}">
                  <a16:creationId xmlns:a16="http://schemas.microsoft.com/office/drawing/2014/main" xmlns="" id="{B79A1937-D18F-4310-81D6-6B8282D89C4C}"/>
                </a:ext>
              </a:extLst>
            </p:cNvPr>
            <p:cNvSpPr/>
            <p:nvPr userDrawn="1"/>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6" name="Google Shape;20114;p57">
              <a:extLst>
                <a:ext uri="{FF2B5EF4-FFF2-40B4-BE49-F238E27FC236}">
                  <a16:creationId xmlns:a16="http://schemas.microsoft.com/office/drawing/2014/main" xmlns="" id="{65691F6F-B3D3-4228-A81C-8BC588576A44}"/>
                </a:ext>
              </a:extLst>
            </p:cNvPr>
            <p:cNvSpPr/>
            <p:nvPr userDrawn="1"/>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7" name="Google Shape;20115;p57">
              <a:extLst>
                <a:ext uri="{FF2B5EF4-FFF2-40B4-BE49-F238E27FC236}">
                  <a16:creationId xmlns:a16="http://schemas.microsoft.com/office/drawing/2014/main" xmlns="" id="{F50A145E-E448-46D9-8B34-6D6509A5EC16}"/>
                </a:ext>
              </a:extLst>
            </p:cNvPr>
            <p:cNvSpPr/>
            <p:nvPr userDrawn="1"/>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8" name="Google Shape;20116;p57">
              <a:extLst>
                <a:ext uri="{FF2B5EF4-FFF2-40B4-BE49-F238E27FC236}">
                  <a16:creationId xmlns:a16="http://schemas.microsoft.com/office/drawing/2014/main" xmlns="" id="{4E516339-AEDE-49B3-85B2-472202F854AC}"/>
                </a:ext>
              </a:extLst>
            </p:cNvPr>
            <p:cNvSpPr/>
            <p:nvPr userDrawn="1"/>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9" name="Google Shape;20117;p57">
              <a:extLst>
                <a:ext uri="{FF2B5EF4-FFF2-40B4-BE49-F238E27FC236}">
                  <a16:creationId xmlns:a16="http://schemas.microsoft.com/office/drawing/2014/main" xmlns="" id="{056B3908-505C-4874-80C7-E399E0A3B81D}"/>
                </a:ext>
              </a:extLst>
            </p:cNvPr>
            <p:cNvSpPr/>
            <p:nvPr userDrawn="1"/>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0" name="Google Shape;20118;p57">
              <a:extLst>
                <a:ext uri="{FF2B5EF4-FFF2-40B4-BE49-F238E27FC236}">
                  <a16:creationId xmlns:a16="http://schemas.microsoft.com/office/drawing/2014/main" xmlns="" id="{E3CEDA44-639C-4BF6-A416-C4E3EBE2A5E2}"/>
                </a:ext>
              </a:extLst>
            </p:cNvPr>
            <p:cNvSpPr/>
            <p:nvPr userDrawn="1"/>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1" name="Google Shape;20119;p57">
              <a:extLst>
                <a:ext uri="{FF2B5EF4-FFF2-40B4-BE49-F238E27FC236}">
                  <a16:creationId xmlns:a16="http://schemas.microsoft.com/office/drawing/2014/main" xmlns="" id="{6FEEA6ED-7B8D-400F-9125-BC4D907A9C98}"/>
                </a:ext>
              </a:extLst>
            </p:cNvPr>
            <p:cNvSpPr/>
            <p:nvPr userDrawn="1"/>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2" name="Google Shape;20120;p57">
              <a:extLst>
                <a:ext uri="{FF2B5EF4-FFF2-40B4-BE49-F238E27FC236}">
                  <a16:creationId xmlns:a16="http://schemas.microsoft.com/office/drawing/2014/main" xmlns="" id="{BBF7C584-D10E-4600-B8F5-9AF39EC5AE49}"/>
                </a:ext>
              </a:extLst>
            </p:cNvPr>
            <p:cNvSpPr/>
            <p:nvPr userDrawn="1"/>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8" name="TextBox 97">
            <a:extLst>
              <a:ext uri="{FF2B5EF4-FFF2-40B4-BE49-F238E27FC236}">
                <a16:creationId xmlns:a16="http://schemas.microsoft.com/office/drawing/2014/main" xmlns="" id="{F052BE6D-90DB-4FBE-9C5E-718BEAD153DF}"/>
              </a:ext>
            </a:extLst>
          </p:cNvPr>
          <p:cNvSpPr txBox="1"/>
          <p:nvPr userDrawn="1"/>
        </p:nvSpPr>
        <p:spPr>
          <a:xfrm>
            <a:off x="7118766"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VẬN</a:t>
            </a:r>
            <a:r>
              <a:rPr lang="en-US" altLang="zh-CN" sz="2000" b="1" baseline="0" dirty="0">
                <a:solidFill>
                  <a:schemeClr val="bg1"/>
                </a:solidFill>
                <a:latin typeface="Roboto" panose="02000000000000000000" pitchFamily="2" charset="0"/>
                <a:ea typeface="Roboto" panose="02000000000000000000" pitchFamily="2" charset="0"/>
              </a:rPr>
              <a:t> DỤNG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121" name="Rectangle 120">
            <a:extLst>
              <a:ext uri="{FF2B5EF4-FFF2-40B4-BE49-F238E27FC236}">
                <a16:creationId xmlns:a16="http://schemas.microsoft.com/office/drawing/2014/main" xmlns="" id="{1642BEE2-4AB8-42CA-BA97-F10BB880A742}"/>
              </a:ext>
            </a:extLst>
          </p:cNvPr>
          <p:cNvSpPr/>
          <p:nvPr userDrawn="1"/>
        </p:nvSpPr>
        <p:spPr>
          <a:xfrm>
            <a:off x="2474677" y="313796"/>
            <a:ext cx="3953326"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lgn="ctr"/>
            <a:r>
              <a:rPr lang="en-US" sz="4400" b="1" cap="none" spc="0" dirty="0">
                <a:ln/>
                <a:solidFill>
                  <a:srgbClr val="094D8E"/>
                </a:solidFill>
                <a:effectLst/>
                <a:latin typeface="Montserrat Black" panose="00000A00000000000000" pitchFamily="2" charset="0"/>
              </a:rPr>
              <a:t>HOẠT ĐỘNG</a:t>
            </a:r>
          </a:p>
        </p:txBody>
      </p:sp>
      <p:pic>
        <p:nvPicPr>
          <p:cNvPr id="119" name="Graphic 118" descr="Users">
            <a:extLst>
              <a:ext uri="{FF2B5EF4-FFF2-40B4-BE49-F238E27FC236}">
                <a16:creationId xmlns:a16="http://schemas.microsoft.com/office/drawing/2014/main" xmlns="" id="{93641AEC-8F01-441F-990F-CD05841D46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46828" y="3002106"/>
            <a:ext cx="598713" cy="598713"/>
          </a:xfrm>
          <a:prstGeom prst="rect">
            <a:avLst/>
          </a:prstGeom>
        </p:spPr>
      </p:pic>
      <p:pic>
        <p:nvPicPr>
          <p:cNvPr id="120" name="Graphic 119" descr="Puzzle">
            <a:extLst>
              <a:ext uri="{FF2B5EF4-FFF2-40B4-BE49-F238E27FC236}">
                <a16:creationId xmlns:a16="http://schemas.microsoft.com/office/drawing/2014/main" xmlns="" id="{16305523-5AE5-4851-87CF-7CDEE3F13950}"/>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510134" y="1838593"/>
            <a:ext cx="598713" cy="598713"/>
          </a:xfrm>
          <a:prstGeom prst="rect">
            <a:avLst/>
          </a:prstGeom>
        </p:spPr>
      </p:pic>
    </p:spTree>
    <p:extLst>
      <p:ext uri="{BB962C8B-B14F-4D97-AF65-F5344CB8AC3E}">
        <p14:creationId xmlns:p14="http://schemas.microsoft.com/office/powerpoint/2010/main" val="33635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500"/>
                                        <p:tgtEl>
                                          <p:spTgt spid="1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Vertical)">
                                      <p:cBhvr>
                                        <p:cTn id="14" dur="500"/>
                                        <p:tgtEl>
                                          <p:spTgt spid="3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style.rotation</p:attrName>
                                        </p:attrNameLst>
                                      </p:cBhvr>
                                      <p:tavLst>
                                        <p:tav tm="0">
                                          <p:val>
                                            <p:fltVal val="360"/>
                                          </p:val>
                                        </p:tav>
                                        <p:tav tm="100000">
                                          <p:val>
                                            <p:fltVal val="0"/>
                                          </p:val>
                                        </p:tav>
                                      </p:tavLst>
                                    </p:anim>
                                    <p:animEffect transition="in" filter="fade">
                                      <p:cBhvr>
                                        <p:cTn id="45" dur="500"/>
                                        <p:tgtEl>
                                          <p:spTgt spid="65"/>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barn(outVertical)">
                                      <p:cBhvr>
                                        <p:cTn id="4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0" grpId="0"/>
      <p:bldP spid="31" grpId="0"/>
      <p:bldP spid="32" grpId="0"/>
      <p:bldP spid="65" grpId="0" animBg="1"/>
      <p:bldP spid="98" grpId="0"/>
      <p:bldP spid="121"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5A16AC-A1DE-4C56-9D05-54122EB4E77E}"/>
              </a:ext>
            </a:extLst>
          </p:cNvPr>
          <p:cNvSpPr>
            <a:spLocks noGrp="1"/>
          </p:cNvSpPr>
          <p:nvPr>
            <p:ph type="title"/>
          </p:nvPr>
        </p:nvSpPr>
        <p:spPr>
          <a:xfrm>
            <a:off x="1040130" y="567507"/>
            <a:ext cx="7475220"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xmlns="" id="{9020AC3D-7388-4F41-AFF3-C71B374B8509}"/>
              </a:ext>
            </a:extLst>
          </p:cNvPr>
          <p:cNvSpPr>
            <a:spLocks noGrp="1"/>
          </p:cNvSpPr>
          <p:nvPr>
            <p:ph type="dt" sz="half" idx="10"/>
          </p:nvPr>
        </p:nvSpPr>
        <p:spPr/>
        <p:txBody>
          <a:bodyPr/>
          <a:lstStyle/>
          <a:p>
            <a:fld id="{BA06FE25-F635-4F3E-AD60-089883A5147F}" type="datetime1">
              <a:rPr lang="en-US" smtClean="0"/>
              <a:t>9/23/2024</a:t>
            </a:fld>
            <a:endParaRPr lang="en-US"/>
          </a:p>
        </p:txBody>
      </p:sp>
      <p:sp>
        <p:nvSpPr>
          <p:cNvPr id="4" name="Footer Placeholder 3">
            <a:extLst>
              <a:ext uri="{FF2B5EF4-FFF2-40B4-BE49-F238E27FC236}">
                <a16:creationId xmlns:a16="http://schemas.microsoft.com/office/drawing/2014/main" xmlns="" id="{36941E5B-4226-4361-B287-1D1B6C0692A5}"/>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xmlns="" id="{6BD8AE9E-8F7C-4EFB-BFF5-CAE5F4B5C1DE}"/>
              </a:ext>
            </a:extLst>
          </p:cNvPr>
          <p:cNvSpPr>
            <a:spLocks noGrp="1"/>
          </p:cNvSpPr>
          <p:nvPr>
            <p:ph type="body" sz="quarter" idx="13"/>
          </p:nvPr>
        </p:nvSpPr>
        <p:spPr>
          <a:xfrm>
            <a:off x="1125538" y="1676400"/>
            <a:ext cx="7389812" cy="2754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727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5C4021-A812-42E1-8C68-84C1D86FB2A6}"/>
              </a:ext>
            </a:extLst>
          </p:cNvPr>
          <p:cNvSpPr>
            <a:spLocks noGrp="1"/>
          </p:cNvSpPr>
          <p:nvPr>
            <p:ph type="title"/>
          </p:nvPr>
        </p:nvSpPr>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xmlns="" id="{B06A0FDC-E43D-48C2-96B3-520546BAB794}"/>
              </a:ext>
            </a:extLst>
          </p:cNvPr>
          <p:cNvSpPr>
            <a:spLocks noGrp="1"/>
          </p:cNvSpPr>
          <p:nvPr>
            <p:ph type="dt" sz="half" idx="10"/>
          </p:nvPr>
        </p:nvSpPr>
        <p:spPr/>
        <p:txBody>
          <a:bodyPr/>
          <a:lstStyle/>
          <a:p>
            <a:fld id="{C13009EB-9476-479A-B718-FACA075DBBFD}" type="datetime1">
              <a:rPr lang="en-US" smtClean="0"/>
              <a:t>9/23/2024</a:t>
            </a:fld>
            <a:endParaRPr lang="en-US"/>
          </a:p>
        </p:txBody>
      </p:sp>
      <p:sp>
        <p:nvSpPr>
          <p:cNvPr id="4" name="Footer Placeholder 3">
            <a:extLst>
              <a:ext uri="{FF2B5EF4-FFF2-40B4-BE49-F238E27FC236}">
                <a16:creationId xmlns:a16="http://schemas.microsoft.com/office/drawing/2014/main" xmlns="" id="{367E6488-F641-4C35-89C6-62F3E459E5BD}"/>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37821D27-5057-42D7-9014-83EAA4E2BA93}"/>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Content Placeholder 8">
            <a:extLst>
              <a:ext uri="{FF2B5EF4-FFF2-40B4-BE49-F238E27FC236}">
                <a16:creationId xmlns:a16="http://schemas.microsoft.com/office/drawing/2014/main" xmlns="" id="{CEB74194-9814-49D5-91DC-2A23D3E42E47}"/>
              </a:ext>
            </a:extLst>
          </p:cNvPr>
          <p:cNvSpPr>
            <a:spLocks noGrp="1"/>
          </p:cNvSpPr>
          <p:nvPr>
            <p:ph sz="quarter" idx="13"/>
          </p:nvPr>
        </p:nvSpPr>
        <p:spPr>
          <a:xfrm>
            <a:off x="906463" y="1524000"/>
            <a:ext cx="7475537" cy="306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874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2B1786-7FC2-4499-90DB-30FD10798FC6}"/>
              </a:ext>
            </a:extLst>
          </p:cNvPr>
          <p:cNvSpPr>
            <a:spLocks noGrp="1"/>
          </p:cNvSpPr>
          <p:nvPr>
            <p:ph type="title"/>
          </p:nvPr>
        </p:nvSpPr>
        <p:spPr/>
        <p:txBody>
          <a:bodyPr/>
          <a:lstStyle>
            <a:lvl1pPr>
              <a:defRPr>
                <a:solidFill>
                  <a:srgbClr val="094D8E"/>
                </a:solidFill>
              </a:defRPr>
            </a:lvl1pPr>
          </a:lstStyle>
          <a:p>
            <a:r>
              <a:rPr lang="en-US"/>
              <a:t>Click to edit Master title style</a:t>
            </a:r>
          </a:p>
        </p:txBody>
      </p:sp>
      <p:sp>
        <p:nvSpPr>
          <p:cNvPr id="3" name="Date Placeholder 2">
            <a:extLst>
              <a:ext uri="{FF2B5EF4-FFF2-40B4-BE49-F238E27FC236}">
                <a16:creationId xmlns:a16="http://schemas.microsoft.com/office/drawing/2014/main" xmlns="" id="{E828AC47-5571-4E97-BC87-1F260CE8CC03}"/>
              </a:ext>
            </a:extLst>
          </p:cNvPr>
          <p:cNvSpPr>
            <a:spLocks noGrp="1"/>
          </p:cNvSpPr>
          <p:nvPr>
            <p:ph type="dt" sz="half" idx="10"/>
          </p:nvPr>
        </p:nvSpPr>
        <p:spPr/>
        <p:txBody>
          <a:bodyPr/>
          <a:lstStyle/>
          <a:p>
            <a:fld id="{5339D03E-3D02-487A-98D7-37E19EEBFC67}" type="datetime1">
              <a:rPr lang="en-US" smtClean="0"/>
              <a:t>9/23/2024</a:t>
            </a:fld>
            <a:endParaRPr lang="en-US"/>
          </a:p>
        </p:txBody>
      </p:sp>
      <p:sp>
        <p:nvSpPr>
          <p:cNvPr id="4" name="Footer Placeholder 3">
            <a:extLst>
              <a:ext uri="{FF2B5EF4-FFF2-40B4-BE49-F238E27FC236}">
                <a16:creationId xmlns:a16="http://schemas.microsoft.com/office/drawing/2014/main" xmlns="" id="{D1A02581-A72A-48CF-BE86-FED8A09F7AA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C256C2DF-5A5B-4882-B1FA-6E369E33FCE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Picture Placeholder 8">
            <a:extLst>
              <a:ext uri="{FF2B5EF4-FFF2-40B4-BE49-F238E27FC236}">
                <a16:creationId xmlns:a16="http://schemas.microsoft.com/office/drawing/2014/main" xmlns="" id="{A76BCFFD-EFCF-4B8F-A44B-607DBE2B3584}"/>
              </a:ext>
            </a:extLst>
          </p:cNvPr>
          <p:cNvSpPr>
            <a:spLocks noGrp="1"/>
          </p:cNvSpPr>
          <p:nvPr>
            <p:ph type="pic" sz="quarter" idx="13"/>
          </p:nvPr>
        </p:nvSpPr>
        <p:spPr>
          <a:xfrm>
            <a:off x="796925" y="1512888"/>
            <a:ext cx="7718425" cy="2976562"/>
          </a:xfrm>
        </p:spPr>
        <p:txBody>
          <a:bodyPr/>
          <a:lstStyle/>
          <a:p>
            <a:endParaRPr lang="en-US"/>
          </a:p>
        </p:txBody>
      </p:sp>
    </p:spTree>
    <p:extLst>
      <p:ext uri="{BB962C8B-B14F-4D97-AF65-F5344CB8AC3E}">
        <p14:creationId xmlns:p14="http://schemas.microsoft.com/office/powerpoint/2010/main" val="292103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0A62CC7-AE8E-4DBA-89DF-5DFD51DBFD2C}" type="datetime1">
              <a:rPr lang="en-US" smtClean="0"/>
              <a:t>9/23/2024</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xmlns="" id="{80B7A383-C61E-4CC1-8E64-76B153748012}"/>
              </a:ext>
            </a:extLst>
          </p:cNvPr>
          <p:cNvSpPr/>
          <p:nvPr userDrawn="1"/>
        </p:nvSpPr>
        <p:spPr>
          <a:xfrm>
            <a:off x="628650" y="985688"/>
            <a:ext cx="2650455" cy="947323"/>
          </a:xfrm>
          <a:prstGeom prst="rect">
            <a:avLst/>
          </a:prstGeom>
          <a:noFill/>
          <a:scene3d>
            <a:camera prst="orthographicFront">
              <a:rot lat="0" lon="0" rev="0"/>
            </a:camera>
            <a:lightRig rig="threePt" dir="t"/>
          </a:scene3d>
        </p:spPr>
        <p:txBody>
          <a:bodyPr vert="horz" wrap="square" lIns="91440" tIns="45720" rIns="91440" bIns="45720">
            <a:prstTxWarp prst="textArchUp">
              <a:avLst>
                <a:gd name="adj" fmla="val 10641062"/>
              </a:avLst>
            </a:prstTxWarp>
            <a:spAutoFit/>
          </a:bodyPr>
          <a:lstStyle/>
          <a:p>
            <a:pPr algn="ctr"/>
            <a:r>
              <a:rPr lang="en-US" sz="3600" b="1" cap="none" spc="50" dirty="0">
                <a:ln w="0"/>
                <a:solidFill>
                  <a:srgbClr val="63A8D8"/>
                </a:solidFill>
                <a:effectLst>
                  <a:innerShdw blurRad="63500" dist="50800" dir="13500000">
                    <a:srgbClr val="000000">
                      <a:alpha val="50000"/>
                    </a:srgbClr>
                  </a:innerShdw>
                </a:effectLst>
              </a:rPr>
              <a:t>KHỞI ĐỘNG</a:t>
            </a:r>
          </a:p>
        </p:txBody>
      </p:sp>
    </p:spTree>
    <p:extLst>
      <p:ext uri="{BB962C8B-B14F-4D97-AF65-F5344CB8AC3E}">
        <p14:creationId xmlns:p14="http://schemas.microsoft.com/office/powerpoint/2010/main" val="24099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xmlns="" id="{0057E292-83AB-4963-921C-ED3A5B30ECB3}"/>
              </a:ext>
            </a:extLst>
          </p:cNvPr>
          <p:cNvSpPr>
            <a:spLocks noGrp="1"/>
          </p:cNvSpPr>
          <p:nvPr>
            <p:ph type="dt" sz="half" idx="10"/>
          </p:nvPr>
        </p:nvSpPr>
        <p:spPr/>
        <p:txBody>
          <a:bodyPr/>
          <a:lstStyle/>
          <a:p>
            <a:fld id="{2C97670F-99C2-45AF-BD20-604CAA054954}" type="datetime1">
              <a:rPr lang="en-US" smtClean="0"/>
              <a:t>9/23/2024</a:t>
            </a:fld>
            <a:endParaRPr lang="en-US"/>
          </a:p>
        </p:txBody>
      </p:sp>
      <p:sp>
        <p:nvSpPr>
          <p:cNvPr id="4" name="Footer Placeholder 3">
            <a:extLst>
              <a:ext uri="{FF2B5EF4-FFF2-40B4-BE49-F238E27FC236}">
                <a16:creationId xmlns:a16="http://schemas.microsoft.com/office/drawing/2014/main" xmlns="" id="{E719BDB2-289A-40C1-80B5-2038DC4D733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C3A326C1-06D8-48BC-9E5C-5AFB2B1A4F5D}"/>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xmlns=""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xmlns=""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0092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HÁM PHÁ">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1581136-0896-4C7A-BB85-D6551F0B1457}" type="datetime1">
              <a:rPr lang="en-US" smtClean="0"/>
              <a:t>9/23/2024</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33" name="Text Placeholder 32">
            <a:extLst>
              <a:ext uri="{FF2B5EF4-FFF2-40B4-BE49-F238E27FC236}">
                <a16:creationId xmlns:a16="http://schemas.microsoft.com/office/drawing/2014/main" xmlns="" id="{8D3746B1-6F54-4ABA-B2B6-97DD30F8F30A}"/>
              </a:ext>
            </a:extLst>
          </p:cNvPr>
          <p:cNvSpPr>
            <a:spLocks noGrp="1"/>
          </p:cNvSpPr>
          <p:nvPr>
            <p:ph type="body" sz="quarter" idx="13" hasCustomPrompt="1"/>
          </p:nvPr>
        </p:nvSpPr>
        <p:spPr>
          <a:xfrm>
            <a:off x="2784963" y="2393156"/>
            <a:ext cx="3672987" cy="966788"/>
          </a:xfrm>
        </p:spPr>
        <p:txBody>
          <a:bodyPr>
            <a:noAutofit/>
          </a:bodyPr>
          <a:lstStyle>
            <a:lvl1pPr marL="0" indent="0">
              <a:buNone/>
              <a:defRPr sz="4400" b="1" baseline="0">
                <a:solidFill>
                  <a:srgbClr val="00B050"/>
                </a:solidFill>
                <a:effectLst/>
                <a:latin typeface="Montserrat Black" panose="00000A00000000000000" pitchFamily="2" charset="0"/>
                <a:ea typeface="Roboto" panose="02000000000000000000" pitchFamily="2" charset="0"/>
              </a:defRPr>
            </a:lvl1pPr>
          </a:lstStyle>
          <a:p>
            <a:pPr lvl="0"/>
            <a:r>
              <a:rPr lang="en-US" dirty="0"/>
              <a:t>KHÁM PHÁ</a:t>
            </a:r>
          </a:p>
        </p:txBody>
      </p:sp>
    </p:spTree>
    <p:extLst>
      <p:ext uri="{BB962C8B-B14F-4D97-AF65-F5344CB8AC3E}">
        <p14:creationId xmlns:p14="http://schemas.microsoft.com/office/powerpoint/2010/main" val="25208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3">
                                            <p:txEl>
                                              <p:pRg st="0" end="0"/>
                                            </p:txEl>
                                          </p:spTgt>
                                        </p:tgtEl>
                                        <p:attrNameLst>
                                          <p:attrName>style.color</p:attrName>
                                        </p:attrNameLst>
                                      </p:cBhvr>
                                      <p:to>
                                        <a:schemeClr val="bg1"/>
                                      </p:to>
                                    </p:animClr>
                                    <p:animClr clrSpc="rgb" dir="cw">
                                      <p:cBhvr>
                                        <p:cTn id="7" dur="250" autoRev="1" fill="remove"/>
                                        <p:tgtEl>
                                          <p:spTgt spid="33">
                                            <p:txEl>
                                              <p:pRg st="0" end="0"/>
                                            </p:txEl>
                                          </p:spTgt>
                                        </p:tgtEl>
                                        <p:attrNameLst>
                                          <p:attrName>fillcolor</p:attrName>
                                        </p:attrNameLst>
                                      </p:cBhvr>
                                      <p:to>
                                        <a:schemeClr val="bg1"/>
                                      </p:to>
                                    </p:animClr>
                                    <p:set>
                                      <p:cBhvr>
                                        <p:cTn id="8" dur="250" autoRev="1" fill="remove"/>
                                        <p:tgtEl>
                                          <p:spTgt spid="33">
                                            <p:txEl>
                                              <p:pRg st="0" end="0"/>
                                            </p:txEl>
                                          </p:spTgt>
                                        </p:tgtEl>
                                        <p:attrNameLst>
                                          <p:attrName>fill.type</p:attrName>
                                        </p:attrNameLst>
                                      </p:cBhvr>
                                      <p:to>
                                        <p:strVal val="solid"/>
                                      </p:to>
                                    </p:set>
                                    <p:set>
                                      <p:cBhvr>
                                        <p:cTn id="9" dur="250" autoRev="1" fill="remove"/>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27" presetClass="emph" presetSubtype="0" fill="remove" nodeType="withEffect">
                  <p:stCondLst>
                    <p:cond delay="0"/>
                  </p:stCondLst>
                  <p:childTnLst>
                    <p:animClr clrSpc="rgb" dir="cw">
                      <p:cBhvr override="childStyle">
                        <p:cTn dur="250" autoRev="1" fill="remove"/>
                        <p:tgtEl>
                          <p:spTgt spid="33"/>
                        </p:tgtEl>
                        <p:attrNameLst>
                          <p:attrName>style.color</p:attrName>
                        </p:attrNameLst>
                      </p:cBhvr>
                      <p:to>
                        <a:schemeClr val="bg1"/>
                      </p:to>
                    </p:animClr>
                    <p:animClr clrSpc="rgb" dir="cw">
                      <p:cBhvr>
                        <p:cTn dur="250" autoRev="1" fill="remove"/>
                        <p:tgtEl>
                          <p:spTgt spid="33"/>
                        </p:tgtEl>
                        <p:attrNameLst>
                          <p:attrName>fillcolor</p:attrName>
                        </p:attrNameLst>
                      </p:cBhvr>
                      <p:to>
                        <a:schemeClr val="bg1"/>
                      </p:to>
                    </p:animClr>
                    <p:set>
                      <p:cBhvr>
                        <p:cTn dur="250" autoRev="1" fill="remove"/>
                        <p:tgtEl>
                          <p:spTgt spid="33"/>
                        </p:tgtEl>
                        <p:attrNameLst>
                          <p:attrName>fill.type</p:attrName>
                        </p:attrNameLst>
                      </p:cBhvr>
                      <p:to>
                        <p:strVal val="solid"/>
                      </p:to>
                    </p:set>
                    <p:set>
                      <p:cBhvr>
                        <p:cTn dur="250" autoRev="1" fill="remove"/>
                        <p:tgtEl>
                          <p:spTgt spid="33"/>
                        </p:tgtEl>
                        <p:attrNameLst>
                          <p:attrName>fill.on</p:attrName>
                        </p:attrNameLst>
                      </p:cBhvr>
                      <p:to>
                        <p:strVal val="true"/>
                      </p:to>
                    </p:se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UYỆN TẬP">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AEB3C0-17AC-4843-977C-6B71FD938804}"/>
              </a:ext>
            </a:extLst>
          </p:cNvPr>
          <p:cNvSpPr>
            <a:spLocks noGrp="1"/>
          </p:cNvSpPr>
          <p:nvPr>
            <p:ph type="title" hasCustomPrompt="1"/>
          </p:nvPr>
        </p:nvSpPr>
        <p:spPr>
          <a:xfrm>
            <a:off x="3610708" y="1409519"/>
            <a:ext cx="4904642" cy="869155"/>
          </a:xfrm>
        </p:spPr>
        <p:txBody>
          <a:bodyPr>
            <a:noAutofit/>
          </a:bodyPr>
          <a:lstStyle>
            <a:lvl1pPr>
              <a:defRPr sz="5400">
                <a:solidFill>
                  <a:srgbClr val="FFFF00"/>
                </a:solidFill>
                <a:latin typeface="Montserrat Black" panose="00000A00000000000000" pitchFamily="2" charset="0"/>
                <a:ea typeface="Roboto" panose="02000000000000000000" pitchFamily="2" charset="0"/>
              </a:defRPr>
            </a:lvl1pPr>
          </a:lstStyle>
          <a:p>
            <a:r>
              <a:rPr lang="en-US" dirty="0"/>
              <a:t>LUYỆN TẬP</a:t>
            </a:r>
          </a:p>
        </p:txBody>
      </p:sp>
      <p:sp>
        <p:nvSpPr>
          <p:cNvPr id="3" name="Date Placeholder 2">
            <a:extLst>
              <a:ext uri="{FF2B5EF4-FFF2-40B4-BE49-F238E27FC236}">
                <a16:creationId xmlns:a16="http://schemas.microsoft.com/office/drawing/2014/main" xmlns="" id="{88F33AAB-A9E9-4982-82B7-BB39F061C52C}"/>
              </a:ext>
            </a:extLst>
          </p:cNvPr>
          <p:cNvSpPr>
            <a:spLocks noGrp="1"/>
          </p:cNvSpPr>
          <p:nvPr>
            <p:ph type="dt" sz="half" idx="10"/>
          </p:nvPr>
        </p:nvSpPr>
        <p:spPr/>
        <p:txBody>
          <a:bodyPr/>
          <a:lstStyle/>
          <a:p>
            <a:fld id="{D53F6DFA-3747-415D-A7D1-041E3C5B0C8C}" type="datetime1">
              <a:rPr lang="en-US" smtClean="0"/>
              <a:t>9/23/2024</a:t>
            </a:fld>
            <a:endParaRPr lang="en-US"/>
          </a:p>
        </p:txBody>
      </p:sp>
      <p:sp>
        <p:nvSpPr>
          <p:cNvPr id="4" name="Footer Placeholder 3">
            <a:extLst>
              <a:ext uri="{FF2B5EF4-FFF2-40B4-BE49-F238E27FC236}">
                <a16:creationId xmlns:a16="http://schemas.microsoft.com/office/drawing/2014/main" xmlns="" id="{EC2C898A-C6EE-4822-AA04-E0B843B4C9C2}"/>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65DF2398-2C21-4E5F-B236-83DCC9DC0C0A}"/>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1364680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AE509-8E04-4057-9491-64C17A939389}" type="datetime1">
              <a:rPr lang="en-US" smtClean="0"/>
              <a:t>9/23/2024</a:t>
            </a:fld>
            <a:endParaRPr lang="en-US"/>
          </a:p>
        </p:txBody>
      </p:sp>
      <p:sp>
        <p:nvSpPr>
          <p:cNvPr id="3" name="Footer Placeholder 2"/>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xmlns="" id="{97C79856-FFFF-4DF9-8C56-2177F2BC2CBA}"/>
              </a:ext>
            </a:extLst>
          </p:cNvPr>
          <p:cNvSpPr/>
          <p:nvPr userDrawn="1"/>
        </p:nvSpPr>
        <p:spPr>
          <a:xfrm>
            <a:off x="0" y="30257"/>
            <a:ext cx="1477106" cy="93784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AA520D21-8822-44A7-9EAD-83056E0B03D6}"/>
              </a:ext>
            </a:extLst>
          </p:cNvPr>
          <p:cNvSpPr/>
          <p:nvPr userDrawn="1"/>
        </p:nvSpPr>
        <p:spPr>
          <a:xfrm>
            <a:off x="2467362" y="312271"/>
            <a:ext cx="42562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BF53"/>
                </a:solidFill>
                <a:effectLst/>
                <a:latin typeface="Montserrat Black" panose="00000A00000000000000" pitchFamily="2" charset="0"/>
                <a:ea typeface="Roboto" panose="02000000000000000000" pitchFamily="2" charset="0"/>
              </a:rPr>
              <a:t>VẬN DỤNG</a:t>
            </a:r>
          </a:p>
        </p:txBody>
      </p:sp>
      <p:grpSp>
        <p:nvGrpSpPr>
          <p:cNvPr id="7" name="Group 6">
            <a:extLst>
              <a:ext uri="{FF2B5EF4-FFF2-40B4-BE49-F238E27FC236}">
                <a16:creationId xmlns:a16="http://schemas.microsoft.com/office/drawing/2014/main" xmlns="" id="{9A152DC3-0820-42FA-A486-61BC4A76CC92}"/>
              </a:ext>
            </a:extLst>
          </p:cNvPr>
          <p:cNvGrpSpPr/>
          <p:nvPr userDrawn="1"/>
        </p:nvGrpSpPr>
        <p:grpSpPr>
          <a:xfrm rot="1266358">
            <a:off x="6470065" y="96889"/>
            <a:ext cx="827534" cy="626010"/>
            <a:chOff x="2297236" y="-57083"/>
            <a:chExt cx="909339" cy="604844"/>
          </a:xfrm>
        </p:grpSpPr>
        <p:sp>
          <p:nvSpPr>
            <p:cNvPr id="8" name="AutoShape 16">
              <a:extLst>
                <a:ext uri="{FF2B5EF4-FFF2-40B4-BE49-F238E27FC236}">
                  <a16:creationId xmlns:a16="http://schemas.microsoft.com/office/drawing/2014/main" xmlns="" id="{07E504E9-EC9D-4C3A-9499-00E252172FEF}"/>
                </a:ext>
              </a:extLst>
            </p:cNvPr>
            <p:cNvSpPr>
              <a:spLocks/>
            </p:cNvSpPr>
            <p:nvPr userDrawn="1"/>
          </p:nvSpPr>
          <p:spPr bwMode="auto">
            <a:xfrm>
              <a:off x="2567253" y="-18940"/>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AutoShape 17">
              <a:extLst>
                <a:ext uri="{FF2B5EF4-FFF2-40B4-BE49-F238E27FC236}">
                  <a16:creationId xmlns:a16="http://schemas.microsoft.com/office/drawing/2014/main" xmlns="" id="{226B74CB-EFBA-4AA9-9F54-7C59B04C5F08}"/>
                </a:ext>
              </a:extLst>
            </p:cNvPr>
            <p:cNvSpPr>
              <a:spLocks/>
            </p:cNvSpPr>
            <p:nvPr userDrawn="1"/>
          </p:nvSpPr>
          <p:spPr bwMode="auto">
            <a:xfrm>
              <a:off x="2297236" y="89956"/>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 name="AutoShape 18">
              <a:extLst>
                <a:ext uri="{FF2B5EF4-FFF2-40B4-BE49-F238E27FC236}">
                  <a16:creationId xmlns:a16="http://schemas.microsoft.com/office/drawing/2014/main" xmlns="" id="{F292F498-717B-41D9-B8F2-A836427659A5}"/>
                </a:ext>
              </a:extLst>
            </p:cNvPr>
            <p:cNvSpPr>
              <a:spLocks/>
            </p:cNvSpPr>
            <p:nvPr userDrawn="1"/>
          </p:nvSpPr>
          <p:spPr bwMode="auto">
            <a:xfrm>
              <a:off x="2650591" y="372195"/>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AutoShape 15">
              <a:extLst>
                <a:ext uri="{FF2B5EF4-FFF2-40B4-BE49-F238E27FC236}">
                  <a16:creationId xmlns:a16="http://schemas.microsoft.com/office/drawing/2014/main" xmlns="" id="{B84B04D3-4FDB-4DF1-9286-277F0618A457}"/>
                </a:ext>
              </a:extLst>
            </p:cNvPr>
            <p:cNvSpPr>
              <a:spLocks/>
            </p:cNvSpPr>
            <p:nvPr userDrawn="1"/>
          </p:nvSpPr>
          <p:spPr bwMode="auto">
            <a:xfrm>
              <a:off x="3027162" y="-57083"/>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59710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Ghi nhớ">
    <p:bg>
      <p:bgPr>
        <a:blipFill dpi="0" rotWithShape="1">
          <a:blip r:embed="rId2">
            <a:lum/>
          </a:blip>
          <a:srcRect/>
          <a:stretch>
            <a:fillRect l="-19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4424" y="788110"/>
            <a:ext cx="2824812" cy="701731"/>
          </a:xfr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lvl1pPr>
              <a:defRPr lang="en-US" sz="4400" cap="none" spc="0" dirty="0">
                <a:ln/>
                <a:solidFill>
                  <a:schemeClr val="bg1"/>
                </a:solidFill>
                <a:effectLst/>
                <a:latin typeface="Montserrat Black" panose="00000A00000000000000" pitchFamily="2" charset="0"/>
                <a:ea typeface="Roboto" panose="02000000000000000000" pitchFamily="2" charset="0"/>
                <a:cs typeface="+mn-cs"/>
              </a:defRPr>
            </a:lvl1pPr>
          </a:lstStyle>
          <a:p>
            <a:pPr marL="0" lvl="0" algn="ctr" defTabSz="457200"/>
            <a:r>
              <a:rPr lang="en-US" dirty="0"/>
              <a:t>GHI NHỚ</a:t>
            </a:r>
          </a:p>
        </p:txBody>
      </p:sp>
      <p:sp>
        <p:nvSpPr>
          <p:cNvPr id="3" name="Content Placeholder 2"/>
          <p:cNvSpPr>
            <a:spLocks noGrp="1"/>
          </p:cNvSpPr>
          <p:nvPr>
            <p:ph idx="1"/>
          </p:nvPr>
        </p:nvSpPr>
        <p:spPr>
          <a:xfrm>
            <a:off x="2396358" y="1489841"/>
            <a:ext cx="4185745" cy="2228721"/>
          </a:xfrm>
        </p:spPr>
        <p:txBody>
          <a:bodyPr>
            <a:noAutofit/>
          </a:bodyPr>
          <a:lstStyle>
            <a:lvl1pPr>
              <a:defRPr sz="2400">
                <a:solidFill>
                  <a:schemeClr val="accent4">
                    <a:lumMod val="40000"/>
                    <a:lumOff val="60000"/>
                  </a:schemeClr>
                </a:solidFill>
              </a:defRPr>
            </a:lvl1pPr>
            <a:lvl2pPr>
              <a:defRPr sz="2000">
                <a:solidFill>
                  <a:schemeClr val="accent4">
                    <a:lumMod val="40000"/>
                    <a:lumOff val="60000"/>
                  </a:schemeClr>
                </a:solidFill>
              </a:defRPr>
            </a:lvl2pPr>
            <a:lvl3pPr>
              <a:defRPr sz="1600">
                <a:solidFill>
                  <a:schemeClr val="accent4">
                    <a:lumMod val="40000"/>
                    <a:lumOff val="60000"/>
                  </a:schemeClr>
                </a:solidFill>
              </a:defRPr>
            </a:lvl3pPr>
            <a:lvl4pPr>
              <a:defRPr sz="1400">
                <a:solidFill>
                  <a:schemeClr val="accent4">
                    <a:lumMod val="40000"/>
                    <a:lumOff val="60000"/>
                  </a:schemeClr>
                </a:solidFill>
              </a:defRPr>
            </a:lvl4pPr>
            <a:lvl5pPr>
              <a:defRPr sz="1400">
                <a:solidFill>
                  <a:schemeClr val="accent4">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2E55D0F-95C7-4DDF-A218-CDB410FD17DC}" type="datetime1">
              <a:rPr lang="en-US" smtClean="0"/>
              <a:t>9/23/2024</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3517613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jpe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xmlns="" id="{91C2D3CA-574C-4C64-B5A2-A51FD7FEBF75}"/>
              </a:ext>
            </a:extLst>
          </p:cNvPr>
          <p:cNvPicPr>
            <a:picLocks noChangeAspect="1"/>
          </p:cNvPicPr>
          <p:nvPr userDrawn="1"/>
        </p:nvPicPr>
        <p:blipFill>
          <a:blip r:embed="rId35" cstate="print">
            <a:extLst>
              <a:ext uri="{28A0092B-C50C-407E-A947-70E740481C1C}">
                <a14:useLocalDpi xmlns:a14="http://schemas.microsoft.com/office/drawing/2010/main" val="0"/>
              </a:ext>
            </a:extLst>
          </a:blip>
          <a:srcRect/>
          <a:stretch>
            <a:fillRect/>
          </a:stretch>
        </p:blipFill>
        <p:spPr>
          <a:xfrm>
            <a:off x="106680" y="68339"/>
            <a:ext cx="662940" cy="662940"/>
          </a:xfrm>
          <a:custGeom>
            <a:avLst/>
            <a:gdLst>
              <a:gd name="connsiteX0" fmla="*/ 457201 w 914402"/>
              <a:gd name="connsiteY0" fmla="*/ 0 h 914402"/>
              <a:gd name="connsiteX1" fmla="*/ 914402 w 914402"/>
              <a:gd name="connsiteY1" fmla="*/ 457201 h 914402"/>
              <a:gd name="connsiteX2" fmla="*/ 457201 w 914402"/>
              <a:gd name="connsiteY2" fmla="*/ 914402 h 914402"/>
              <a:gd name="connsiteX3" fmla="*/ 0 w 914402"/>
              <a:gd name="connsiteY3" fmla="*/ 457201 h 914402"/>
              <a:gd name="connsiteX4" fmla="*/ 457201 w 914402"/>
              <a:gd name="connsiteY4" fmla="*/ 0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p:spPr>
      </p:pic>
      <p:sp>
        <p:nvSpPr>
          <p:cNvPr id="2" name="Title Placeholder 1"/>
          <p:cNvSpPr>
            <a:spLocks noGrp="1"/>
          </p:cNvSpPr>
          <p:nvPr>
            <p:ph type="title"/>
          </p:nvPr>
        </p:nvSpPr>
        <p:spPr>
          <a:xfrm>
            <a:off x="906779" y="555784"/>
            <a:ext cx="7768093" cy="86915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06780" y="1424939"/>
            <a:ext cx="7414260" cy="31851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433D2C4-F728-4B9D-9043-61127E558B34}" type="datetime1">
              <a:rPr lang="en-US" smtClean="0"/>
              <a:t>9/23/2024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Tin học lớp 3_NXB ĐH Vinh_Kiến tạo công dân toàn cầu</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468810-060D-430C-ACDF-BB351635E08B}" type="slidenum">
              <a:rPr lang="en-US" smtClean="0"/>
              <a:t>‹#›</a:t>
            </a:fld>
            <a:endParaRPr lang="en-US"/>
          </a:p>
        </p:txBody>
      </p:sp>
    </p:spTree>
    <p:extLst>
      <p:ext uri="{BB962C8B-B14F-4D97-AF65-F5344CB8AC3E}">
        <p14:creationId xmlns:p14="http://schemas.microsoft.com/office/powerpoint/2010/main" val="2419927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3" r:id="rId4"/>
    <p:sldLayoutId id="2147483678" r:id="rId5"/>
    <p:sldLayoutId id="2147483674" r:id="rId6"/>
    <p:sldLayoutId id="2147483681" r:id="rId7"/>
    <p:sldLayoutId id="2147483667" r:id="rId8"/>
    <p:sldLayoutId id="2147483672" r:id="rId9"/>
    <p:sldLayoutId id="2147483685" r:id="rId10"/>
    <p:sldLayoutId id="2147483686" r:id="rId11"/>
    <p:sldLayoutId id="2147483687" r:id="rId12"/>
    <p:sldLayoutId id="2147483689" r:id="rId13"/>
    <p:sldLayoutId id="2147483688" r:id="rId14"/>
    <p:sldLayoutId id="2147483690" r:id="rId15"/>
    <p:sldLayoutId id="2147483691" r:id="rId16"/>
    <p:sldLayoutId id="2147483692" r:id="rId17"/>
    <p:sldLayoutId id="2147483694" r:id="rId18"/>
    <p:sldLayoutId id="2147483695" r:id="rId19"/>
    <p:sldLayoutId id="2147483698" r:id="rId20"/>
    <p:sldLayoutId id="2147483697"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682" r:id="rId30"/>
    <p:sldLayoutId id="2147483683" r:id="rId31"/>
    <p:sldLayoutId id="2147483684" r:id="rId32"/>
  </p:sldLayoutIdLst>
  <p:hf hdr="0"/>
  <p:txStyles>
    <p:title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D28BBA-67F7-4944-BA8B-DCB78C40B739}"/>
              </a:ext>
            </a:extLst>
          </p:cNvPr>
          <p:cNvSpPr>
            <a:spLocks noGrp="1"/>
          </p:cNvSpPr>
          <p:nvPr>
            <p:ph type="ctrTitle"/>
          </p:nvPr>
        </p:nvSpPr>
        <p:spPr>
          <a:xfrm>
            <a:off x="2321895" y="2428210"/>
            <a:ext cx="4500211" cy="1021080"/>
          </a:xfrm>
        </p:spPr>
        <p:txBody>
          <a:bodyPr>
            <a:noAutofit/>
          </a:bodyPr>
          <a:lstStyle/>
          <a:p>
            <a:r>
              <a:rPr lang="en-US" sz="4400">
                <a:latin typeface="+mn-lt"/>
              </a:rPr>
              <a:t>XỬ LÍ THÔNG TIN</a:t>
            </a:r>
            <a:endParaRPr lang="en-US" sz="4400" dirty="0">
              <a:latin typeface="+mn-lt"/>
            </a:endParaRPr>
          </a:p>
        </p:txBody>
      </p:sp>
      <p:sp>
        <p:nvSpPr>
          <p:cNvPr id="3" name="Text Placeholder 2">
            <a:extLst>
              <a:ext uri="{FF2B5EF4-FFF2-40B4-BE49-F238E27FC236}">
                <a16:creationId xmlns:a16="http://schemas.microsoft.com/office/drawing/2014/main" xmlns="" id="{1053F0EC-9ABF-4504-8DD6-626ADC75CB73}"/>
              </a:ext>
            </a:extLst>
          </p:cNvPr>
          <p:cNvSpPr>
            <a:spLocks noGrp="1"/>
          </p:cNvSpPr>
          <p:nvPr>
            <p:ph type="body" sz="quarter" idx="13"/>
          </p:nvPr>
        </p:nvSpPr>
        <p:spPr>
          <a:xfrm>
            <a:off x="3976252" y="1763047"/>
            <a:ext cx="1191497" cy="665163"/>
          </a:xfrm>
        </p:spPr>
        <p:txBody>
          <a:bodyPr/>
          <a:lstStyle/>
          <a:p>
            <a:r>
              <a:rPr lang="en-US">
                <a:solidFill>
                  <a:srgbClr val="FF0000"/>
                </a:solidFill>
              </a:rPr>
              <a:t>BÀI 3</a:t>
            </a:r>
            <a:endParaRPr lang="en-US" dirty="0">
              <a:solidFill>
                <a:srgbClr val="FF0000"/>
              </a:solidFill>
            </a:endParaRPr>
          </a:p>
        </p:txBody>
      </p:sp>
      <p:sp>
        <p:nvSpPr>
          <p:cNvPr id="4" name="Date Placeholder 3">
            <a:extLst>
              <a:ext uri="{FF2B5EF4-FFF2-40B4-BE49-F238E27FC236}">
                <a16:creationId xmlns:a16="http://schemas.microsoft.com/office/drawing/2014/main" xmlns="" id="{198AAB6C-92B8-44D3-9B92-02AB41DB66BD}"/>
              </a:ext>
            </a:extLst>
          </p:cNvPr>
          <p:cNvSpPr>
            <a:spLocks noGrp="1"/>
          </p:cNvSpPr>
          <p:nvPr>
            <p:ph type="dt" sz="half" idx="10"/>
          </p:nvPr>
        </p:nvSpPr>
        <p:spPr>
          <a:xfrm>
            <a:off x="628650" y="4926290"/>
            <a:ext cx="2057400" cy="273844"/>
          </a:xfrm>
        </p:spPr>
        <p:txBody>
          <a:bodyPr/>
          <a:lstStyle/>
          <a:p>
            <a:fld id="{7D7C3945-8298-45C8-8CCF-2D74320BB235}" type="datetime1">
              <a:rPr lang="en-US" smtClean="0"/>
              <a:t>9/23/2024</a:t>
            </a:fld>
            <a:endParaRPr lang="en-US"/>
          </a:p>
        </p:txBody>
      </p:sp>
      <p:sp>
        <p:nvSpPr>
          <p:cNvPr id="5" name="Footer Placeholder 4">
            <a:extLst>
              <a:ext uri="{FF2B5EF4-FFF2-40B4-BE49-F238E27FC236}">
                <a16:creationId xmlns:a16="http://schemas.microsoft.com/office/drawing/2014/main" xmlns="" id="{78D41089-A13F-4F00-8960-DF5A78ACB224}"/>
              </a:ext>
            </a:extLst>
          </p:cNvPr>
          <p:cNvSpPr>
            <a:spLocks noGrp="1"/>
          </p:cNvSpPr>
          <p:nvPr>
            <p:ph type="ftr" sz="quarter" idx="11"/>
          </p:nvPr>
        </p:nvSpPr>
        <p:spPr>
          <a:xfrm>
            <a:off x="3028950" y="4926290"/>
            <a:ext cx="3086100" cy="273844"/>
          </a:xfrm>
        </p:spPr>
        <p:txBody>
          <a:bodyPr/>
          <a:lstStyle/>
          <a:p>
            <a:r>
              <a:rPr lang="en-US" dirty="0"/>
              <a:t>Tin </a:t>
            </a:r>
            <a:r>
              <a:rPr lang="en-US" dirty="0" err="1"/>
              <a:t>học</a:t>
            </a:r>
            <a:r>
              <a:rPr lang="en-US" dirty="0"/>
              <a:t> </a:t>
            </a:r>
            <a:r>
              <a:rPr lang="en-US" dirty="0" err="1"/>
              <a:t>lớp</a:t>
            </a:r>
            <a:r>
              <a:rPr lang="en-US" dirty="0"/>
              <a:t> 3_NXB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a:extLst>
              <a:ext uri="{FF2B5EF4-FFF2-40B4-BE49-F238E27FC236}">
                <a16:creationId xmlns:a16="http://schemas.microsoft.com/office/drawing/2014/main" xmlns="" id="{C6C778BD-9140-4362-AD78-F2E0476EBE0C}"/>
              </a:ext>
            </a:extLst>
          </p:cNvPr>
          <p:cNvSpPr>
            <a:spLocks noGrp="1"/>
          </p:cNvSpPr>
          <p:nvPr>
            <p:ph type="sldNum" sz="quarter" idx="12"/>
          </p:nvPr>
        </p:nvSpPr>
        <p:spPr>
          <a:xfrm>
            <a:off x="6457950" y="4926290"/>
            <a:ext cx="2057400" cy="273844"/>
          </a:xfrm>
        </p:spPr>
        <p:txBody>
          <a:bodyPr/>
          <a:lstStyle/>
          <a:p>
            <a:fld id="{30468810-060D-430C-ACDF-BB351635E08B}" type="slidenum">
              <a:rPr lang="en-US" smtClean="0"/>
              <a:t>1</a:t>
            </a:fld>
            <a:endParaRPr lang="en-US"/>
          </a:p>
        </p:txBody>
      </p:sp>
    </p:spTree>
    <p:extLst>
      <p:ext uri="{BB962C8B-B14F-4D97-AF65-F5344CB8AC3E}">
        <p14:creationId xmlns:p14="http://schemas.microsoft.com/office/powerpoint/2010/main" val="1962200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325" y="175605"/>
            <a:ext cx="7706305" cy="869155"/>
          </a:xfrm>
        </p:spPr>
        <p:txBody>
          <a:bodyPr/>
          <a:lstStyle/>
          <a:p>
            <a:pPr algn="ctr"/>
            <a:r>
              <a:rPr lang="en-US" sz="4000"/>
              <a:t>Tình huống Khám phá</a:t>
            </a:r>
          </a:p>
        </p:txBody>
      </p:sp>
      <p:sp>
        <p:nvSpPr>
          <p:cNvPr id="3" name="Date Placeholder 2"/>
          <p:cNvSpPr>
            <a:spLocks noGrp="1"/>
          </p:cNvSpPr>
          <p:nvPr>
            <p:ph type="dt" sz="half" idx="10"/>
          </p:nvPr>
        </p:nvSpPr>
        <p:spPr/>
        <p:txBody>
          <a:bodyPr/>
          <a:lstStyle/>
          <a:p>
            <a:fld id="{2C97670F-99C2-45AF-BD20-604CAA054954}" type="datetime1">
              <a:rPr lang="en-US" smtClean="0"/>
              <a:t>9/23/2024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10</a:t>
            </a:fld>
            <a:endParaRPr lang="en-US"/>
          </a:p>
        </p:txBody>
      </p:sp>
      <p:sp>
        <p:nvSpPr>
          <p:cNvPr id="6" name="Content Placeholder 5"/>
          <p:cNvSpPr>
            <a:spLocks noGrp="1"/>
          </p:cNvSpPr>
          <p:nvPr>
            <p:ph sz="quarter" idx="13"/>
          </p:nvPr>
        </p:nvSpPr>
        <p:spPr>
          <a:xfrm>
            <a:off x="3389586" y="1170885"/>
            <a:ext cx="5580994" cy="1659026"/>
          </a:xfrm>
        </p:spPr>
        <p:txBody>
          <a:bodyPr>
            <a:noAutofit/>
          </a:bodyPr>
          <a:lstStyle/>
          <a:p>
            <a:pPr marL="0" indent="0" algn="just">
              <a:lnSpc>
                <a:spcPct val="100000"/>
              </a:lnSpc>
              <a:buNone/>
            </a:pPr>
            <a:r>
              <a:rPr lang="en-US" sz="2400">
                <a:latin typeface="+mn-lt"/>
              </a:rPr>
              <a:t>Tình huống: Cô giáo ghi đề bài toán lên bảng, yêu cầu cả lớp đọc kĩ đề bài, suy nghĩ để giải và ghi lời </a:t>
            </a:r>
            <a:r>
              <a:rPr lang="en-US" sz="2400" smtClean="0">
                <a:latin typeface="+mn-lt"/>
              </a:rPr>
              <a:t>giải, </a:t>
            </a:r>
            <a:r>
              <a:rPr lang="en-US" sz="2400">
                <a:latin typeface="+mn-lt"/>
              </a:rPr>
              <a:t>đáp số vào bảng con. An đọc đề bài, suy nghĩ và cẩn thận ghi lời giải, đáp số lên bảng con của mình.</a:t>
            </a:r>
          </a:p>
          <a:p>
            <a:pPr>
              <a:lnSpc>
                <a:spcPct val="100000"/>
              </a:lnSpc>
            </a:pPr>
            <a:r>
              <a:rPr lang="en-US" sz="2400">
                <a:latin typeface="+mn-lt"/>
              </a:rPr>
              <a:t>Thông tin An thu nhận và xử lí là gì?</a:t>
            </a:r>
          </a:p>
          <a:p>
            <a:pPr>
              <a:lnSpc>
                <a:spcPct val="100000"/>
              </a:lnSpc>
            </a:pPr>
            <a:r>
              <a:rPr lang="en-US" sz="2400">
                <a:latin typeface="+mn-lt"/>
              </a:rPr>
              <a:t>Bộ phận nào thực hiện xử lí thông tin đó?</a:t>
            </a:r>
          </a:p>
          <a:p>
            <a:pPr>
              <a:lnSpc>
                <a:spcPct val="100000"/>
              </a:lnSpc>
            </a:pPr>
            <a:r>
              <a:rPr lang="en-US" sz="2400">
                <a:latin typeface="+mn-lt"/>
              </a:rPr>
              <a:t>Kết quả xử lí là gì?</a:t>
            </a:r>
          </a:p>
        </p:txBody>
      </p:sp>
      <p:pic>
        <p:nvPicPr>
          <p:cNvPr id="8" name="Picture 7" descr="Diagram&#10;&#10;Description automatically generated">
            <a:extLst>
              <a:ext uri="{FF2B5EF4-FFF2-40B4-BE49-F238E27FC236}">
                <a16:creationId xmlns:a16="http://schemas.microsoft.com/office/drawing/2014/main" xmlns="" id="{F3B22C9D-BF1D-FD56-3E98-73AD157F49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425" y="1814353"/>
            <a:ext cx="2918506" cy="2167178"/>
          </a:xfrm>
          <a:prstGeom prst="rect">
            <a:avLst/>
          </a:prstGeom>
        </p:spPr>
      </p:pic>
    </p:spTree>
    <p:extLst>
      <p:ext uri="{BB962C8B-B14F-4D97-AF65-F5344CB8AC3E}">
        <p14:creationId xmlns:p14="http://schemas.microsoft.com/office/powerpoint/2010/main" val="40475907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9DE90BA-017F-478B-B313-8DDDDD7736C4}"/>
              </a:ext>
            </a:extLst>
          </p:cNvPr>
          <p:cNvSpPr>
            <a:spLocks noGrp="1"/>
          </p:cNvSpPr>
          <p:nvPr>
            <p:ph type="body" sz="quarter" idx="13"/>
          </p:nvPr>
        </p:nvSpPr>
        <p:spPr>
          <a:xfrm>
            <a:off x="2906957" y="1739581"/>
            <a:ext cx="3330087" cy="1664339"/>
          </a:xfrm>
        </p:spPr>
        <p:txBody>
          <a:bodyPr/>
          <a:lstStyle/>
          <a:p>
            <a:pPr algn="just">
              <a:lnSpc>
                <a:spcPct val="100000"/>
              </a:lnSpc>
            </a:pPr>
            <a:r>
              <a:rPr lang="vi-VN" sz="3400">
                <a:latin typeface="Calibri" panose="020F0502020204030204" pitchFamily="34" charset="0"/>
                <a:cs typeface="Calibri" panose="020F0502020204030204" pitchFamily="34" charset="0"/>
              </a:rPr>
              <a:t>Bộ não của con người là bộ phận xử lí thông tin. </a:t>
            </a:r>
            <a:endParaRPr lang="en-US" sz="340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xmlns="" id="{79B469E4-7593-400E-9197-116D16D869D5}"/>
              </a:ext>
            </a:extLst>
          </p:cNvPr>
          <p:cNvSpPr>
            <a:spLocks noGrp="1"/>
          </p:cNvSpPr>
          <p:nvPr>
            <p:ph type="dt" sz="half" idx="10"/>
          </p:nvPr>
        </p:nvSpPr>
        <p:spPr/>
        <p:txBody>
          <a:bodyPr/>
          <a:lstStyle/>
          <a:p>
            <a:fld id="{1E179FC2-527E-49D1-9774-E311EA68CF75}" type="datetime1">
              <a:rPr lang="en-US" smtClean="0"/>
              <a:t>9/23/2024</a:t>
            </a:fld>
            <a:endParaRPr lang="en-US"/>
          </a:p>
        </p:txBody>
      </p:sp>
      <p:sp>
        <p:nvSpPr>
          <p:cNvPr id="3" name="Footer Placeholder 2">
            <a:extLst>
              <a:ext uri="{FF2B5EF4-FFF2-40B4-BE49-F238E27FC236}">
                <a16:creationId xmlns:a16="http://schemas.microsoft.com/office/drawing/2014/main" xmlns="" id="{94F4CE6F-1F63-471D-9727-2734DB02589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2FB21AC6-A009-445B-93E7-FA1A45B2802B}"/>
              </a:ext>
            </a:extLst>
          </p:cNvPr>
          <p:cNvSpPr>
            <a:spLocks noGrp="1"/>
          </p:cNvSpPr>
          <p:nvPr>
            <p:ph type="sldNum" sz="quarter" idx="12"/>
          </p:nvPr>
        </p:nvSpPr>
        <p:spPr/>
        <p:txBody>
          <a:bodyPr/>
          <a:lstStyle/>
          <a:p>
            <a:fld id="{30468810-060D-430C-ACDF-BB351635E08B}" type="slidenum">
              <a:rPr lang="en-US" smtClean="0"/>
              <a:t>11</a:t>
            </a:fld>
            <a:endParaRPr lang="en-US"/>
          </a:p>
        </p:txBody>
      </p:sp>
    </p:spTree>
    <p:extLst>
      <p:ext uri="{BB962C8B-B14F-4D97-AF65-F5344CB8AC3E}">
        <p14:creationId xmlns:p14="http://schemas.microsoft.com/office/powerpoint/2010/main" val="27890049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2C6722B-AFC9-45D5-8ED5-734EF44658BA}"/>
              </a:ext>
            </a:extLst>
          </p:cNvPr>
          <p:cNvSpPr>
            <a:spLocks noGrp="1"/>
          </p:cNvSpPr>
          <p:nvPr>
            <p:ph type="title"/>
          </p:nvPr>
        </p:nvSpPr>
        <p:spPr/>
        <p:txBody>
          <a:bodyPr/>
          <a:lstStyle/>
          <a:p>
            <a:r>
              <a:rPr lang="en-US">
                <a:latin typeface="+mn-lt"/>
              </a:rPr>
              <a:t>LUYỆN TẬP</a:t>
            </a:r>
            <a:endParaRPr lang="en-US" dirty="0">
              <a:latin typeface="+mn-lt"/>
            </a:endParaRPr>
          </a:p>
        </p:txBody>
      </p:sp>
      <p:sp>
        <p:nvSpPr>
          <p:cNvPr id="2" name="Date Placeholder 1">
            <a:extLst>
              <a:ext uri="{FF2B5EF4-FFF2-40B4-BE49-F238E27FC236}">
                <a16:creationId xmlns:a16="http://schemas.microsoft.com/office/drawing/2014/main" xmlns="" id="{5B83AFD6-1C4D-452C-9F03-36F4A065FC9D}"/>
              </a:ext>
            </a:extLst>
          </p:cNvPr>
          <p:cNvSpPr>
            <a:spLocks noGrp="1"/>
          </p:cNvSpPr>
          <p:nvPr>
            <p:ph type="dt" sz="half" idx="10"/>
          </p:nvPr>
        </p:nvSpPr>
        <p:spPr/>
        <p:txBody>
          <a:bodyPr/>
          <a:lstStyle/>
          <a:p>
            <a:fld id="{5E32872F-1774-48A7-AB69-BDED11FCB657}" type="datetime1">
              <a:rPr lang="en-US" smtClean="0"/>
              <a:t>9/23/2024</a:t>
            </a:fld>
            <a:endParaRPr lang="en-US"/>
          </a:p>
        </p:txBody>
      </p:sp>
      <p:sp>
        <p:nvSpPr>
          <p:cNvPr id="4" name="Footer Placeholder 3">
            <a:extLst>
              <a:ext uri="{FF2B5EF4-FFF2-40B4-BE49-F238E27FC236}">
                <a16:creationId xmlns:a16="http://schemas.microsoft.com/office/drawing/2014/main" xmlns="" id="{0C3E2C5D-CFB8-4303-B0B6-E8DA8D643701}"/>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A6B79987-90B8-4932-90BE-5530F1CF1321}"/>
              </a:ext>
            </a:extLst>
          </p:cNvPr>
          <p:cNvSpPr>
            <a:spLocks noGrp="1"/>
          </p:cNvSpPr>
          <p:nvPr>
            <p:ph type="sldNum" sz="quarter" idx="12"/>
          </p:nvPr>
        </p:nvSpPr>
        <p:spPr/>
        <p:txBody>
          <a:bodyPr/>
          <a:lstStyle/>
          <a:p>
            <a:fld id="{30468810-060D-430C-ACDF-BB351635E08B}" type="slidenum">
              <a:rPr lang="en-US" smtClean="0"/>
              <a:t>12</a:t>
            </a:fld>
            <a:endParaRPr lang="en-US"/>
          </a:p>
        </p:txBody>
      </p:sp>
    </p:spTree>
    <p:extLst>
      <p:ext uri="{BB962C8B-B14F-4D97-AF65-F5344CB8AC3E}">
        <p14:creationId xmlns:p14="http://schemas.microsoft.com/office/powerpoint/2010/main" val="384633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410" y="177769"/>
            <a:ext cx="7706305" cy="869155"/>
          </a:xfrm>
        </p:spPr>
        <p:txBody>
          <a:bodyPr/>
          <a:lstStyle/>
          <a:p>
            <a:pPr algn="ctr"/>
            <a:r>
              <a:rPr lang="en-US" sz="4000"/>
              <a:t>Tình huống Luyện tập 1</a:t>
            </a:r>
          </a:p>
        </p:txBody>
      </p:sp>
      <p:sp>
        <p:nvSpPr>
          <p:cNvPr id="3" name="Date Placeholder 2"/>
          <p:cNvSpPr>
            <a:spLocks noGrp="1"/>
          </p:cNvSpPr>
          <p:nvPr>
            <p:ph type="dt" sz="half" idx="10"/>
          </p:nvPr>
        </p:nvSpPr>
        <p:spPr/>
        <p:txBody>
          <a:bodyPr/>
          <a:lstStyle/>
          <a:p>
            <a:fld id="{2C97670F-99C2-45AF-BD20-604CAA054954}" type="datetime1">
              <a:rPr lang="en-US" smtClean="0"/>
              <a:t>9/23/2024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13</a:t>
            </a:fld>
            <a:endParaRPr lang="en-US"/>
          </a:p>
        </p:txBody>
      </p:sp>
      <p:sp>
        <p:nvSpPr>
          <p:cNvPr id="7" name="Content Placeholder 6"/>
          <p:cNvSpPr>
            <a:spLocks noGrp="1"/>
          </p:cNvSpPr>
          <p:nvPr>
            <p:ph sz="quarter" idx="14"/>
          </p:nvPr>
        </p:nvSpPr>
        <p:spPr>
          <a:xfrm>
            <a:off x="3823138" y="1046924"/>
            <a:ext cx="4969093" cy="3135534"/>
          </a:xfrm>
        </p:spPr>
        <p:txBody>
          <a:bodyPr>
            <a:noAutofit/>
          </a:bodyPr>
          <a:lstStyle/>
          <a:p>
            <a:pPr marL="0" indent="0" algn="just">
              <a:lnSpc>
                <a:spcPct val="100000"/>
              </a:lnSpc>
              <a:buNone/>
            </a:pPr>
            <a:r>
              <a:rPr lang="en-US" sz="2600">
                <a:latin typeface="+mn-lt"/>
              </a:rPr>
              <a:t>Tình huống: Bình đang chơi thả diều, dây diều bỗng chùng lại, diều hạ thấp xuống. Để cho diều bay cao, Bình cuộn bớt dây lại và chạy ngược chiều gió.</a:t>
            </a:r>
          </a:p>
          <a:p>
            <a:pPr algn="just">
              <a:lnSpc>
                <a:spcPct val="100000"/>
              </a:lnSpc>
            </a:pPr>
            <a:r>
              <a:rPr lang="vi-VN" sz="2600">
                <a:latin typeface="Calibri" panose="020F0502020204030204" pitchFamily="34" charset="0"/>
                <a:cs typeface="Calibri" panose="020F0502020204030204" pitchFamily="34" charset="0"/>
              </a:rPr>
              <a:t>Thông tin nào được Bình thu nhận và xử lí?</a:t>
            </a:r>
          </a:p>
          <a:p>
            <a:pPr algn="just">
              <a:lnSpc>
                <a:spcPct val="100000"/>
              </a:lnSpc>
            </a:pPr>
            <a:r>
              <a:rPr lang="en-US" sz="2600">
                <a:latin typeface="Calibri" panose="020F0502020204030204" pitchFamily="34" charset="0"/>
                <a:cs typeface="Calibri" panose="020F0502020204030204" pitchFamily="34" charset="0"/>
              </a:rPr>
              <a:t> </a:t>
            </a:r>
            <a:r>
              <a:rPr lang="vi-VN" sz="2600">
                <a:latin typeface="Calibri" panose="020F0502020204030204" pitchFamily="34" charset="0"/>
                <a:cs typeface="Calibri" panose="020F0502020204030204" pitchFamily="34" charset="0"/>
              </a:rPr>
              <a:t>Kết quả xử lí là gì?</a:t>
            </a:r>
            <a:endParaRPr lang="en-US" sz="2600">
              <a:latin typeface="Calibri" panose="020F0502020204030204" pitchFamily="34" charset="0"/>
              <a:cs typeface="Calibri" panose="020F0502020204030204" pitchFamily="34" charset="0"/>
            </a:endParaRPr>
          </a:p>
        </p:txBody>
      </p:sp>
      <p:pic>
        <p:nvPicPr>
          <p:cNvPr id="9" name="Picture 8" descr="Diagram&#10;&#10;Description automatically generated with low confidence">
            <a:extLst>
              <a:ext uri="{FF2B5EF4-FFF2-40B4-BE49-F238E27FC236}">
                <a16:creationId xmlns:a16="http://schemas.microsoft.com/office/drawing/2014/main" xmlns="" id="{8B9ABB9B-AE6E-01D7-5177-7E0243BFFA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347" y="1457569"/>
            <a:ext cx="3037445" cy="2314244"/>
          </a:xfrm>
          <a:prstGeom prst="rect">
            <a:avLst/>
          </a:prstGeom>
        </p:spPr>
      </p:pic>
    </p:spTree>
    <p:extLst>
      <p:ext uri="{BB962C8B-B14F-4D97-AF65-F5344CB8AC3E}">
        <p14:creationId xmlns:p14="http://schemas.microsoft.com/office/powerpoint/2010/main" val="438197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79">
            <a:extLst>
              <a:ext uri="{FF2B5EF4-FFF2-40B4-BE49-F238E27FC236}">
                <a16:creationId xmlns:a16="http://schemas.microsoft.com/office/drawing/2014/main" xmlns="" id="{5F3DD9B4-FE0A-4593-BF20-8476046BDDC0}"/>
              </a:ext>
            </a:extLst>
          </p:cNvPr>
          <p:cNvSpPr>
            <a:spLocks noGrp="1"/>
          </p:cNvSpPr>
          <p:nvPr>
            <p:ph type="title"/>
          </p:nvPr>
        </p:nvSpPr>
        <p:spPr/>
        <p:txBody>
          <a:bodyPr/>
          <a:lstStyle/>
          <a:p>
            <a:pPr algn="ctr"/>
            <a:r>
              <a:rPr lang="en-US" sz="4000"/>
              <a:t>Tình</a:t>
            </a:r>
            <a:r>
              <a:rPr lang="en-US"/>
              <a:t> huống Luyện tập 1</a:t>
            </a:r>
          </a:p>
        </p:txBody>
      </p:sp>
      <p:sp>
        <p:nvSpPr>
          <p:cNvPr id="4" name="Date Placeholder 3">
            <a:extLst>
              <a:ext uri="{FF2B5EF4-FFF2-40B4-BE49-F238E27FC236}">
                <a16:creationId xmlns:a16="http://schemas.microsoft.com/office/drawing/2014/main" xmlns="" id="{5CDE1E0D-6D39-44D3-9104-2D7DB8314352}"/>
              </a:ext>
            </a:extLst>
          </p:cNvPr>
          <p:cNvSpPr>
            <a:spLocks noGrp="1"/>
          </p:cNvSpPr>
          <p:nvPr>
            <p:ph type="dt" sz="half" idx="10"/>
          </p:nvPr>
        </p:nvSpPr>
        <p:spPr/>
        <p:txBody>
          <a:bodyPr/>
          <a:lstStyle/>
          <a:p>
            <a:fld id="{7F95F242-625E-4E99-A02E-50E24C9696D1}" type="datetime1">
              <a:rPr lang="en-US" smtClean="0"/>
              <a:t>9/23/2024</a:t>
            </a:fld>
            <a:endParaRPr lang="en-US"/>
          </a:p>
        </p:txBody>
      </p:sp>
      <p:sp>
        <p:nvSpPr>
          <p:cNvPr id="5" name="Footer Placeholder 4">
            <a:extLst>
              <a:ext uri="{FF2B5EF4-FFF2-40B4-BE49-F238E27FC236}">
                <a16:creationId xmlns:a16="http://schemas.microsoft.com/office/drawing/2014/main" xmlns="" id="{5BE581A3-76AF-4291-B5EA-4AFDAE5862F8}"/>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a:extLst>
              <a:ext uri="{FF2B5EF4-FFF2-40B4-BE49-F238E27FC236}">
                <a16:creationId xmlns:a16="http://schemas.microsoft.com/office/drawing/2014/main" xmlns="" id="{A6797979-D8DC-45FA-9BFD-12A4DE2C9A4B}"/>
              </a:ext>
            </a:extLst>
          </p:cNvPr>
          <p:cNvSpPr>
            <a:spLocks noGrp="1"/>
          </p:cNvSpPr>
          <p:nvPr>
            <p:ph type="sldNum" sz="quarter" idx="12"/>
          </p:nvPr>
        </p:nvSpPr>
        <p:spPr/>
        <p:txBody>
          <a:bodyPr/>
          <a:lstStyle/>
          <a:p>
            <a:fld id="{30468810-060D-430C-ACDF-BB351635E08B}" type="slidenum">
              <a:rPr lang="en-US" smtClean="0"/>
              <a:t>14</a:t>
            </a:fld>
            <a:endParaRPr lang="en-US"/>
          </a:p>
        </p:txBody>
      </p:sp>
      <p:sp>
        <p:nvSpPr>
          <p:cNvPr id="81" name="Text Placeholder 80">
            <a:extLst>
              <a:ext uri="{FF2B5EF4-FFF2-40B4-BE49-F238E27FC236}">
                <a16:creationId xmlns:a16="http://schemas.microsoft.com/office/drawing/2014/main" xmlns="" id="{BAA69A5A-9C98-47FB-BE4E-DCFC1658D677}"/>
              </a:ext>
            </a:extLst>
          </p:cNvPr>
          <p:cNvSpPr>
            <a:spLocks noGrp="1"/>
          </p:cNvSpPr>
          <p:nvPr>
            <p:ph type="body" sz="quarter" idx="13"/>
          </p:nvPr>
        </p:nvSpPr>
        <p:spPr>
          <a:xfrm>
            <a:off x="647180" y="3455830"/>
            <a:ext cx="1747838" cy="869950"/>
          </a:xfrm>
        </p:spPr>
        <p:txBody>
          <a:bodyPr/>
          <a:lstStyle/>
          <a:p>
            <a:pPr algn="just">
              <a:lnSpc>
                <a:spcPct val="100000"/>
              </a:lnSpc>
            </a:pPr>
            <a:r>
              <a:rPr lang="vi-VN" sz="1400">
                <a:latin typeface="Calibri" panose="020F0502020204030204" pitchFamily="34" charset="0"/>
                <a:cs typeface="Calibri" panose="020F0502020204030204" pitchFamily="34" charset="0"/>
              </a:rPr>
              <a:t>Thông tin được Bình thu nhận: dây diều bỗng chùng lại, diều hạ thấp xuống.</a:t>
            </a:r>
            <a:endParaRPr lang="en-US" sz="1400">
              <a:latin typeface="Calibri" panose="020F0502020204030204" pitchFamily="34" charset="0"/>
              <a:cs typeface="Calibri" panose="020F0502020204030204" pitchFamily="34" charset="0"/>
            </a:endParaRPr>
          </a:p>
        </p:txBody>
      </p:sp>
      <p:sp>
        <p:nvSpPr>
          <p:cNvPr id="9" name="Text Placeholder 80">
            <a:extLst>
              <a:ext uri="{FF2B5EF4-FFF2-40B4-BE49-F238E27FC236}">
                <a16:creationId xmlns:a16="http://schemas.microsoft.com/office/drawing/2014/main" xmlns="" id="{BAA69A5A-9C98-47FB-BE4E-DCFC1658D677}"/>
              </a:ext>
            </a:extLst>
          </p:cNvPr>
          <p:cNvSpPr>
            <a:spLocks noGrp="1"/>
          </p:cNvSpPr>
          <p:nvPr>
            <p:ph type="body" sz="quarter" idx="13"/>
          </p:nvPr>
        </p:nvSpPr>
        <p:spPr>
          <a:xfrm>
            <a:off x="3225725" y="3159801"/>
            <a:ext cx="2037008" cy="869950"/>
          </a:xfrm>
        </p:spPr>
        <p:txBody>
          <a:bodyPr/>
          <a:lstStyle/>
          <a:p>
            <a:pPr algn="just">
              <a:lnSpc>
                <a:spcPct val="100000"/>
              </a:lnSpc>
            </a:pPr>
            <a:r>
              <a:rPr lang="vi-VN" sz="1400">
                <a:latin typeface="Calibri" panose="020F0502020204030204" pitchFamily="34" charset="0"/>
                <a:cs typeface="Calibri" panose="020F0502020204030204" pitchFamily="34" charset="0"/>
              </a:rPr>
              <a:t>Thông tin được Bình xử lý: Để cho diều bay cao, Bình cuộn bớt dây diều lại và chạy ngược chiều gió.</a:t>
            </a:r>
            <a:endParaRPr lang="en-US" sz="1400">
              <a:latin typeface="Calibri" panose="020F0502020204030204" pitchFamily="34" charset="0"/>
              <a:cs typeface="Calibri" panose="020F0502020204030204" pitchFamily="34" charset="0"/>
            </a:endParaRPr>
          </a:p>
        </p:txBody>
      </p:sp>
      <p:sp>
        <p:nvSpPr>
          <p:cNvPr id="10" name="Text Placeholder 80">
            <a:extLst>
              <a:ext uri="{FF2B5EF4-FFF2-40B4-BE49-F238E27FC236}">
                <a16:creationId xmlns:a16="http://schemas.microsoft.com/office/drawing/2014/main" xmlns="" id="{BAA69A5A-9C98-47FB-BE4E-DCFC1658D677}"/>
              </a:ext>
            </a:extLst>
          </p:cNvPr>
          <p:cNvSpPr>
            <a:spLocks noGrp="1"/>
          </p:cNvSpPr>
          <p:nvPr>
            <p:ph type="body" sz="quarter" idx="13"/>
          </p:nvPr>
        </p:nvSpPr>
        <p:spPr>
          <a:xfrm>
            <a:off x="6403295" y="3035611"/>
            <a:ext cx="1747838" cy="605214"/>
          </a:xfrm>
        </p:spPr>
        <p:txBody>
          <a:bodyPr/>
          <a:lstStyle/>
          <a:p>
            <a:pPr algn="just"/>
            <a:r>
              <a:rPr lang="vi-VN" sz="1400">
                <a:latin typeface="Calibri" panose="020F0502020204030204" pitchFamily="34" charset="0"/>
                <a:cs typeface="Calibri" panose="020F0502020204030204" pitchFamily="34" charset="0"/>
              </a:rPr>
              <a:t>Kết quả xử lí: </a:t>
            </a:r>
            <a:endParaRPr lang="en-US" sz="1400">
              <a:latin typeface="Calibri" panose="020F0502020204030204" pitchFamily="34" charset="0"/>
              <a:cs typeface="Calibri" panose="020F0502020204030204" pitchFamily="34" charset="0"/>
            </a:endParaRPr>
          </a:p>
          <a:p>
            <a:pPr algn="just">
              <a:lnSpc>
                <a:spcPct val="100000"/>
              </a:lnSpc>
            </a:pPr>
            <a:r>
              <a:rPr lang="vi-VN" sz="1400">
                <a:latin typeface="Calibri" panose="020F0502020204030204" pitchFamily="34" charset="0"/>
                <a:cs typeface="Calibri" panose="020F0502020204030204" pitchFamily="34" charset="0"/>
              </a:rPr>
              <a:t>Diều bay cao hơn.</a:t>
            </a:r>
            <a:r>
              <a:rPr lang="en-US" sz="140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768884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a:t>Tình huống Luyện tập 2</a:t>
            </a:r>
          </a:p>
        </p:txBody>
      </p:sp>
      <p:sp>
        <p:nvSpPr>
          <p:cNvPr id="3" name="Date Placeholder 2"/>
          <p:cNvSpPr>
            <a:spLocks noGrp="1"/>
          </p:cNvSpPr>
          <p:nvPr>
            <p:ph type="dt" sz="half" idx="10"/>
          </p:nvPr>
        </p:nvSpPr>
        <p:spPr/>
        <p:txBody>
          <a:bodyPr/>
          <a:lstStyle/>
          <a:p>
            <a:fld id="{2C97670F-99C2-45AF-BD20-604CAA054954}" type="datetime1">
              <a:rPr lang="en-US" smtClean="0"/>
              <a:t>9/23/2024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15</a:t>
            </a:fld>
            <a:endParaRPr lang="en-US"/>
          </a:p>
        </p:txBody>
      </p:sp>
      <p:pic>
        <p:nvPicPr>
          <p:cNvPr id="4098" name="Picture 2" descr="Các kiện tướng hàng đầu chia sẻ cách chơi cờ vua giỏi duongsinhbook"/>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846168" y="1664340"/>
            <a:ext cx="3376919" cy="253269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quarter" idx="13"/>
          </p:nvPr>
        </p:nvSpPr>
        <p:spPr>
          <a:xfrm>
            <a:off x="749883" y="1831585"/>
            <a:ext cx="3744912" cy="2198200"/>
          </a:xfrm>
        </p:spPr>
        <p:txBody>
          <a:bodyPr>
            <a:normAutofit fontScale="62500" lnSpcReduction="20000"/>
          </a:bodyPr>
          <a:lstStyle/>
          <a:p>
            <a:pPr marL="0" indent="0" algn="just">
              <a:lnSpc>
                <a:spcPct val="120000"/>
              </a:lnSpc>
              <a:buNone/>
            </a:pPr>
            <a:r>
              <a:rPr lang="en-US" b="1">
                <a:latin typeface="Calibri" panose="020F0502020204030204" pitchFamily="34" charset="0"/>
                <a:cs typeface="Calibri" panose="020F0502020204030204" pitchFamily="34" charset="0"/>
              </a:rPr>
              <a:t>Tâm nói với Bình: </a:t>
            </a:r>
            <a:r>
              <a:rPr lang="vi-VN" b="1">
                <a:latin typeface="Calibri" panose="020F0502020204030204" pitchFamily="34" charset="0"/>
                <a:cs typeface="Calibri" panose="020F0502020204030204" pitchFamily="34" charset="0"/>
              </a:rPr>
              <a:t>“Đã là kiện tướng cờ vua thì khi đánh cờ không cần suy nghĩ”.</a:t>
            </a:r>
            <a:endParaRPr lang="en-US" b="1">
              <a:latin typeface="Calibri" panose="020F0502020204030204" pitchFamily="34" charset="0"/>
              <a:cs typeface="Calibri" panose="020F0502020204030204" pitchFamily="34" charset="0"/>
            </a:endParaRPr>
          </a:p>
          <a:p>
            <a:pPr algn="just">
              <a:lnSpc>
                <a:spcPct val="120000"/>
              </a:lnSpc>
            </a:pPr>
            <a:r>
              <a:rPr lang="vi-VN">
                <a:latin typeface="Calibri" panose="020F0502020204030204" pitchFamily="34" charset="0"/>
                <a:cs typeface="Calibri" panose="020F0502020204030204" pitchFamily="34" charset="0"/>
              </a:rPr>
              <a:t>Theo em nhận xét của Tâm đúng hay sai? Vì sao?</a:t>
            </a: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2082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79">
            <a:extLst>
              <a:ext uri="{FF2B5EF4-FFF2-40B4-BE49-F238E27FC236}">
                <a16:creationId xmlns:a16="http://schemas.microsoft.com/office/drawing/2014/main" xmlns="" id="{5F3DD9B4-FE0A-4593-BF20-8476046BDDC0}"/>
              </a:ext>
            </a:extLst>
          </p:cNvPr>
          <p:cNvSpPr>
            <a:spLocks noGrp="1"/>
          </p:cNvSpPr>
          <p:nvPr>
            <p:ph type="title"/>
          </p:nvPr>
        </p:nvSpPr>
        <p:spPr/>
        <p:txBody>
          <a:bodyPr/>
          <a:lstStyle/>
          <a:p>
            <a:pPr algn="ctr"/>
            <a:r>
              <a:rPr lang="en-US"/>
              <a:t>Tình huống Luyện tập 2</a:t>
            </a:r>
          </a:p>
        </p:txBody>
      </p:sp>
      <p:sp>
        <p:nvSpPr>
          <p:cNvPr id="4" name="Date Placeholder 3">
            <a:extLst>
              <a:ext uri="{FF2B5EF4-FFF2-40B4-BE49-F238E27FC236}">
                <a16:creationId xmlns:a16="http://schemas.microsoft.com/office/drawing/2014/main" xmlns="" id="{5CDE1E0D-6D39-44D3-9104-2D7DB8314352}"/>
              </a:ext>
            </a:extLst>
          </p:cNvPr>
          <p:cNvSpPr>
            <a:spLocks noGrp="1"/>
          </p:cNvSpPr>
          <p:nvPr>
            <p:ph type="dt" sz="half" idx="10"/>
          </p:nvPr>
        </p:nvSpPr>
        <p:spPr/>
        <p:txBody>
          <a:bodyPr/>
          <a:lstStyle/>
          <a:p>
            <a:fld id="{7F95F242-625E-4E99-A02E-50E24C9696D1}" type="datetime1">
              <a:rPr lang="en-US" smtClean="0"/>
              <a:t>9/23/2024</a:t>
            </a:fld>
            <a:endParaRPr lang="en-US"/>
          </a:p>
        </p:txBody>
      </p:sp>
      <p:sp>
        <p:nvSpPr>
          <p:cNvPr id="5" name="Footer Placeholder 4">
            <a:extLst>
              <a:ext uri="{FF2B5EF4-FFF2-40B4-BE49-F238E27FC236}">
                <a16:creationId xmlns:a16="http://schemas.microsoft.com/office/drawing/2014/main" xmlns="" id="{5BE581A3-76AF-4291-B5EA-4AFDAE5862F8}"/>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a:extLst>
              <a:ext uri="{FF2B5EF4-FFF2-40B4-BE49-F238E27FC236}">
                <a16:creationId xmlns:a16="http://schemas.microsoft.com/office/drawing/2014/main" xmlns="" id="{A6797979-D8DC-45FA-9BFD-12A4DE2C9A4B}"/>
              </a:ext>
            </a:extLst>
          </p:cNvPr>
          <p:cNvSpPr>
            <a:spLocks noGrp="1"/>
          </p:cNvSpPr>
          <p:nvPr>
            <p:ph type="sldNum" sz="quarter" idx="12"/>
          </p:nvPr>
        </p:nvSpPr>
        <p:spPr/>
        <p:txBody>
          <a:bodyPr/>
          <a:lstStyle/>
          <a:p>
            <a:fld id="{30468810-060D-430C-ACDF-BB351635E08B}" type="slidenum">
              <a:rPr lang="en-US" smtClean="0"/>
              <a:t>16</a:t>
            </a:fld>
            <a:endParaRPr lang="en-US"/>
          </a:p>
        </p:txBody>
      </p:sp>
      <p:sp>
        <p:nvSpPr>
          <p:cNvPr id="81" name="Text Placeholder 80">
            <a:extLst>
              <a:ext uri="{FF2B5EF4-FFF2-40B4-BE49-F238E27FC236}">
                <a16:creationId xmlns:a16="http://schemas.microsoft.com/office/drawing/2014/main" xmlns="" id="{BAA69A5A-9C98-47FB-BE4E-DCFC1658D677}"/>
              </a:ext>
            </a:extLst>
          </p:cNvPr>
          <p:cNvSpPr>
            <a:spLocks noGrp="1"/>
          </p:cNvSpPr>
          <p:nvPr>
            <p:ph type="body" sz="quarter" idx="13"/>
          </p:nvPr>
        </p:nvSpPr>
        <p:spPr>
          <a:xfrm>
            <a:off x="647180" y="3508457"/>
            <a:ext cx="1747838" cy="869950"/>
          </a:xfrm>
        </p:spPr>
        <p:txBody>
          <a:bodyPr/>
          <a:lstStyle/>
          <a:p>
            <a:pPr algn="just"/>
            <a:r>
              <a:rPr lang="vi-VN" sz="1400">
                <a:latin typeface="Calibri" panose="020F0502020204030204" pitchFamily="34" charset="0"/>
                <a:cs typeface="Calibri" panose="020F0502020204030204" pitchFamily="34" charset="0"/>
              </a:rPr>
              <a:t>Thông tin được Bình thu nhận: dây diều bỗng chùng lại, diều hạ thấp xuống.</a:t>
            </a:r>
            <a:endParaRPr lang="en-US" sz="1400">
              <a:latin typeface="Calibri" panose="020F0502020204030204" pitchFamily="34" charset="0"/>
              <a:cs typeface="Calibri" panose="020F0502020204030204" pitchFamily="34" charset="0"/>
            </a:endParaRPr>
          </a:p>
        </p:txBody>
      </p:sp>
      <p:sp>
        <p:nvSpPr>
          <p:cNvPr id="3" name="Rounded Rectangle 2"/>
          <p:cNvSpPr/>
          <p:nvPr/>
        </p:nvSpPr>
        <p:spPr>
          <a:xfrm>
            <a:off x="263137" y="1332292"/>
            <a:ext cx="8880863" cy="326602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4540208" y="1629280"/>
            <a:ext cx="3543233" cy="2969033"/>
          </a:xfrm>
          <a:prstGeom prst="rect">
            <a:avLst/>
          </a:prstGeom>
        </p:spPr>
      </p:pic>
      <p:pic>
        <p:nvPicPr>
          <p:cNvPr id="7" name="Picture 6"/>
          <p:cNvPicPr>
            <a:picLocks noChangeAspect="1"/>
          </p:cNvPicPr>
          <p:nvPr/>
        </p:nvPicPr>
        <p:blipFill>
          <a:blip r:embed="rId3"/>
          <a:stretch>
            <a:fillRect/>
          </a:stretch>
        </p:blipFill>
        <p:spPr>
          <a:xfrm>
            <a:off x="689053" y="1593889"/>
            <a:ext cx="2946412" cy="2960543"/>
          </a:xfrm>
          <a:prstGeom prst="rect">
            <a:avLst/>
          </a:prstGeom>
        </p:spPr>
      </p:pic>
      <p:sp>
        <p:nvSpPr>
          <p:cNvPr id="10" name="Text Placeholder 80">
            <a:extLst>
              <a:ext uri="{FF2B5EF4-FFF2-40B4-BE49-F238E27FC236}">
                <a16:creationId xmlns:a16="http://schemas.microsoft.com/office/drawing/2014/main" xmlns="" id="{BAA69A5A-9C98-47FB-BE4E-DCFC1658D677}"/>
              </a:ext>
            </a:extLst>
          </p:cNvPr>
          <p:cNvSpPr>
            <a:spLocks noGrp="1"/>
          </p:cNvSpPr>
          <p:nvPr>
            <p:ph type="body" sz="quarter" idx="13"/>
          </p:nvPr>
        </p:nvSpPr>
        <p:spPr>
          <a:xfrm>
            <a:off x="5217933" y="3069786"/>
            <a:ext cx="2343598" cy="605214"/>
          </a:xfrm>
        </p:spPr>
        <p:txBody>
          <a:bodyPr/>
          <a:lstStyle/>
          <a:p>
            <a:pPr algn="just">
              <a:lnSpc>
                <a:spcPct val="100000"/>
              </a:lnSpc>
            </a:pPr>
            <a:r>
              <a:rPr lang="vi-VN" sz="1800">
                <a:latin typeface="Calibri" panose="020F0502020204030204" pitchFamily="34" charset="0"/>
                <a:cs typeface="Calibri" panose="020F0502020204030204" pitchFamily="34" charset="0"/>
              </a:rPr>
              <a:t>Tùy từng tình huống mà quá trình xử lí thông tin đó nhanh hay chậm.</a:t>
            </a:r>
            <a:endParaRPr lang="en-US" sz="1800">
              <a:latin typeface="Calibri" panose="020F0502020204030204" pitchFamily="34" charset="0"/>
              <a:cs typeface="Calibri" panose="020F0502020204030204" pitchFamily="34" charset="0"/>
            </a:endParaRPr>
          </a:p>
        </p:txBody>
      </p:sp>
      <p:sp>
        <p:nvSpPr>
          <p:cNvPr id="9" name="Text Placeholder 80">
            <a:extLst>
              <a:ext uri="{FF2B5EF4-FFF2-40B4-BE49-F238E27FC236}">
                <a16:creationId xmlns:a16="http://schemas.microsoft.com/office/drawing/2014/main" xmlns="" id="{BAA69A5A-9C98-47FB-BE4E-DCFC1658D677}"/>
              </a:ext>
            </a:extLst>
          </p:cNvPr>
          <p:cNvSpPr>
            <a:spLocks noGrp="1"/>
          </p:cNvSpPr>
          <p:nvPr>
            <p:ph type="body" sz="quarter" idx="13"/>
          </p:nvPr>
        </p:nvSpPr>
        <p:spPr>
          <a:xfrm>
            <a:off x="1215763" y="2942684"/>
            <a:ext cx="2009962" cy="869950"/>
          </a:xfrm>
        </p:spPr>
        <p:txBody>
          <a:bodyPr/>
          <a:lstStyle/>
          <a:p>
            <a:pPr algn="just">
              <a:lnSpc>
                <a:spcPct val="100000"/>
              </a:lnSpc>
            </a:pPr>
            <a:r>
              <a:rPr lang="vi-VN" sz="1600">
                <a:latin typeface="Calibri" panose="020F0502020204030204" pitchFamily="34" charset="0"/>
                <a:cs typeface="Calibri" panose="020F0502020204030204" pitchFamily="34" charset="0"/>
              </a:rPr>
              <a:t>Khi đánh cờ, kiện tướng cờ vua cũng cần suy nghĩ để xử lí thông tin và đưa ra nước đi của mình.</a:t>
            </a:r>
            <a:endParaRPr lang="en-US" sz="1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1311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94A982-1597-487F-B0D7-F405259AC78E}"/>
              </a:ext>
            </a:extLst>
          </p:cNvPr>
          <p:cNvSpPr>
            <a:spLocks noGrp="1"/>
          </p:cNvSpPr>
          <p:nvPr>
            <p:ph type="dt" sz="half" idx="10"/>
          </p:nvPr>
        </p:nvSpPr>
        <p:spPr/>
        <p:txBody>
          <a:bodyPr/>
          <a:lstStyle/>
          <a:p>
            <a:fld id="{55402B3D-C2E8-4855-94EE-E219B6B9684D}" type="datetime1">
              <a:rPr lang="en-US" smtClean="0"/>
              <a:t>9/23/2024</a:t>
            </a:fld>
            <a:endParaRPr lang="en-US"/>
          </a:p>
        </p:txBody>
      </p:sp>
      <p:sp>
        <p:nvSpPr>
          <p:cNvPr id="3" name="Footer Placeholder 2">
            <a:extLst>
              <a:ext uri="{FF2B5EF4-FFF2-40B4-BE49-F238E27FC236}">
                <a16:creationId xmlns:a16="http://schemas.microsoft.com/office/drawing/2014/main" xmlns="" id="{FDC69E8D-CC5B-481E-9994-EDD79180546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1DAA5318-69F0-4D38-B53D-949011448352}"/>
              </a:ext>
            </a:extLst>
          </p:cNvPr>
          <p:cNvSpPr>
            <a:spLocks noGrp="1"/>
          </p:cNvSpPr>
          <p:nvPr>
            <p:ph type="sldNum" sz="quarter" idx="12"/>
          </p:nvPr>
        </p:nvSpPr>
        <p:spPr/>
        <p:txBody>
          <a:bodyPr/>
          <a:lstStyle/>
          <a:p>
            <a:fld id="{30468810-060D-430C-ACDF-BB351635E08B}" type="slidenum">
              <a:rPr lang="en-US" smtClean="0"/>
              <a:t>17</a:t>
            </a:fld>
            <a:endParaRPr lang="en-US"/>
          </a:p>
        </p:txBody>
      </p:sp>
    </p:spTree>
    <p:extLst>
      <p:ext uri="{BB962C8B-B14F-4D97-AF65-F5344CB8AC3E}">
        <p14:creationId xmlns:p14="http://schemas.microsoft.com/office/powerpoint/2010/main" val="1692901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atin typeface="+mn-lt"/>
              </a:rPr>
              <a:t>Làm việc nhóm</a:t>
            </a:r>
          </a:p>
        </p:txBody>
      </p:sp>
      <p:sp>
        <p:nvSpPr>
          <p:cNvPr id="3" name="Date Placeholder 2"/>
          <p:cNvSpPr>
            <a:spLocks noGrp="1"/>
          </p:cNvSpPr>
          <p:nvPr>
            <p:ph type="dt" sz="half" idx="10"/>
          </p:nvPr>
        </p:nvSpPr>
        <p:spPr/>
        <p:txBody>
          <a:bodyPr/>
          <a:lstStyle/>
          <a:p>
            <a:fld id="{2C97670F-99C2-45AF-BD20-604CAA054954}" type="datetime1">
              <a:rPr lang="en-US" smtClean="0"/>
              <a:t>9/23/2024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18</a:t>
            </a:fld>
            <a:endParaRPr lang="en-US"/>
          </a:p>
        </p:txBody>
      </p:sp>
      <p:pic>
        <p:nvPicPr>
          <p:cNvPr id="1026" name="Picture 2" descr="Student Cartoon Learning Education, PNG, 1535x1535px, Teamwork, Art,  Cartoon, Child, Clip Art Download Free"/>
          <p:cNvPicPr>
            <a:picLocks noGrp="1" noChangeAspect="1" noChangeArrowheads="1"/>
          </p:cNvPicPr>
          <p:nvPr>
            <p:ph sz="quarter" idx="13"/>
          </p:nvPr>
        </p:nvPicPr>
        <p:blipFill>
          <a:blip r:embed="rId2" cstate="print">
            <a:extLst>
              <a:ext uri="{BEBA8EAE-BF5A-486C-A8C5-ECC9F3942E4B}">
                <a14:imgProps xmlns:a14="http://schemas.microsoft.com/office/drawing/2010/main">
                  <a14:imgLayer r:embed="rId3">
                    <a14:imgEffect>
                      <a14:backgroundRemoval t="1220" b="98415" l="0" r="99390">
                        <a14:foregroundMark x1="39512" y1="4878" x2="47195" y2="6341"/>
                        <a14:foregroundMark x1="79634" y1="7195" x2="85366" y2="69878"/>
                        <a14:foregroundMark x1="59634" y1="36220" x2="65610" y2="46829"/>
                        <a14:foregroundMark x1="67561" y1="47805" x2="74024" y2="39390"/>
                        <a14:foregroundMark x1="58415" y1="35732" x2="58415" y2="35732"/>
                        <a14:foregroundMark x1="57073" y1="35366" x2="57073" y2="35366"/>
                        <a14:foregroundMark x1="8293" y1="58049" x2="33537" y2="46341"/>
                        <a14:foregroundMark x1="45976" y1="37195" x2="53659" y2="49512"/>
                        <a14:foregroundMark x1="41220" y1="43415" x2="45732" y2="47317"/>
                        <a14:foregroundMark x1="40488" y1="71707" x2="47927" y2="78293"/>
                        <a14:foregroundMark x1="53902" y1="67439" x2="48902" y2="80122"/>
                        <a14:foregroundMark x1="38293" y1="78049" x2="38293" y2="78049"/>
                        <a14:foregroundMark x1="19878" y1="81098" x2="7683" y2="85610"/>
                        <a14:foregroundMark x1="10000" y1="97195" x2="19878" y2="86585"/>
                        <a14:foregroundMark x1="73049" y1="71463" x2="74024" y2="87561"/>
                        <a14:foregroundMark x1="62805" y1="78415" x2="74512" y2="81098"/>
                        <a14:foregroundMark x1="65854" y1="81098" x2="69268" y2="87073"/>
                        <a14:foregroundMark x1="84390" y1="48049" x2="85854" y2="52073"/>
                      </a14:backgroundRemoval>
                    </a14:imgEffect>
                  </a14:imgLayer>
                </a14:imgProps>
              </a:ext>
              <a:ext uri="{28A0092B-C50C-407E-A947-70E740481C1C}">
                <a14:useLocalDpi xmlns:a14="http://schemas.microsoft.com/office/drawing/2010/main" val="0"/>
              </a:ext>
            </a:extLst>
          </a:blip>
          <a:srcRect/>
          <a:stretch>
            <a:fillRect/>
          </a:stretch>
        </p:blipFill>
        <p:spPr bwMode="auto">
          <a:xfrm>
            <a:off x="1224756" y="1550988"/>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p:cNvSpPr>
            <a:spLocks noGrp="1"/>
          </p:cNvSpPr>
          <p:nvPr>
            <p:ph sz="quarter" idx="13"/>
          </p:nvPr>
        </p:nvSpPr>
        <p:spPr>
          <a:xfrm>
            <a:off x="4644306" y="1723086"/>
            <a:ext cx="3744912" cy="2198200"/>
          </a:xfrm>
        </p:spPr>
        <p:txBody>
          <a:bodyPr>
            <a:noAutofit/>
          </a:bodyPr>
          <a:lstStyle/>
          <a:p>
            <a:pPr marL="342900" indent="-342900" algn="just">
              <a:lnSpc>
                <a:spcPct val="120000"/>
              </a:lnSpc>
              <a:buFont typeface="+mj-lt"/>
              <a:buAutoNum type="arabicPeriod"/>
            </a:pPr>
            <a:r>
              <a:rPr lang="vi-VN" sz="1800">
                <a:latin typeface="Calibri" panose="020F0502020204030204" pitchFamily="34" charset="0"/>
                <a:cs typeface="Calibri" panose="020F0502020204030204" pitchFamily="34" charset="0"/>
              </a:rPr>
              <a:t>Mỗi HS nêu một tình huống minh hoạ cho nhận xét “Bộ não của con người là bộ phận xử lí thông tin”.</a:t>
            </a:r>
          </a:p>
          <a:p>
            <a:pPr marL="342900" indent="-342900" algn="just">
              <a:lnSpc>
                <a:spcPct val="120000"/>
              </a:lnSpc>
              <a:buFont typeface="+mj-lt"/>
              <a:buAutoNum type="arabicPeriod"/>
            </a:pPr>
            <a:r>
              <a:rPr lang="vi-VN" sz="1800">
                <a:latin typeface="Calibri" panose="020F0502020204030204" pitchFamily="34" charset="0"/>
                <a:cs typeface="Calibri" panose="020F0502020204030204" pitchFamily="34" charset="0"/>
              </a:rPr>
              <a:t>Thảo luận, trả lời các câu hỏi: Trong tình huống đó thông tin được thu nhận và xử lí là gì? Kết quả của xử lí là hành động hay ý nghĩ gì?</a:t>
            </a:r>
          </a:p>
        </p:txBody>
      </p:sp>
    </p:spTree>
    <p:extLst>
      <p:ext uri="{BB962C8B-B14F-4D97-AF65-F5344CB8AC3E}">
        <p14:creationId xmlns:p14="http://schemas.microsoft.com/office/powerpoint/2010/main" val="1321473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5ED8140-0DC9-4123-AA87-B9898BCF54A2}"/>
              </a:ext>
            </a:extLst>
          </p:cNvPr>
          <p:cNvSpPr>
            <a:spLocks noGrp="1"/>
          </p:cNvSpPr>
          <p:nvPr>
            <p:ph type="title"/>
          </p:nvPr>
        </p:nvSpPr>
        <p:spPr>
          <a:xfrm>
            <a:off x="2924424" y="815810"/>
            <a:ext cx="2582758" cy="646331"/>
          </a:xfrm>
        </p:spPr>
        <p:txBody>
          <a:bodyPr/>
          <a:lstStyle/>
          <a:p>
            <a:r>
              <a:rPr lang="en-US" sz="4000"/>
              <a:t>GHI NHỚ</a:t>
            </a:r>
          </a:p>
        </p:txBody>
      </p:sp>
      <p:sp>
        <p:nvSpPr>
          <p:cNvPr id="5" name="Content Placeholder 4">
            <a:extLst>
              <a:ext uri="{FF2B5EF4-FFF2-40B4-BE49-F238E27FC236}">
                <a16:creationId xmlns:a16="http://schemas.microsoft.com/office/drawing/2014/main" xmlns="" id="{67409436-0AA6-4FAE-803D-24F4AA4E8E3B}"/>
              </a:ext>
            </a:extLst>
          </p:cNvPr>
          <p:cNvSpPr>
            <a:spLocks noGrp="1"/>
          </p:cNvSpPr>
          <p:nvPr>
            <p:ph idx="1"/>
          </p:nvPr>
        </p:nvSpPr>
        <p:spPr>
          <a:xfrm>
            <a:off x="1539350" y="1489841"/>
            <a:ext cx="5611390" cy="2228721"/>
          </a:xfrm>
        </p:spPr>
        <p:txBody>
          <a:bodyPr/>
          <a:lstStyle/>
          <a:p>
            <a:pPr algn="just"/>
            <a:r>
              <a:rPr lang="vi-VN">
                <a:latin typeface="Calibri" panose="020F0502020204030204" pitchFamily="34" charset="0"/>
                <a:cs typeface="Calibri" panose="020F0502020204030204" pitchFamily="34" charset="0"/>
              </a:rPr>
              <a:t>Để đưa ra được quyết định từ thông tin thu nhận, thông tin đó cần được xử lí.</a:t>
            </a:r>
          </a:p>
          <a:p>
            <a:pPr algn="just"/>
            <a:r>
              <a:rPr lang="vi-VN">
                <a:latin typeface="Calibri" panose="020F0502020204030204" pitchFamily="34" charset="0"/>
                <a:cs typeface="Calibri" panose="020F0502020204030204" pitchFamily="34" charset="0"/>
              </a:rPr>
              <a:t>Bộ não của con người là bộ phận xử lí thông tin.</a:t>
            </a:r>
          </a:p>
          <a:p>
            <a:pPr algn="just"/>
            <a:endParaRPr lang="en-US">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xmlns="" id="{1901D0D8-1590-4BAC-A8A3-30B19F29D49C}"/>
              </a:ext>
            </a:extLst>
          </p:cNvPr>
          <p:cNvSpPr>
            <a:spLocks noGrp="1"/>
          </p:cNvSpPr>
          <p:nvPr>
            <p:ph type="dt" sz="half" idx="10"/>
          </p:nvPr>
        </p:nvSpPr>
        <p:spPr/>
        <p:txBody>
          <a:bodyPr/>
          <a:lstStyle/>
          <a:p>
            <a:fld id="{3A5E50DC-69AB-4510-ACDB-5C4EF2F500FC}" type="datetime1">
              <a:rPr lang="en-US" smtClean="0"/>
              <a:t>9/23/2024</a:t>
            </a:fld>
            <a:endParaRPr lang="en-US"/>
          </a:p>
        </p:txBody>
      </p:sp>
      <p:sp>
        <p:nvSpPr>
          <p:cNvPr id="3" name="Footer Placeholder 2">
            <a:extLst>
              <a:ext uri="{FF2B5EF4-FFF2-40B4-BE49-F238E27FC236}">
                <a16:creationId xmlns:a16="http://schemas.microsoft.com/office/drawing/2014/main" xmlns="" id="{28F011AB-96D2-4F5C-A6D1-3AA6624C4D88}"/>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a:extLst>
              <a:ext uri="{FF2B5EF4-FFF2-40B4-BE49-F238E27FC236}">
                <a16:creationId xmlns:a16="http://schemas.microsoft.com/office/drawing/2014/main" xmlns="" id="{3847D2A0-1F88-4B0D-A44C-7FAF27062220}"/>
              </a:ext>
            </a:extLst>
          </p:cNvPr>
          <p:cNvSpPr>
            <a:spLocks noGrp="1"/>
          </p:cNvSpPr>
          <p:nvPr>
            <p:ph type="sldNum" sz="quarter" idx="12"/>
          </p:nvPr>
        </p:nvSpPr>
        <p:spPr/>
        <p:txBody>
          <a:bodyPr/>
          <a:lstStyle/>
          <a:p>
            <a:fld id="{30468810-060D-430C-ACDF-BB351635E08B}" type="slidenum">
              <a:rPr lang="en-US" smtClean="0"/>
              <a:t>19</a:t>
            </a:fld>
            <a:endParaRPr lang="en-US"/>
          </a:p>
        </p:txBody>
      </p:sp>
    </p:spTree>
    <p:extLst>
      <p:ext uri="{BB962C8B-B14F-4D97-AF65-F5344CB8AC3E}">
        <p14:creationId xmlns:p14="http://schemas.microsoft.com/office/powerpoint/2010/main" val="3892200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5B3C647-99CD-47CC-AFC7-F8E7E2F7127C}"/>
              </a:ext>
            </a:extLst>
          </p:cNvPr>
          <p:cNvSpPr>
            <a:spLocks noGrp="1"/>
          </p:cNvSpPr>
          <p:nvPr>
            <p:ph type="dt" sz="half" idx="10"/>
          </p:nvPr>
        </p:nvSpPr>
        <p:spPr/>
        <p:txBody>
          <a:bodyPr/>
          <a:lstStyle/>
          <a:p>
            <a:fld id="{E19FF07A-E307-48A2-BBC2-8FF807E59E5E}" type="datetime1">
              <a:rPr lang="en-US" smtClean="0">
                <a:latin typeface="+mn-lt"/>
              </a:rPr>
              <a:t>9/23/2024</a:t>
            </a:fld>
            <a:endParaRPr lang="en-US" dirty="0">
              <a:latin typeface="+mn-lt"/>
            </a:endParaRPr>
          </a:p>
        </p:txBody>
      </p:sp>
      <p:sp>
        <p:nvSpPr>
          <p:cNvPr id="3" name="Footer Placeholder 2">
            <a:extLst>
              <a:ext uri="{FF2B5EF4-FFF2-40B4-BE49-F238E27FC236}">
                <a16:creationId xmlns:a16="http://schemas.microsoft.com/office/drawing/2014/main" xmlns="" id="{5582862C-D943-43A3-9FE7-041D3DD2B657}"/>
              </a:ext>
            </a:extLst>
          </p:cNvPr>
          <p:cNvSpPr>
            <a:spLocks noGrp="1"/>
          </p:cNvSpPr>
          <p:nvPr>
            <p:ph type="ftr" sz="quarter" idx="11"/>
          </p:nvPr>
        </p:nvSpPr>
        <p:spPr/>
        <p:txBody>
          <a:bodyPr/>
          <a:lstStyle/>
          <a:p>
            <a:r>
              <a:rPr lang="en-US">
                <a:latin typeface="+mn-lt"/>
              </a:rPr>
              <a:t>Tin học lớp 3_NXB ĐH Vinh_Kiến tạo công dân toàn cầu</a:t>
            </a:r>
            <a:endParaRPr lang="en-US" dirty="0">
              <a:latin typeface="+mn-lt"/>
            </a:endParaRPr>
          </a:p>
        </p:txBody>
      </p:sp>
      <p:sp>
        <p:nvSpPr>
          <p:cNvPr id="4" name="Slide Number Placeholder 3">
            <a:extLst>
              <a:ext uri="{FF2B5EF4-FFF2-40B4-BE49-F238E27FC236}">
                <a16:creationId xmlns:a16="http://schemas.microsoft.com/office/drawing/2014/main" xmlns="" id="{04597971-6EE9-430E-9AAB-53261889BEFA}"/>
              </a:ext>
            </a:extLst>
          </p:cNvPr>
          <p:cNvSpPr>
            <a:spLocks noGrp="1"/>
          </p:cNvSpPr>
          <p:nvPr>
            <p:ph type="sldNum" sz="quarter" idx="12"/>
          </p:nvPr>
        </p:nvSpPr>
        <p:spPr/>
        <p:txBody>
          <a:bodyPr/>
          <a:lstStyle/>
          <a:p>
            <a:fld id="{30468810-060D-430C-ACDF-BB351635E08B}" type="slidenum">
              <a:rPr lang="en-US" smtClean="0">
                <a:latin typeface="+mn-lt"/>
              </a:rPr>
              <a:pPr/>
              <a:t>2</a:t>
            </a:fld>
            <a:endParaRPr lang="en-US">
              <a:latin typeface="+mn-lt"/>
            </a:endParaRPr>
          </a:p>
        </p:txBody>
      </p:sp>
      <p:sp>
        <p:nvSpPr>
          <p:cNvPr id="6" name="Text Placeholder 5">
            <a:extLst>
              <a:ext uri="{FF2B5EF4-FFF2-40B4-BE49-F238E27FC236}">
                <a16:creationId xmlns:a16="http://schemas.microsoft.com/office/drawing/2014/main" xmlns="" id="{3291838A-8B14-470B-9B3B-7E34F84AFA3C}"/>
              </a:ext>
            </a:extLst>
          </p:cNvPr>
          <p:cNvSpPr>
            <a:spLocks noGrp="1"/>
          </p:cNvSpPr>
          <p:nvPr>
            <p:ph type="body" sz="quarter" idx="13"/>
          </p:nvPr>
        </p:nvSpPr>
        <p:spPr>
          <a:xfrm>
            <a:off x="2099413" y="2766013"/>
            <a:ext cx="6478842" cy="461962"/>
          </a:xfrm>
        </p:spPr>
        <p:txBody>
          <a:bodyPr>
            <a:noAutofit/>
          </a:bodyPr>
          <a:lstStyle/>
          <a:p>
            <a:pPr algn="just">
              <a:lnSpc>
                <a:spcPct val="100000"/>
              </a:lnSpc>
            </a:pPr>
            <a:r>
              <a:rPr lang="vi-VN" sz="1800">
                <a:latin typeface="Calibri" panose="020F0502020204030204" pitchFamily="34" charset="0"/>
                <a:cs typeface="Calibri" panose="020F0502020204030204" pitchFamily="34" charset="0"/>
              </a:rPr>
              <a:t>Nêu được ví dụ minh hoạ cho nhận xét: Bộ óc của con người là một bộ phận xử lí thông tin.</a:t>
            </a:r>
            <a:endParaRPr lang="en-US" sz="1800"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xmlns="" id="{E341BA94-8D52-45D6-A6E9-314E273E5212}"/>
              </a:ext>
            </a:extLst>
          </p:cNvPr>
          <p:cNvSpPr>
            <a:spLocks noGrp="1"/>
          </p:cNvSpPr>
          <p:nvPr>
            <p:ph type="body" sz="quarter" idx="14"/>
          </p:nvPr>
        </p:nvSpPr>
        <p:spPr>
          <a:xfrm>
            <a:off x="2099412" y="3766638"/>
            <a:ext cx="6478843" cy="461962"/>
          </a:xfrm>
        </p:spPr>
        <p:txBody>
          <a:bodyPr>
            <a:noAutofit/>
          </a:bodyPr>
          <a:lstStyle/>
          <a:p>
            <a:pPr algn="just">
              <a:lnSpc>
                <a:spcPct val="100000"/>
              </a:lnSpc>
            </a:pPr>
            <a:r>
              <a:rPr lang="vi-VN" sz="1800">
                <a:latin typeface="Calibri" panose="020F0502020204030204" pitchFamily="34" charset="0"/>
                <a:cs typeface="Calibri" panose="020F0502020204030204" pitchFamily="34" charset="0"/>
              </a:rPr>
              <a:t>Thực hiện được việc xử lí thông tin trong các tình huống thực tế như: làm bài tập, chơi trò chơi, …</a:t>
            </a:r>
            <a:endParaRPr lang="en-US" sz="1800"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xmlns="" id="{6F6FDC94-9FC5-45BA-BA32-F7C8F4005969}"/>
              </a:ext>
            </a:extLst>
          </p:cNvPr>
          <p:cNvSpPr>
            <a:spLocks noGrp="1"/>
          </p:cNvSpPr>
          <p:nvPr>
            <p:ph type="body" sz="quarter" idx="15"/>
          </p:nvPr>
        </p:nvSpPr>
        <p:spPr>
          <a:xfrm>
            <a:off x="2129934" y="1856056"/>
            <a:ext cx="6448321" cy="624008"/>
          </a:xfrm>
        </p:spPr>
        <p:txBody>
          <a:bodyPr>
            <a:noAutofit/>
          </a:bodyPr>
          <a:lstStyle/>
          <a:p>
            <a:pPr algn="just">
              <a:lnSpc>
                <a:spcPct val="100000"/>
              </a:lnSpc>
            </a:pPr>
            <a:r>
              <a:rPr lang="vi-VN" sz="1800">
                <a:latin typeface="Calibri" panose="020F0502020204030204" pitchFamily="34" charset="0"/>
                <a:cs typeface="Calibri" panose="020F0502020204030204" pitchFamily="34" charset="0"/>
              </a:rPr>
              <a:t>Nhận ra được trong trường hợp cụ thể: Thông tin thu nhận và được xử lí là gì, kết quả của xử lí là hành động hay ý nghĩ gì</a:t>
            </a:r>
            <a:r>
              <a:rPr lang="en-US" sz="180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4346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D55A4D8-ED8B-46EB-8805-6B53B5C46A59}"/>
              </a:ext>
            </a:extLst>
          </p:cNvPr>
          <p:cNvSpPr>
            <a:spLocks noGrp="1"/>
          </p:cNvSpPr>
          <p:nvPr>
            <p:ph type="dt" sz="half" idx="10"/>
          </p:nvPr>
        </p:nvSpPr>
        <p:spPr/>
        <p:txBody>
          <a:bodyPr/>
          <a:lstStyle/>
          <a:p>
            <a:fld id="{AFFDFB67-3E87-4940-9641-217837D2FD91}" type="datetime1">
              <a:rPr lang="en-US" smtClean="0"/>
              <a:t>9/23/2024</a:t>
            </a:fld>
            <a:endParaRPr lang="en-US"/>
          </a:p>
        </p:txBody>
      </p:sp>
      <p:sp>
        <p:nvSpPr>
          <p:cNvPr id="3" name="Footer Placeholder 2">
            <a:extLst>
              <a:ext uri="{FF2B5EF4-FFF2-40B4-BE49-F238E27FC236}">
                <a16:creationId xmlns:a16="http://schemas.microsoft.com/office/drawing/2014/main" xmlns="" id="{F109CCD4-2072-469E-A1DE-818C6D133BD4}"/>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99972AEE-8931-422C-901C-0EF1CADB60AE}"/>
              </a:ext>
            </a:extLst>
          </p:cNvPr>
          <p:cNvSpPr>
            <a:spLocks noGrp="1"/>
          </p:cNvSpPr>
          <p:nvPr>
            <p:ph type="sldNum" sz="quarter" idx="12"/>
          </p:nvPr>
        </p:nvSpPr>
        <p:spPr/>
        <p:txBody>
          <a:bodyPr/>
          <a:lstStyle/>
          <a:p>
            <a:fld id="{30468810-060D-430C-ACDF-BB351635E08B}" type="slidenum">
              <a:rPr lang="en-US" smtClean="0"/>
              <a:t>3</a:t>
            </a:fld>
            <a:endParaRPr lang="en-US"/>
          </a:p>
        </p:txBody>
      </p:sp>
    </p:spTree>
    <p:extLst>
      <p:ext uri="{BB962C8B-B14F-4D97-AF65-F5344CB8AC3E}">
        <p14:creationId xmlns:p14="http://schemas.microsoft.com/office/powerpoint/2010/main" val="23289245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AADA7C0-EE61-42CA-A4AD-14D5C76AB32C}"/>
              </a:ext>
            </a:extLst>
          </p:cNvPr>
          <p:cNvSpPr>
            <a:spLocks noGrp="1"/>
          </p:cNvSpPr>
          <p:nvPr>
            <p:ph type="dt" sz="half" idx="10"/>
          </p:nvPr>
        </p:nvSpPr>
        <p:spPr/>
        <p:txBody>
          <a:bodyPr/>
          <a:lstStyle/>
          <a:p>
            <a:fld id="{58C8B6C7-C63F-413A-9C9E-A765D97A9549}" type="datetime1">
              <a:rPr lang="en-US" smtClean="0"/>
              <a:t>9/23/2024</a:t>
            </a:fld>
            <a:endParaRPr lang="en-US"/>
          </a:p>
        </p:txBody>
      </p:sp>
      <p:sp>
        <p:nvSpPr>
          <p:cNvPr id="3" name="Footer Placeholder 2">
            <a:extLst>
              <a:ext uri="{FF2B5EF4-FFF2-40B4-BE49-F238E27FC236}">
                <a16:creationId xmlns:a16="http://schemas.microsoft.com/office/drawing/2014/main" xmlns="" id="{1701E2A5-1B0F-4F13-9477-615821B3000D}"/>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1BDDFDCB-52DB-4649-A15A-DA7AB1BE3502}"/>
              </a:ext>
            </a:extLst>
          </p:cNvPr>
          <p:cNvSpPr>
            <a:spLocks noGrp="1"/>
          </p:cNvSpPr>
          <p:nvPr>
            <p:ph type="sldNum" sz="quarter" idx="12"/>
          </p:nvPr>
        </p:nvSpPr>
        <p:spPr/>
        <p:txBody>
          <a:bodyPr/>
          <a:lstStyle/>
          <a:p>
            <a:fld id="{30468810-060D-430C-ACDF-BB351635E08B}" type="slidenum">
              <a:rPr lang="en-US" smtClean="0"/>
              <a:t>4</a:t>
            </a:fld>
            <a:endParaRPr lang="en-US"/>
          </a:p>
        </p:txBody>
      </p:sp>
    </p:spTree>
    <p:extLst>
      <p:ext uri="{BB962C8B-B14F-4D97-AF65-F5344CB8AC3E}">
        <p14:creationId xmlns:p14="http://schemas.microsoft.com/office/powerpoint/2010/main" val="37235581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B3FF996-8480-4A4A-A177-9648187FE00A}"/>
              </a:ext>
            </a:extLst>
          </p:cNvPr>
          <p:cNvSpPr>
            <a:spLocks noGrp="1"/>
          </p:cNvSpPr>
          <p:nvPr>
            <p:ph type="title"/>
          </p:nvPr>
        </p:nvSpPr>
        <p:spPr/>
        <p:txBody>
          <a:bodyPr/>
          <a:lstStyle/>
          <a:p>
            <a:pPr algn="ctr"/>
            <a:r>
              <a:rPr lang="en-US"/>
              <a:t>Tình huống Khởi động</a:t>
            </a:r>
          </a:p>
        </p:txBody>
      </p:sp>
      <p:sp>
        <p:nvSpPr>
          <p:cNvPr id="6" name="Content Placeholder 5">
            <a:extLst>
              <a:ext uri="{FF2B5EF4-FFF2-40B4-BE49-F238E27FC236}">
                <a16:creationId xmlns:a16="http://schemas.microsoft.com/office/drawing/2014/main" xmlns="" id="{FEA38779-5E2D-45AB-9A97-6486D4FCE395}"/>
              </a:ext>
            </a:extLst>
          </p:cNvPr>
          <p:cNvSpPr>
            <a:spLocks noGrp="1"/>
          </p:cNvSpPr>
          <p:nvPr>
            <p:ph sz="quarter" idx="4294967295"/>
          </p:nvPr>
        </p:nvSpPr>
        <p:spPr>
          <a:xfrm>
            <a:off x="3637865" y="1619641"/>
            <a:ext cx="4973283" cy="2584105"/>
          </a:xfrm>
        </p:spPr>
        <p:txBody>
          <a:bodyPr>
            <a:normAutofit fontScale="70000" lnSpcReduction="20000"/>
          </a:bodyPr>
          <a:lstStyle/>
          <a:p>
            <a:pPr algn="just">
              <a:lnSpc>
                <a:spcPct val="120000"/>
              </a:lnSpc>
            </a:pPr>
            <a:r>
              <a:rPr lang="vi-VN">
                <a:latin typeface="Calibri" panose="020F0502020204030204" pitchFamily="34" charset="0"/>
                <a:cs typeface="Calibri" panose="020F0502020204030204" pitchFamily="34" charset="0"/>
              </a:rPr>
              <a:t>Trên đường đi học, bạn Bình đang bối rối khi không thể đi bộ qua đường. Vì đèn tín hiệu giao thông dành cho người đi bộ đã bật xanh nhưng nhiều phương tiện khác không dừng lại để nhường đường.</a:t>
            </a:r>
          </a:p>
        </p:txBody>
      </p:sp>
      <p:sp>
        <p:nvSpPr>
          <p:cNvPr id="2" name="Date Placeholder 1">
            <a:extLst>
              <a:ext uri="{FF2B5EF4-FFF2-40B4-BE49-F238E27FC236}">
                <a16:creationId xmlns:a16="http://schemas.microsoft.com/office/drawing/2014/main" xmlns="" id="{F4E4FCB9-5104-4934-86D7-32F3CC5DA6AD}"/>
              </a:ext>
            </a:extLst>
          </p:cNvPr>
          <p:cNvSpPr>
            <a:spLocks noGrp="1"/>
          </p:cNvSpPr>
          <p:nvPr>
            <p:ph type="dt" sz="half" idx="10"/>
          </p:nvPr>
        </p:nvSpPr>
        <p:spPr/>
        <p:txBody>
          <a:bodyPr/>
          <a:lstStyle/>
          <a:p>
            <a:fld id="{8F55D6A0-D668-4103-9D6B-1DD7D7BEF2D2}" type="datetime1">
              <a:rPr lang="en-US" smtClean="0"/>
              <a:t>9/23/2024</a:t>
            </a:fld>
            <a:endParaRPr lang="en-US"/>
          </a:p>
        </p:txBody>
      </p:sp>
      <p:sp>
        <p:nvSpPr>
          <p:cNvPr id="3" name="Footer Placeholder 2">
            <a:extLst>
              <a:ext uri="{FF2B5EF4-FFF2-40B4-BE49-F238E27FC236}">
                <a16:creationId xmlns:a16="http://schemas.microsoft.com/office/drawing/2014/main" xmlns="" id="{C298D95B-B7E8-41E3-A47A-4CD7BF206A0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781A8F6C-D3F9-4E5B-A3B9-33CDB3C93A88}"/>
              </a:ext>
            </a:extLst>
          </p:cNvPr>
          <p:cNvSpPr>
            <a:spLocks noGrp="1"/>
          </p:cNvSpPr>
          <p:nvPr>
            <p:ph type="sldNum" sz="quarter" idx="12"/>
          </p:nvPr>
        </p:nvSpPr>
        <p:spPr/>
        <p:txBody>
          <a:bodyPr/>
          <a:lstStyle/>
          <a:p>
            <a:fld id="{30468810-060D-430C-ACDF-BB351635E08B}" type="slidenum">
              <a:rPr lang="en-US" smtClean="0"/>
              <a:t>5</a:t>
            </a:fld>
            <a:endParaRPr lang="en-US"/>
          </a:p>
        </p:txBody>
      </p:sp>
      <p:pic>
        <p:nvPicPr>
          <p:cNvPr id="1026" name="Picture 2" descr="200 câu hỏi, đố về Kiều - HỘI KIỀU HỌC VIỆT NAM"/>
          <p:cNvPicPr>
            <a:picLocks noGrp="1" noChangeAspect="1" noChangeArrowheads="1"/>
          </p:cNvPicPr>
          <p:nvPr>
            <p:ph sz="quarter" idx="4294967295"/>
          </p:nvPr>
        </p:nvPicPr>
        <p:blipFill rotWithShape="1">
          <a:blip r:embed="rId2">
            <a:extLst>
              <a:ext uri="{28A0092B-C50C-407E-A947-70E740481C1C}">
                <a14:useLocalDpi xmlns:a14="http://schemas.microsoft.com/office/drawing/2010/main" val="0"/>
              </a:ext>
            </a:extLst>
          </a:blip>
          <a:srcRect l="12570" t="10075" r="19593" b="19632"/>
          <a:stretch/>
        </p:blipFill>
        <p:spPr bwMode="auto">
          <a:xfrm>
            <a:off x="844915" y="1552109"/>
            <a:ext cx="2559005" cy="265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723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B3FF996-8480-4A4A-A177-9648187FE00A}"/>
              </a:ext>
            </a:extLst>
          </p:cNvPr>
          <p:cNvSpPr>
            <a:spLocks noGrp="1"/>
          </p:cNvSpPr>
          <p:nvPr>
            <p:ph type="title"/>
          </p:nvPr>
        </p:nvSpPr>
        <p:spPr/>
        <p:txBody>
          <a:bodyPr/>
          <a:lstStyle/>
          <a:p>
            <a:pPr algn="ctr"/>
            <a:r>
              <a:rPr lang="en-US"/>
              <a:t>Tình huống Khởi động</a:t>
            </a:r>
          </a:p>
        </p:txBody>
      </p:sp>
      <p:sp>
        <p:nvSpPr>
          <p:cNvPr id="6" name="Content Placeholder 5">
            <a:extLst>
              <a:ext uri="{FF2B5EF4-FFF2-40B4-BE49-F238E27FC236}">
                <a16:creationId xmlns:a16="http://schemas.microsoft.com/office/drawing/2014/main" xmlns="" id="{FEA38779-5E2D-45AB-9A97-6486D4FCE395}"/>
              </a:ext>
            </a:extLst>
          </p:cNvPr>
          <p:cNvSpPr>
            <a:spLocks noGrp="1"/>
          </p:cNvSpPr>
          <p:nvPr>
            <p:ph sz="quarter" idx="4294967295"/>
          </p:nvPr>
        </p:nvSpPr>
        <p:spPr>
          <a:xfrm>
            <a:off x="870202" y="3036739"/>
            <a:ext cx="7403596" cy="897155"/>
          </a:xfrm>
        </p:spPr>
        <p:txBody>
          <a:bodyPr>
            <a:normAutofit lnSpcReduction="10000"/>
          </a:bodyPr>
          <a:lstStyle/>
          <a:p>
            <a:pPr algn="just">
              <a:lnSpc>
                <a:spcPct val="100000"/>
              </a:lnSpc>
            </a:pPr>
            <a:r>
              <a:rPr lang="vi-VN" sz="2800">
                <a:latin typeface="Calibri" panose="020F0502020204030204" pitchFamily="34" charset="0"/>
                <a:cs typeface="Calibri" panose="020F0502020204030204" pitchFamily="34" charset="0"/>
              </a:rPr>
              <a:t>Em sẽ làm gì để có thể qua đường an toàn khi gặp tình huống giống bạn Bình?</a:t>
            </a:r>
          </a:p>
        </p:txBody>
      </p:sp>
      <p:sp>
        <p:nvSpPr>
          <p:cNvPr id="2" name="Date Placeholder 1">
            <a:extLst>
              <a:ext uri="{FF2B5EF4-FFF2-40B4-BE49-F238E27FC236}">
                <a16:creationId xmlns:a16="http://schemas.microsoft.com/office/drawing/2014/main" xmlns="" id="{F4E4FCB9-5104-4934-86D7-32F3CC5DA6AD}"/>
              </a:ext>
            </a:extLst>
          </p:cNvPr>
          <p:cNvSpPr>
            <a:spLocks noGrp="1"/>
          </p:cNvSpPr>
          <p:nvPr>
            <p:ph type="dt" sz="half" idx="10"/>
          </p:nvPr>
        </p:nvSpPr>
        <p:spPr/>
        <p:txBody>
          <a:bodyPr/>
          <a:lstStyle/>
          <a:p>
            <a:fld id="{8F55D6A0-D668-4103-9D6B-1DD7D7BEF2D2}" type="datetime1">
              <a:rPr lang="en-US" smtClean="0"/>
              <a:t>9/23/2024</a:t>
            </a:fld>
            <a:endParaRPr lang="en-US"/>
          </a:p>
        </p:txBody>
      </p:sp>
      <p:sp>
        <p:nvSpPr>
          <p:cNvPr id="3" name="Footer Placeholder 2">
            <a:extLst>
              <a:ext uri="{FF2B5EF4-FFF2-40B4-BE49-F238E27FC236}">
                <a16:creationId xmlns:a16="http://schemas.microsoft.com/office/drawing/2014/main" xmlns="" id="{C298D95B-B7E8-41E3-A47A-4CD7BF206A0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781A8F6C-D3F9-4E5B-A3B9-33CDB3C93A88}"/>
              </a:ext>
            </a:extLst>
          </p:cNvPr>
          <p:cNvSpPr>
            <a:spLocks noGrp="1"/>
          </p:cNvSpPr>
          <p:nvPr>
            <p:ph type="sldNum" sz="quarter" idx="12"/>
          </p:nvPr>
        </p:nvSpPr>
        <p:spPr/>
        <p:txBody>
          <a:bodyPr/>
          <a:lstStyle/>
          <a:p>
            <a:fld id="{30468810-060D-430C-ACDF-BB351635E08B}" type="slidenum">
              <a:rPr lang="en-US" smtClean="0"/>
              <a:t>6</a:t>
            </a:fld>
            <a:endParaRPr lang="en-US"/>
          </a:p>
        </p:txBody>
      </p:sp>
      <p:pic>
        <p:nvPicPr>
          <p:cNvPr id="8" name="Picture 7"/>
          <p:cNvPicPr>
            <a:picLocks noChangeAspect="1"/>
          </p:cNvPicPr>
          <p:nvPr/>
        </p:nvPicPr>
        <p:blipFill>
          <a:blip r:embed="rId2"/>
          <a:stretch>
            <a:fillRect/>
          </a:stretch>
        </p:blipFill>
        <p:spPr>
          <a:xfrm>
            <a:off x="2810065" y="1568946"/>
            <a:ext cx="3523869" cy="1028867"/>
          </a:xfrm>
          <a:prstGeom prst="rect">
            <a:avLst/>
          </a:prstGeom>
        </p:spPr>
      </p:pic>
    </p:spTree>
    <p:extLst>
      <p:ext uri="{BB962C8B-B14F-4D97-AF65-F5344CB8AC3E}">
        <p14:creationId xmlns:p14="http://schemas.microsoft.com/office/powerpoint/2010/main" val="13701795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9DE90BA-017F-478B-B313-8DDDDD7736C4}"/>
              </a:ext>
            </a:extLst>
          </p:cNvPr>
          <p:cNvSpPr>
            <a:spLocks noGrp="1"/>
          </p:cNvSpPr>
          <p:nvPr>
            <p:ph type="body" sz="quarter" idx="13"/>
          </p:nvPr>
        </p:nvSpPr>
        <p:spPr/>
        <p:txBody>
          <a:bodyPr/>
          <a:lstStyle/>
          <a:p>
            <a:pPr algn="ctr"/>
            <a:r>
              <a:rPr lang="en-US">
                <a:latin typeface="+mn-lt"/>
              </a:rPr>
              <a:t>KHÁM PHÁ</a:t>
            </a:r>
          </a:p>
        </p:txBody>
      </p:sp>
      <p:sp>
        <p:nvSpPr>
          <p:cNvPr id="2" name="Date Placeholder 1">
            <a:extLst>
              <a:ext uri="{FF2B5EF4-FFF2-40B4-BE49-F238E27FC236}">
                <a16:creationId xmlns:a16="http://schemas.microsoft.com/office/drawing/2014/main" xmlns="" id="{79B469E4-7593-400E-9197-116D16D869D5}"/>
              </a:ext>
            </a:extLst>
          </p:cNvPr>
          <p:cNvSpPr>
            <a:spLocks noGrp="1"/>
          </p:cNvSpPr>
          <p:nvPr>
            <p:ph type="dt" sz="half" idx="10"/>
          </p:nvPr>
        </p:nvSpPr>
        <p:spPr/>
        <p:txBody>
          <a:bodyPr/>
          <a:lstStyle/>
          <a:p>
            <a:fld id="{1E179FC2-527E-49D1-9774-E311EA68CF75}" type="datetime1">
              <a:rPr lang="en-US" smtClean="0"/>
              <a:t>9/23/2024</a:t>
            </a:fld>
            <a:endParaRPr lang="en-US"/>
          </a:p>
        </p:txBody>
      </p:sp>
      <p:sp>
        <p:nvSpPr>
          <p:cNvPr id="3" name="Footer Placeholder 2">
            <a:extLst>
              <a:ext uri="{FF2B5EF4-FFF2-40B4-BE49-F238E27FC236}">
                <a16:creationId xmlns:a16="http://schemas.microsoft.com/office/drawing/2014/main" xmlns="" id="{94F4CE6F-1F63-471D-9727-2734DB02589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2FB21AC6-A009-445B-93E7-FA1A45B2802B}"/>
              </a:ext>
            </a:extLst>
          </p:cNvPr>
          <p:cNvSpPr>
            <a:spLocks noGrp="1"/>
          </p:cNvSpPr>
          <p:nvPr>
            <p:ph type="sldNum" sz="quarter" idx="12"/>
          </p:nvPr>
        </p:nvSpPr>
        <p:spPr/>
        <p:txBody>
          <a:bodyPr/>
          <a:lstStyle/>
          <a:p>
            <a:fld id="{30468810-060D-430C-ACDF-BB351635E08B}" type="slidenum">
              <a:rPr lang="en-US" smtClean="0"/>
              <a:t>7</a:t>
            </a:fld>
            <a:endParaRPr lang="en-US"/>
          </a:p>
        </p:txBody>
      </p:sp>
    </p:spTree>
    <p:extLst>
      <p:ext uri="{BB962C8B-B14F-4D97-AF65-F5344CB8AC3E}">
        <p14:creationId xmlns:p14="http://schemas.microsoft.com/office/powerpoint/2010/main" val="3780202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t>T</a:t>
            </a:r>
            <a:r>
              <a:rPr lang="vi-VN" sz="4000"/>
              <a:t>rải nghiệm chơi cờ vua online </a:t>
            </a:r>
            <a:endParaRPr lang="en-US" sz="4000"/>
          </a:p>
        </p:txBody>
      </p:sp>
      <p:sp>
        <p:nvSpPr>
          <p:cNvPr id="3" name="Date Placeholder 2"/>
          <p:cNvSpPr>
            <a:spLocks noGrp="1"/>
          </p:cNvSpPr>
          <p:nvPr>
            <p:ph type="dt" sz="half" idx="10"/>
          </p:nvPr>
        </p:nvSpPr>
        <p:spPr/>
        <p:txBody>
          <a:bodyPr/>
          <a:lstStyle/>
          <a:p>
            <a:fld id="{2C97670F-99C2-45AF-BD20-604CAA054954}" type="datetime1">
              <a:rPr lang="en-US" smtClean="0"/>
              <a:t>9/23/2024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8</a:t>
            </a:fld>
            <a:endParaRPr lang="en-US"/>
          </a:p>
        </p:txBody>
      </p:sp>
      <p:sp>
        <p:nvSpPr>
          <p:cNvPr id="7" name="Content Placeholder 6"/>
          <p:cNvSpPr>
            <a:spLocks noGrp="1"/>
          </p:cNvSpPr>
          <p:nvPr>
            <p:ph sz="quarter" idx="14"/>
          </p:nvPr>
        </p:nvSpPr>
        <p:spPr>
          <a:xfrm>
            <a:off x="4387804" y="1543050"/>
            <a:ext cx="4127546" cy="2751138"/>
          </a:xfrm>
        </p:spPr>
        <p:txBody>
          <a:bodyPr>
            <a:normAutofit fontScale="62500" lnSpcReduction="20000"/>
          </a:bodyPr>
          <a:lstStyle/>
          <a:p>
            <a:pPr algn="just">
              <a:lnSpc>
                <a:spcPct val="120000"/>
              </a:lnSpc>
            </a:pPr>
            <a:r>
              <a:rPr lang="vi-VN"/>
              <a:t>Khi chơi cờ vua em nhận thông tin từ đâu?</a:t>
            </a:r>
          </a:p>
          <a:p>
            <a:pPr algn="just">
              <a:lnSpc>
                <a:spcPct val="120000"/>
              </a:lnSpc>
            </a:pPr>
            <a:r>
              <a:rPr lang="vi-VN"/>
              <a:t>Quá trình xử lí thông tin thu nhận được là gì?</a:t>
            </a:r>
          </a:p>
          <a:p>
            <a:pPr algn="just">
              <a:lnSpc>
                <a:spcPct val="120000"/>
              </a:lnSpc>
            </a:pPr>
            <a:r>
              <a:rPr lang="vi-VN"/>
              <a:t>Bộ phận nào của con người thực hiện quá trình xử lí thông tin đó?</a:t>
            </a:r>
          </a:p>
        </p:txBody>
      </p:sp>
      <p:pic>
        <p:nvPicPr>
          <p:cNvPr id="2056" name="Picture 8" descr="HƯỚNG DẪN CHƠI CỜ VUA - SÁCH DẠY CHƠI CỜ VUA - CHƠI CỜ MIỄN PHÍ ~ Trung Tâm  Cờ Quốc Tế"/>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224756" y="1550988"/>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8375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264" y="102393"/>
            <a:ext cx="7706305" cy="869155"/>
          </a:xfrm>
        </p:spPr>
        <p:txBody>
          <a:bodyPr/>
          <a:lstStyle/>
          <a:p>
            <a:pPr algn="ctr"/>
            <a:r>
              <a:rPr lang="en-US" sz="4000"/>
              <a:t>Tình huống Khám phá</a:t>
            </a:r>
          </a:p>
        </p:txBody>
      </p:sp>
      <p:sp>
        <p:nvSpPr>
          <p:cNvPr id="3" name="Date Placeholder 2"/>
          <p:cNvSpPr>
            <a:spLocks noGrp="1"/>
          </p:cNvSpPr>
          <p:nvPr>
            <p:ph type="dt" sz="half" idx="10"/>
          </p:nvPr>
        </p:nvSpPr>
        <p:spPr/>
        <p:txBody>
          <a:bodyPr/>
          <a:lstStyle/>
          <a:p>
            <a:fld id="{2C97670F-99C2-45AF-BD20-604CAA054954}" type="datetime1">
              <a:rPr lang="en-US" smtClean="0"/>
              <a:t>9/23/2024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9</a:t>
            </a:fld>
            <a:endParaRPr lang="en-US"/>
          </a:p>
        </p:txBody>
      </p:sp>
      <p:sp>
        <p:nvSpPr>
          <p:cNvPr id="10" name="Content Placeholder 9"/>
          <p:cNvSpPr>
            <a:spLocks noGrp="1"/>
          </p:cNvSpPr>
          <p:nvPr>
            <p:ph sz="quarter" idx="14"/>
          </p:nvPr>
        </p:nvSpPr>
        <p:spPr>
          <a:xfrm>
            <a:off x="3531477" y="971548"/>
            <a:ext cx="5289330" cy="2751138"/>
          </a:xfrm>
        </p:spPr>
        <p:txBody>
          <a:bodyPr>
            <a:noAutofit/>
          </a:bodyPr>
          <a:lstStyle/>
          <a:p>
            <a:pPr marL="0" indent="0" algn="just">
              <a:lnSpc>
                <a:spcPct val="120000"/>
              </a:lnSpc>
              <a:buNone/>
            </a:pPr>
            <a:r>
              <a:rPr lang="en-US" sz="2400">
                <a:latin typeface="Calibri" panose="020F0502020204030204" pitchFamily="34" charset="0"/>
                <a:cs typeface="Calibri" panose="020F0502020204030204" pitchFamily="34" charset="0"/>
              </a:rPr>
              <a:t>Tình huống: Tâm và Bình chơi cờ. Tâm đi một nước cờ, Bình suy nghĩ một lúc rồi đi nước cờ của mình.</a:t>
            </a:r>
            <a:r>
              <a:rPr lang="vi-VN" sz="2400">
                <a:latin typeface="Calibri" panose="020F0502020204030204" pitchFamily="34" charset="0"/>
                <a:cs typeface="Calibri" panose="020F0502020204030204" pitchFamily="34" charset="0"/>
              </a:rPr>
              <a:t> </a:t>
            </a:r>
            <a:endParaRPr lang="en-US" sz="2400">
              <a:latin typeface="Calibri" panose="020F0502020204030204" pitchFamily="34" charset="0"/>
              <a:cs typeface="Calibri" panose="020F0502020204030204" pitchFamily="34" charset="0"/>
            </a:endParaRPr>
          </a:p>
          <a:p>
            <a:pPr algn="just">
              <a:lnSpc>
                <a:spcPct val="120000"/>
              </a:lnSpc>
            </a:pPr>
            <a:r>
              <a:rPr lang="vi-VN" sz="2400">
                <a:latin typeface="Calibri" panose="020F0502020204030204" pitchFamily="34" charset="0"/>
                <a:cs typeface="Calibri" panose="020F0502020204030204" pitchFamily="34" charset="0"/>
              </a:rPr>
              <a:t>Bình nhận</a:t>
            </a:r>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thông tin từ nước đi của Tâm,</a:t>
            </a:r>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Bình suy nghĩ rồi quyết định đi</a:t>
            </a:r>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nước cờ của mình.</a:t>
            </a:r>
          </a:p>
          <a:p>
            <a:pPr algn="just">
              <a:lnSpc>
                <a:spcPct val="120000"/>
              </a:lnSpc>
            </a:pPr>
            <a:r>
              <a:rPr lang="vi-VN" sz="2400">
                <a:latin typeface="Calibri" panose="020F0502020204030204" pitchFamily="34" charset="0"/>
                <a:cs typeface="Calibri" panose="020F0502020204030204" pitchFamily="34" charset="0"/>
              </a:rPr>
              <a:t>Quá trình suy nghĩ của Bình là</a:t>
            </a:r>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quá trình bộ óc xử lí thông tin</a:t>
            </a:r>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thu nhận được.</a:t>
            </a:r>
            <a:endParaRPr lang="en-US" sz="2400">
              <a:latin typeface="Calibri" panose="020F0502020204030204" pitchFamily="34" charset="0"/>
              <a:cs typeface="Calibri" panose="020F0502020204030204" pitchFamily="34" charset="0"/>
            </a:endParaRPr>
          </a:p>
        </p:txBody>
      </p:sp>
      <p:pic>
        <p:nvPicPr>
          <p:cNvPr id="7" name="Picture 6" descr="A picture containing diagram&#10;&#10;Description automatically generated">
            <a:extLst>
              <a:ext uri="{FF2B5EF4-FFF2-40B4-BE49-F238E27FC236}">
                <a16:creationId xmlns:a16="http://schemas.microsoft.com/office/drawing/2014/main" xmlns="" id="{E2C5AAA3-4BD2-FDB1-6EFD-276CB46778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536" y="1418897"/>
            <a:ext cx="3215918" cy="2450223"/>
          </a:xfrm>
          <a:prstGeom prst="rect">
            <a:avLst/>
          </a:prstGeom>
        </p:spPr>
      </p:pic>
    </p:spTree>
    <p:extLst>
      <p:ext uri="{BB962C8B-B14F-4D97-AF65-F5344CB8AC3E}">
        <p14:creationId xmlns:p14="http://schemas.microsoft.com/office/powerpoint/2010/main" val="351184256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64377351"/>
</p:tagLst>
</file>

<file path=ppt/tags/tag1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1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1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1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1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1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20.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21.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26.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29.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30.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2"/>
</p:tagLst>
</file>

<file path=ppt/tags/tag34.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2356</TotalTime>
  <Words>954</Words>
  <Application>Microsoft Office PowerPoint</Application>
  <PresentationFormat>On-screen Show (16:9)</PresentationFormat>
  <Paragraphs>104</Paragraphs>
  <Slides>19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Microsoft YaHei</vt:lpstr>
      <vt:lpstr>Microsoft YaHei</vt:lpstr>
      <vt:lpstr>SimSun</vt:lpstr>
      <vt:lpstr>Adobe Fan Heiti Std B</vt:lpstr>
      <vt:lpstr>Arial</vt:lpstr>
      <vt:lpstr>Calibri</vt:lpstr>
      <vt:lpstr>等线</vt:lpstr>
      <vt:lpstr>Gulim</vt:lpstr>
      <vt:lpstr>Montserrat Black</vt:lpstr>
      <vt:lpstr>Roboto</vt:lpstr>
      <vt:lpstr>Times New Roman</vt:lpstr>
      <vt:lpstr>Verdana</vt:lpstr>
      <vt:lpstr>Office Theme</vt:lpstr>
      <vt:lpstr>XỬ LÍ THÔNG TIN</vt:lpstr>
      <vt:lpstr>PowerPoint Presentation</vt:lpstr>
      <vt:lpstr>PowerPoint Presentation</vt:lpstr>
      <vt:lpstr>PowerPoint Presentation</vt:lpstr>
      <vt:lpstr>Tình huống Khởi động</vt:lpstr>
      <vt:lpstr>Tình huống Khởi động</vt:lpstr>
      <vt:lpstr>PowerPoint Presentation</vt:lpstr>
      <vt:lpstr>Trải nghiệm chơi cờ vua online </vt:lpstr>
      <vt:lpstr>Tình huống Khám phá</vt:lpstr>
      <vt:lpstr>Tình huống Khám phá</vt:lpstr>
      <vt:lpstr>PowerPoint Presentation</vt:lpstr>
      <vt:lpstr>LUYỆN TẬP</vt:lpstr>
      <vt:lpstr>Tình huống Luyện tập 1</vt:lpstr>
      <vt:lpstr>Tình huống Luyện tập 1</vt:lpstr>
      <vt:lpstr>Tình huống Luyện tập 2</vt:lpstr>
      <vt:lpstr>Tình huống Luyện tập 2</vt:lpstr>
      <vt:lpstr>PowerPoint Presentation</vt:lpstr>
      <vt:lpstr>Làm việc nhóm</vt:lpstr>
      <vt:lpstr>GHI NHỚ</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Quang Vinh Chanh</dc:creator>
  <cp:lastModifiedBy>HP</cp:lastModifiedBy>
  <cp:revision>36</cp:revision>
  <dcterms:created xsi:type="dcterms:W3CDTF">2022-04-01T22:47:45Z</dcterms:created>
  <dcterms:modified xsi:type="dcterms:W3CDTF">2024-09-23T08:20:34Z</dcterms:modified>
</cp:coreProperties>
</file>