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315" r:id="rId4"/>
    <p:sldId id="296" r:id="rId5"/>
    <p:sldId id="279" r:id="rId6"/>
    <p:sldId id="280" r:id="rId7"/>
    <p:sldId id="312" r:id="rId8"/>
    <p:sldId id="294" r:id="rId9"/>
    <p:sldId id="311" r:id="rId10"/>
    <p:sldId id="289" r:id="rId11"/>
    <p:sldId id="313" r:id="rId12"/>
    <p:sldId id="278" r:id="rId13"/>
    <p:sldId id="314" r:id="rId14"/>
    <p:sldId id="309" r:id="rId15"/>
    <p:sldId id="300" r:id="rId16"/>
    <p:sldId id="307" r:id="rId17"/>
    <p:sldId id="3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DE"/>
    <a:srgbClr val="CAE8AA"/>
    <a:srgbClr val="B7ECFF"/>
    <a:srgbClr val="FFFCF3"/>
    <a:srgbClr val="476E2C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7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3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7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8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95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3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42A8-DD3E-4B83-993A-B83CC34C684F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3A30-0590-4941-AADB-07DF131B6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ông tin liên quan đến: hình nền powerpoint đẹp">
            <a:extLst>
              <a:ext uri="{FF2B5EF4-FFF2-40B4-BE49-F238E27FC236}">
                <a16:creationId xmlns:a16="http://schemas.microsoft.com/office/drawing/2014/main" id="{7348DA47-C59A-C518-7FEA-92C0E452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-1"/>
            <a:ext cx="11998960" cy="67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-up of a page&#10;&#10;Description automatically generated">
            <a:extLst>
              <a:ext uri="{FF2B5EF4-FFF2-40B4-BE49-F238E27FC236}">
                <a16:creationId xmlns:a16="http://schemas.microsoft.com/office/drawing/2014/main" id="{22D8D84A-7900-F1CE-A034-64567C08B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6" b="71188"/>
          <a:stretch/>
        </p:blipFill>
        <p:spPr>
          <a:xfrm>
            <a:off x="1174113" y="179298"/>
            <a:ext cx="10073816" cy="64306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429A2C-B732-EDE2-F7E0-E41C10302E37}"/>
              </a:ext>
            </a:extLst>
          </p:cNvPr>
          <p:cNvSpPr/>
          <p:nvPr/>
        </p:nvSpPr>
        <p:spPr>
          <a:xfrm>
            <a:off x="9071612" y="5887749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49205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B5702-7F25-4510-91F6-84C244B93565}"/>
              </a:ext>
            </a:extLst>
          </p:cNvPr>
          <p:cNvSpPr txBox="1"/>
          <p:nvPr/>
        </p:nvSpPr>
        <p:spPr>
          <a:xfrm>
            <a:off x="2195832" y="590551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921D4E-590A-D4A2-ED72-FF5921ED01B0}"/>
              </a:ext>
            </a:extLst>
          </p:cNvPr>
          <p:cNvSpPr txBox="1"/>
          <p:nvPr/>
        </p:nvSpPr>
        <p:spPr>
          <a:xfrm>
            <a:off x="602635" y="1404855"/>
            <a:ext cx="10986730" cy="90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mền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2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ts val="31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C5B7D7EC-1D56-3CE3-238A-DA9586C8E8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43259" r="20666" b="14370"/>
          <a:stretch/>
        </p:blipFill>
        <p:spPr>
          <a:xfrm>
            <a:off x="105207" y="2601882"/>
            <a:ext cx="4238164" cy="349792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DE13318-908B-FDF0-428F-0C6CC318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298" y="3363021"/>
            <a:ext cx="3647717" cy="267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2218AA01-AA91-FE1B-E21C-EFBC9512D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39" y="3429000"/>
            <a:ext cx="3799879" cy="26048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4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73FD25-0EE4-5D51-E8B1-F7985C9237EE}"/>
              </a:ext>
            </a:extLst>
          </p:cNvPr>
          <p:cNvSpPr txBox="1"/>
          <p:nvPr/>
        </p:nvSpPr>
        <p:spPr>
          <a:xfrm>
            <a:off x="3474719" y="251480"/>
            <a:ext cx="4105536" cy="74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B75C35-4436-BC07-E587-3096035B6DC2}"/>
              </a:ext>
            </a:extLst>
          </p:cNvPr>
          <p:cNvSpPr txBox="1"/>
          <p:nvPr/>
        </p:nvSpPr>
        <p:spPr>
          <a:xfrm>
            <a:off x="1158240" y="654010"/>
            <a:ext cx="9875519" cy="1109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D20CC-4DE4-A025-AD91-F067105D48CA}"/>
              </a:ext>
            </a:extLst>
          </p:cNvPr>
          <p:cNvSpPr/>
          <p:nvPr/>
        </p:nvSpPr>
        <p:spPr>
          <a:xfrm>
            <a:off x="2316480" y="1869440"/>
            <a:ext cx="7152640" cy="39217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1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E058E3-B7C3-A690-B044-91EDC0102446}"/>
              </a:ext>
            </a:extLst>
          </p:cNvPr>
          <p:cNvSpPr txBox="1"/>
          <p:nvPr/>
        </p:nvSpPr>
        <p:spPr>
          <a:xfrm>
            <a:off x="3474719" y="251480"/>
            <a:ext cx="4105536" cy="744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C39F07A0-DB7D-0B9B-50A3-68EADA33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" t="7703" r="7767" b="56889"/>
          <a:stretch/>
        </p:blipFill>
        <p:spPr>
          <a:xfrm>
            <a:off x="853441" y="3623254"/>
            <a:ext cx="5242559" cy="29832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ollage of a patchwork project&#10;&#10;Description automatically generated">
            <a:extLst>
              <a:ext uri="{FF2B5EF4-FFF2-40B4-BE49-F238E27FC236}">
                <a16:creationId xmlns:a16="http://schemas.microsoft.com/office/drawing/2014/main" id="{19C43417-F73A-0ABE-8ADB-591D087F89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42074" r="21290" b="13333"/>
          <a:stretch/>
        </p:blipFill>
        <p:spPr>
          <a:xfrm>
            <a:off x="6807200" y="1371833"/>
            <a:ext cx="5080455" cy="53845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6458E5-AEB6-84D0-38FB-E514672CEC2B}"/>
              </a:ext>
            </a:extLst>
          </p:cNvPr>
          <p:cNvSpPr txBox="1"/>
          <p:nvPr/>
        </p:nvSpPr>
        <p:spPr>
          <a:xfrm>
            <a:off x="1228911" y="1518352"/>
            <a:ext cx="4298576" cy="1601336"/>
          </a:xfrm>
          <a:prstGeom prst="rect">
            <a:avLst/>
          </a:prstGeom>
          <a:solidFill>
            <a:srgbClr val="EBF6D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86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1A8937D1-7DC1-7BBE-F62A-E865ECA397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0666" r="50325" b="69480"/>
          <a:stretch/>
        </p:blipFill>
        <p:spPr>
          <a:xfrm>
            <a:off x="123838" y="1166691"/>
            <a:ext cx="5902896" cy="4321418"/>
          </a:xfrm>
          <a:prstGeom prst="rect">
            <a:avLst/>
          </a:prstGeom>
        </p:spPr>
      </p:pic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7827F482-493F-60E1-A4B4-F8D429B95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8" t="7742" r="7437" b="71990"/>
          <a:stretch/>
        </p:blipFill>
        <p:spPr>
          <a:xfrm>
            <a:off x="6096000" y="1166691"/>
            <a:ext cx="5327064" cy="423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D4FCD1-956A-3699-C24A-69DF61815656}"/>
              </a:ext>
            </a:extLst>
          </p:cNvPr>
          <p:cNvSpPr txBox="1"/>
          <p:nvPr/>
        </p:nvSpPr>
        <p:spPr>
          <a:xfrm>
            <a:off x="2195832" y="590551"/>
            <a:ext cx="6572249" cy="6768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37217B-0D77-FC7D-E419-A3172A752770}"/>
              </a:ext>
            </a:extLst>
          </p:cNvPr>
          <p:cNvSpPr txBox="1"/>
          <p:nvPr/>
        </p:nvSpPr>
        <p:spPr>
          <a:xfrm>
            <a:off x="1637032" y="5725823"/>
            <a:ext cx="9203687" cy="6768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10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Vector khung hình trẻ em dễ thương với cậu bé và cô gái hạnh phúc | Thư  viện stock vector đẹp miễn phí">
            <a:extLst>
              <a:ext uri="{FF2B5EF4-FFF2-40B4-BE49-F238E27FC236}">
                <a16:creationId xmlns:a16="http://schemas.microsoft.com/office/drawing/2014/main" id="{A88D388F-A238-4A66-9A68-447B209D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07" y="0"/>
            <a:ext cx="7935310" cy="71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F54789-2538-4E26-A4D1-B793DDAA0F4C}"/>
              </a:ext>
            </a:extLst>
          </p:cNvPr>
          <p:cNvSpPr/>
          <p:nvPr/>
        </p:nvSpPr>
        <p:spPr>
          <a:xfrm>
            <a:off x="2413000" y="1200785"/>
            <a:ext cx="7366000" cy="42576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em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1700"/>
              </a:lnSpc>
            </a:pP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700"/>
              </a:lnSpc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2800"/>
              </a:lnSpc>
            </a:pPr>
            <a:endParaRPr lang="en-US" sz="23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31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Ao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vẽ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1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, square&#10;&#10;Description automatically generated">
            <a:extLst>
              <a:ext uri="{FF2B5EF4-FFF2-40B4-BE49-F238E27FC236}">
                <a16:creationId xmlns:a16="http://schemas.microsoft.com/office/drawing/2014/main" id="{6FA70F78-F958-C154-9774-0BB146B8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1" y="0"/>
            <a:ext cx="9328150" cy="663954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1723D5-6114-E7C4-6137-9866838A36E1}"/>
              </a:ext>
            </a:extLst>
          </p:cNvPr>
          <p:cNvSpPr/>
          <p:nvPr/>
        </p:nvSpPr>
        <p:spPr>
          <a:xfrm>
            <a:off x="2367916" y="1046480"/>
            <a:ext cx="6807200" cy="5357123"/>
          </a:xfrm>
          <a:prstGeom prst="roundRect">
            <a:avLst/>
          </a:prstGeom>
          <a:solidFill>
            <a:srgbClr val="CAE8A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1200"/>
              </a:lnSpc>
            </a:pP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phảm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là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gì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Em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sử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dụng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những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vật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liệu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hành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sáng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bằng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cách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nào</a:t>
            </a:r>
            <a:r>
              <a:rPr lang="en-US" sz="2300" dirty="0">
                <a:solidFill>
                  <a:srgbClr val="FF0000"/>
                </a:solidFill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Hình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ảnh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, chi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tiết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bề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mặt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trơn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nhẵn</a:t>
            </a:r>
            <a:r>
              <a:rPr lang="en-US" sz="2300" dirty="0">
                <a:solidFill>
                  <a:srgbClr val="FF0000"/>
                </a:solidFill>
              </a:rPr>
              <a:t>/</a:t>
            </a:r>
            <a:r>
              <a:rPr lang="en-US" sz="2300" dirty="0" err="1">
                <a:solidFill>
                  <a:srgbClr val="FF0000"/>
                </a:solidFill>
              </a:rPr>
              <a:t>xù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xì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hoặc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thô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ráp</a:t>
            </a:r>
            <a:r>
              <a:rPr lang="en-US" sz="2300" dirty="0">
                <a:solidFill>
                  <a:srgbClr val="FF0000"/>
                </a:solidFill>
              </a:rPr>
              <a:t>, </a:t>
            </a:r>
            <a:r>
              <a:rPr lang="en-US" sz="2300" dirty="0" err="1">
                <a:solidFill>
                  <a:srgbClr val="FF0000"/>
                </a:solidFill>
              </a:rPr>
              <a:t>ghồ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  <a:r>
              <a:rPr lang="en-US" sz="2300" dirty="0" err="1">
                <a:solidFill>
                  <a:srgbClr val="FF0000"/>
                </a:solidFill>
              </a:rPr>
              <a:t>ghề</a:t>
            </a:r>
            <a:r>
              <a:rPr lang="en-US" sz="2300" dirty="0">
                <a:solidFill>
                  <a:srgbClr val="FF0000"/>
                </a:solidFill>
              </a:rPr>
              <a:t>….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Em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thích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sản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phẩm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nhóm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nhất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vì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2300" dirty="0">
                <a:solidFill>
                  <a:schemeClr val="accent6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0886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ook&#10;&#10;Description automatically generated">
            <a:extLst>
              <a:ext uri="{FF2B5EF4-FFF2-40B4-BE49-F238E27FC236}">
                <a16:creationId xmlns:a16="http://schemas.microsoft.com/office/drawing/2014/main" id="{3CFD56F6-2344-1E30-6D25-4D7EA0975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81630" r="12872" b="6963"/>
          <a:stretch/>
        </p:blipFill>
        <p:spPr>
          <a:xfrm>
            <a:off x="375920" y="4925118"/>
            <a:ext cx="11816080" cy="1798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8B98A9-76C7-9467-4CC6-BAA97C226A94}"/>
              </a:ext>
            </a:extLst>
          </p:cNvPr>
          <p:cNvSpPr txBox="1"/>
          <p:nvPr/>
        </p:nvSpPr>
        <p:spPr>
          <a:xfrm>
            <a:off x="4397411" y="310859"/>
            <a:ext cx="2988909" cy="67685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400"/>
              </a:lnSpc>
            </a:pP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385AE-E9C9-388F-0F07-65EDEF135CEC}"/>
              </a:ext>
            </a:extLst>
          </p:cNvPr>
          <p:cNvSpPr txBox="1"/>
          <p:nvPr/>
        </p:nvSpPr>
        <p:spPr>
          <a:xfrm>
            <a:off x="496199" y="1633162"/>
            <a:ext cx="2226681" cy="2420919"/>
          </a:xfrm>
          <a:prstGeom prst="rect">
            <a:avLst/>
          </a:prstGeom>
          <a:solidFill>
            <a:srgbClr val="EBF6D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400"/>
              </a:lnSpc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3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close-up of a book&#10;&#10;Description automatically generated">
            <a:extLst>
              <a:ext uri="{FF2B5EF4-FFF2-40B4-BE49-F238E27FC236}">
                <a16:creationId xmlns:a16="http://schemas.microsoft.com/office/drawing/2014/main" id="{4C1E3A75-D029-8748-7756-F5BE96696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8" t="55556" r="9111" b="19112"/>
          <a:stretch/>
        </p:blipFill>
        <p:spPr>
          <a:xfrm>
            <a:off x="3037840" y="1214555"/>
            <a:ext cx="8119546" cy="34837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73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ướng dẫn cách tạo trò chơi ô chữ trong PowerPoint đơn giản nhất">
            <a:extLst>
              <a:ext uri="{FF2B5EF4-FFF2-40B4-BE49-F238E27FC236}">
                <a16:creationId xmlns:a16="http://schemas.microsoft.com/office/drawing/2014/main" id="{8913EC8D-D867-47C2-B0E3-57AD860A1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" y="-42042"/>
            <a:ext cx="12185336" cy="6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EC6BF7-0D1A-45A9-A0D1-0C17BF70BF8A}"/>
              </a:ext>
            </a:extLst>
          </p:cNvPr>
          <p:cNvSpPr txBox="1"/>
          <p:nvPr/>
        </p:nvSpPr>
        <p:spPr>
          <a:xfrm>
            <a:off x="3760733" y="1900269"/>
            <a:ext cx="6455322" cy="1567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algn="ctr">
              <a:lnSpc>
                <a:spcPts val="35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3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B79E5F8-E4AB-4F00-9C83-6A115024EA5B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lose-up of a page&#10;&#10;Description automatically generated">
            <a:extLst>
              <a:ext uri="{FF2B5EF4-FFF2-40B4-BE49-F238E27FC236}">
                <a16:creationId xmlns:a16="http://schemas.microsoft.com/office/drawing/2014/main" id="{3156FCD6-70D3-DB43-B87B-A31833A868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2" t="67349" r="14088" b="12671"/>
          <a:stretch/>
        </p:blipFill>
        <p:spPr>
          <a:xfrm>
            <a:off x="6540674" y="1266089"/>
            <a:ext cx="4220623" cy="4473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-up of a page&#10;&#10;Description automatically generated">
            <a:extLst>
              <a:ext uri="{FF2B5EF4-FFF2-40B4-BE49-F238E27FC236}">
                <a16:creationId xmlns:a16="http://schemas.microsoft.com/office/drawing/2014/main" id="{A53EE246-D222-4D90-FDB6-2AE44E2D1D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2" t="54337" r="45708" b="13364"/>
          <a:stretch/>
        </p:blipFill>
        <p:spPr>
          <a:xfrm>
            <a:off x="1107440" y="1266089"/>
            <a:ext cx="3991996" cy="44738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EDEB62-BE2F-7EE6-2AD7-4602EC052710}"/>
              </a:ext>
            </a:extLst>
          </p:cNvPr>
          <p:cNvSpPr txBox="1"/>
          <p:nvPr/>
        </p:nvSpPr>
        <p:spPr>
          <a:xfrm>
            <a:off x="776887" y="5924893"/>
            <a:ext cx="9875519" cy="763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nhẵn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1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age&#10;&#10;Description automatically generated">
            <a:extLst>
              <a:ext uri="{FF2B5EF4-FFF2-40B4-BE49-F238E27FC236}">
                <a16:creationId xmlns:a16="http://schemas.microsoft.com/office/drawing/2014/main" id="{168EDFE2-951B-ACCF-E88F-19420EE74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6" t="50818" r="15550" b="35342"/>
          <a:stretch/>
        </p:blipFill>
        <p:spPr>
          <a:xfrm>
            <a:off x="5400040" y="1072714"/>
            <a:ext cx="4846320" cy="420206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F37AB-89BA-DBD5-95D0-760032606D74}"/>
              </a:ext>
            </a:extLst>
          </p:cNvPr>
          <p:cNvSpPr txBox="1"/>
          <p:nvPr/>
        </p:nvSpPr>
        <p:spPr>
          <a:xfrm>
            <a:off x="1117601" y="5537210"/>
            <a:ext cx="10922000" cy="996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100"/>
              </a:lnSpc>
            </a:pP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D4289A4-155D-FC18-7000-2FFE2020DE94}"/>
              </a:ext>
            </a:extLst>
          </p:cNvPr>
          <p:cNvSpPr/>
          <p:nvPr/>
        </p:nvSpPr>
        <p:spPr>
          <a:xfrm>
            <a:off x="497840" y="5603978"/>
            <a:ext cx="538480" cy="9297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059F4-D679-CE37-2F96-AC73CDC0EC6F}"/>
              </a:ext>
            </a:extLst>
          </p:cNvPr>
          <p:cNvSpPr txBox="1"/>
          <p:nvPr/>
        </p:nvSpPr>
        <p:spPr>
          <a:xfrm>
            <a:off x="1117601" y="1556093"/>
            <a:ext cx="3586480" cy="1994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32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2C886-082A-14CF-0CB7-D9C92A5AACE8}"/>
              </a:ext>
            </a:extLst>
          </p:cNvPr>
          <p:cNvSpPr txBox="1"/>
          <p:nvPr/>
        </p:nvSpPr>
        <p:spPr>
          <a:xfrm>
            <a:off x="3606801" y="302454"/>
            <a:ext cx="4544628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B3CD37-B55F-52DE-F7F1-6B036D49AFE3}"/>
              </a:ext>
            </a:extLst>
          </p:cNvPr>
          <p:cNvSpPr txBox="1"/>
          <p:nvPr/>
        </p:nvSpPr>
        <p:spPr>
          <a:xfrm>
            <a:off x="3474720" y="91440"/>
            <a:ext cx="4105536" cy="744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F51F8-C5A3-3DA2-6A07-FE2F171A123B}"/>
              </a:ext>
            </a:extLst>
          </p:cNvPr>
          <p:cNvSpPr txBox="1"/>
          <p:nvPr/>
        </p:nvSpPr>
        <p:spPr>
          <a:xfrm>
            <a:off x="1158240" y="654010"/>
            <a:ext cx="9875519" cy="1109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4AFC0-D827-3687-780D-C9F2E534B981}"/>
              </a:ext>
            </a:extLst>
          </p:cNvPr>
          <p:cNvSpPr/>
          <p:nvPr/>
        </p:nvSpPr>
        <p:spPr>
          <a:xfrm>
            <a:off x="1554479" y="1838960"/>
            <a:ext cx="9479280" cy="4754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D559400-24F0-4840-AD71-FCB1B9BE41C3}"/>
              </a:ext>
            </a:extLst>
          </p:cNvPr>
          <p:cNvSpPr txBox="1"/>
          <p:nvPr/>
        </p:nvSpPr>
        <p:spPr>
          <a:xfrm>
            <a:off x="3469399" y="85050"/>
            <a:ext cx="4110857" cy="7505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lnSpc>
                <a:spcPts val="1200"/>
              </a:lnSpc>
              <a:buAutoNum type="arabicPeriod"/>
            </a:pP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-up of several materials&#10;&#10;Description automatically generated">
            <a:extLst>
              <a:ext uri="{FF2B5EF4-FFF2-40B4-BE49-F238E27FC236}">
                <a16:creationId xmlns:a16="http://schemas.microsoft.com/office/drawing/2014/main" id="{1F2C0235-6B04-FE1B-6F68-DB9FD6FB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3481" r="50000" b="51556"/>
          <a:stretch/>
        </p:blipFill>
        <p:spPr>
          <a:xfrm>
            <a:off x="236278" y="1261386"/>
            <a:ext cx="2886336" cy="3950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close-up of several materials&#10;&#10;Description automatically generated">
            <a:extLst>
              <a:ext uri="{FF2B5EF4-FFF2-40B4-BE49-F238E27FC236}">
                <a16:creationId xmlns:a16="http://schemas.microsoft.com/office/drawing/2014/main" id="{7DFF502D-6285-9009-7DB3-6FFB147CC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481" r="6318" b="51556"/>
          <a:stretch/>
        </p:blipFill>
        <p:spPr>
          <a:xfrm>
            <a:off x="3225352" y="1257609"/>
            <a:ext cx="2854961" cy="39506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close-up of several materials&#10;&#10;Description automatically generated">
            <a:extLst>
              <a:ext uri="{FF2B5EF4-FFF2-40B4-BE49-F238E27FC236}">
                <a16:creationId xmlns:a16="http://schemas.microsoft.com/office/drawing/2014/main" id="{E7BC9837-29BD-9637-041C-6EA00994F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47356" r="48336" b="7740"/>
          <a:stretch/>
        </p:blipFill>
        <p:spPr>
          <a:xfrm>
            <a:off x="6111688" y="1257609"/>
            <a:ext cx="2854960" cy="3950694"/>
          </a:xfrm>
          <a:prstGeom prst="rect">
            <a:avLst/>
          </a:prstGeom>
        </p:spPr>
      </p:pic>
      <p:pic>
        <p:nvPicPr>
          <p:cNvPr id="14" name="Picture 13" descr="A close-up of several materials&#10;&#10;Description automatically generated">
            <a:extLst>
              <a:ext uri="{FF2B5EF4-FFF2-40B4-BE49-F238E27FC236}">
                <a16:creationId xmlns:a16="http://schemas.microsoft.com/office/drawing/2014/main" id="{60EF66EF-3EF8-E907-B8AB-679AEF95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5" t="48445" r="6317" b="7739"/>
          <a:stretch/>
        </p:blipFill>
        <p:spPr>
          <a:xfrm>
            <a:off x="9100762" y="1257609"/>
            <a:ext cx="2854960" cy="39506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C8E0A8-997C-5ABC-3C73-D889B0DEA8F2}"/>
              </a:ext>
            </a:extLst>
          </p:cNvPr>
          <p:cNvSpPr txBox="1"/>
          <p:nvPr/>
        </p:nvSpPr>
        <p:spPr>
          <a:xfrm>
            <a:off x="182431" y="5431823"/>
            <a:ext cx="5405569" cy="10583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xù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1200"/>
              </a:lnSpc>
            </a:pP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02918C-F4C8-7013-33E2-06C9FB0E00B2}"/>
              </a:ext>
            </a:extLst>
          </p:cNvPr>
          <p:cNvSpPr txBox="1"/>
          <p:nvPr/>
        </p:nvSpPr>
        <p:spPr>
          <a:xfrm>
            <a:off x="5816766" y="5471188"/>
            <a:ext cx="6192803" cy="1037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1200"/>
              </a:lnSpc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734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Vector khung hình với trẻ em hạnh phúc và đầy màu sắc | Thư viện stock  vector đẹp miễn phí">
            <a:extLst>
              <a:ext uri="{FF2B5EF4-FFF2-40B4-BE49-F238E27FC236}">
                <a16:creationId xmlns:a16="http://schemas.microsoft.com/office/drawing/2014/main" id="{566C4266-9F35-4E77-B9E0-C755CE3CA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97" y="200025"/>
            <a:ext cx="10646979" cy="63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959CC7-5676-4D9B-A29A-02D77FAB69E9}"/>
              </a:ext>
            </a:extLst>
          </p:cNvPr>
          <p:cNvSpPr/>
          <p:nvPr/>
        </p:nvSpPr>
        <p:spPr>
          <a:xfrm>
            <a:off x="3719261" y="1227959"/>
            <a:ext cx="4886259" cy="3791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Nhiệm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vụ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em</a:t>
            </a:r>
            <a:endParaRPr lang="en-US" sz="2800" b="1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ts val="3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5766A9-BBEC-6831-4013-B62C6BEF5F7B}"/>
              </a:ext>
            </a:extLst>
          </p:cNvPr>
          <p:cNvSpPr/>
          <p:nvPr/>
        </p:nvSpPr>
        <p:spPr>
          <a:xfrm>
            <a:off x="2976880" y="688548"/>
            <a:ext cx="6573520" cy="1076960"/>
          </a:xfrm>
          <a:prstGeom prst="roundRect">
            <a:avLst/>
          </a:prstGeom>
          <a:solidFill>
            <a:srgbClr val="CAE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Một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sản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phẩm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khảo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square&#10;&#10;Description automatically generated">
            <a:extLst>
              <a:ext uri="{FF2B5EF4-FFF2-40B4-BE49-F238E27FC236}">
                <a16:creationId xmlns:a16="http://schemas.microsoft.com/office/drawing/2014/main" id="{601FAB20-9666-4BE1-9C31-07ACFC8F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1" y="-2260"/>
            <a:ext cx="9328150" cy="66395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1949F3-C56D-4E7D-8942-D95A1A7977BA}"/>
              </a:ext>
            </a:extLst>
          </p:cNvPr>
          <p:cNvSpPr/>
          <p:nvPr/>
        </p:nvSpPr>
        <p:spPr>
          <a:xfrm>
            <a:off x="2560320" y="1709056"/>
            <a:ext cx="6522719" cy="4031343"/>
          </a:xfrm>
          <a:prstGeom prst="roundRect">
            <a:avLst/>
          </a:prstGeom>
          <a:solidFill>
            <a:srgbClr val="B7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3. </a:t>
            </a:r>
            <a:r>
              <a:rPr lang="en-US" sz="2800" b="1" dirty="0" err="1">
                <a:solidFill>
                  <a:srgbClr val="002060"/>
                </a:solidFill>
              </a:rPr>
              <a:t>Cảm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nhận</a:t>
            </a:r>
            <a:r>
              <a:rPr lang="en-US" sz="2800" b="1" dirty="0">
                <a:solidFill>
                  <a:srgbClr val="002060"/>
                </a:solidFill>
              </a:rPr>
              <a:t>, chia </a:t>
            </a:r>
            <a:r>
              <a:rPr lang="en-US" sz="2800" b="1" dirty="0" err="1">
                <a:solidFill>
                  <a:srgbClr val="002060"/>
                </a:solidFill>
              </a:rPr>
              <a:t>sẻ</a:t>
            </a:r>
            <a:endParaRPr lang="en-US" sz="2800" b="1" dirty="0">
              <a:solidFill>
                <a:srgbClr val="002060"/>
              </a:solidFill>
            </a:endParaRPr>
          </a:p>
          <a:p>
            <a:pPr algn="ctr">
              <a:lnSpc>
                <a:spcPts val="3200"/>
              </a:lnSpc>
            </a:pPr>
            <a:endParaRPr lang="en-US" sz="23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3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2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xù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xì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ghồ</a:t>
            </a:r>
            <a:r>
              <a:rPr lang="en-US" sz="2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ghề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</a:t>
            </a:r>
            <a:endParaRPr lang="en-US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46AA47-95B2-3D95-C5EE-F4FC7695AB9A}"/>
              </a:ext>
            </a:extLst>
          </p:cNvPr>
          <p:cNvSpPr/>
          <p:nvPr/>
        </p:nvSpPr>
        <p:spPr>
          <a:xfrm>
            <a:off x="9180195" y="3599046"/>
            <a:ext cx="1946275" cy="6492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pic>
        <p:nvPicPr>
          <p:cNvPr id="2" name="Picture 2" descr="Thông tin liên quan đến: hình nền powerpoint đẹp">
            <a:extLst>
              <a:ext uri="{FF2B5EF4-FFF2-40B4-BE49-F238E27FC236}">
                <a16:creationId xmlns:a16="http://schemas.microsoft.com/office/drawing/2014/main" id="{7DA38784-0806-48D2-1092-CB2C4853D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" y="-1"/>
            <a:ext cx="11998960" cy="67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-up of a page&#10;&#10;Description automatically generated">
            <a:extLst>
              <a:ext uri="{FF2B5EF4-FFF2-40B4-BE49-F238E27FC236}">
                <a16:creationId xmlns:a16="http://schemas.microsoft.com/office/drawing/2014/main" id="{B6CF609C-A76C-CE9F-C390-FF4B1CE8D5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6" b="71188"/>
          <a:stretch/>
        </p:blipFill>
        <p:spPr>
          <a:xfrm>
            <a:off x="1174113" y="179298"/>
            <a:ext cx="10073816" cy="643062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D32752-DE4F-ED27-0764-ABDC80C70C07}"/>
              </a:ext>
            </a:extLst>
          </p:cNvPr>
          <p:cNvSpPr/>
          <p:nvPr/>
        </p:nvSpPr>
        <p:spPr>
          <a:xfrm>
            <a:off x="9071612" y="5887749"/>
            <a:ext cx="1946275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711371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559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Dong Nguyen</cp:lastModifiedBy>
  <cp:revision>129</cp:revision>
  <dcterms:created xsi:type="dcterms:W3CDTF">2020-11-01T06:53:25Z</dcterms:created>
  <dcterms:modified xsi:type="dcterms:W3CDTF">2023-09-02T07:22:57Z</dcterms:modified>
</cp:coreProperties>
</file>