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331" r:id="rId2"/>
    <p:sldId id="311" r:id="rId3"/>
    <p:sldId id="293" r:id="rId4"/>
    <p:sldId id="332" r:id="rId5"/>
    <p:sldId id="333" r:id="rId6"/>
    <p:sldId id="334" r:id="rId7"/>
    <p:sldId id="315" r:id="rId8"/>
    <p:sldId id="335" r:id="rId9"/>
    <p:sldId id="336" r:id="rId10"/>
    <p:sldId id="297" r:id="rId11"/>
    <p:sldId id="340" r:id="rId12"/>
    <p:sldId id="327" r:id="rId13"/>
    <p:sldId id="305" r:id="rId14"/>
    <p:sldId id="338" r:id="rId15"/>
    <p:sldId id="339" r:id="rId16"/>
    <p:sldId id="341" r:id="rId17"/>
    <p:sldId id="272" r:id="rId18"/>
    <p:sldId id="33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257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2982" autoAdjust="0"/>
  </p:normalViewPr>
  <p:slideViewPr>
    <p:cSldViewPr snapToGrid="0">
      <p:cViewPr varScale="1">
        <p:scale>
          <a:sx n="62" d="100"/>
          <a:sy n="62" d="100"/>
        </p:scale>
        <p:origin x="1296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BD41205-14CF-4F6D-9502-B090A27EB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55" y="2280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B8FAE-6525-44E2-9028-DD5549DF6B3E}"/>
              </a:ext>
            </a:extLst>
          </p:cNvPr>
          <p:cNvSpPr/>
          <p:nvPr/>
        </p:nvSpPr>
        <p:spPr>
          <a:xfrm>
            <a:off x="227978" y="195208"/>
            <a:ext cx="4128265" cy="4006921"/>
          </a:xfrm>
          <a:prstGeom prst="rect">
            <a:avLst/>
          </a:prstGeom>
          <a:solidFill>
            <a:srgbClr val="002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F0B9B47-5B27-46AB-92C3-B0AA6EF7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63" y="2835669"/>
            <a:ext cx="4559123" cy="38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1CFF6C9-9551-4C90-BC13-BD5EC109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0858" y="1361326"/>
            <a:ext cx="4328558" cy="41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3779C5E-6C5E-498B-8439-AFC32631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98"/>
            <a:ext cx="9906000" cy="639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0757BA-DE2D-4112-96AC-5E674BDD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602" y="2780677"/>
            <a:ext cx="3292189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4F4FD-D872-4FDC-BDEA-F82B2AEB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092" y="3429000"/>
            <a:ext cx="5390365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xé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200"/>
              </a:lnSpc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33BB3-529F-45A8-A11C-79E3C5352601}"/>
              </a:ext>
            </a:extLst>
          </p:cNvPr>
          <p:cNvSpPr/>
          <p:nvPr/>
        </p:nvSpPr>
        <p:spPr>
          <a:xfrm>
            <a:off x="0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F987BC-F986-4A89-8DE3-C21514B0C01D}"/>
              </a:ext>
            </a:extLst>
          </p:cNvPr>
          <p:cNvSpPr/>
          <p:nvPr/>
        </p:nvSpPr>
        <p:spPr>
          <a:xfrm>
            <a:off x="1561672" y="1397285"/>
            <a:ext cx="7264429" cy="4338087"/>
          </a:xfrm>
          <a:prstGeom prst="roundRect">
            <a:avLst/>
          </a:prstGeom>
          <a:solidFill>
            <a:srgbClr val="FFF9E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A47C4D92-B890-4820-90A4-5244AFD3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" y="416842"/>
            <a:ext cx="1651501" cy="19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C47BE682-94B2-4F38-B93D-AD9C2BF5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CBA3C325-DDDE-4BD2-AF57-722B0BA6DA74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19" name="图片 20">
            <a:extLst>
              <a:ext uri="{FF2B5EF4-FFF2-40B4-BE49-F238E27FC236}">
                <a16:creationId xmlns:a16="http://schemas.microsoft.com/office/drawing/2014/main" id="{C1021444-A5A3-42F4-80DA-AD01F97E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20" name="矩形 11">
            <a:extLst>
              <a:ext uri="{FF2B5EF4-FFF2-40B4-BE49-F238E27FC236}">
                <a16:creationId xmlns:a16="http://schemas.microsoft.com/office/drawing/2014/main" id="{2FEDF4AB-78E5-4FB4-B032-B91CF00A541C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86D36068-C3F8-40A6-B218-19DF9BEC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66" y="3327499"/>
            <a:ext cx="964268" cy="10171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44F6BB-7153-451C-811B-9C7076509414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FEC75C25-4F8F-478A-A0E8-4EEC13AC2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68"/>
            <a:ext cx="9906000" cy="63915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94C55F-3090-4555-8FA8-B2066D9D5A3D}"/>
              </a:ext>
            </a:extLst>
          </p:cNvPr>
          <p:cNvSpPr/>
          <p:nvPr/>
        </p:nvSpPr>
        <p:spPr>
          <a:xfrm>
            <a:off x="1695397" y="5795562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90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B9789A-1F51-4CCA-BD22-720ED9D30374}"/>
              </a:ext>
            </a:extLst>
          </p:cNvPr>
          <p:cNvSpPr/>
          <p:nvPr/>
        </p:nvSpPr>
        <p:spPr>
          <a:xfrm>
            <a:off x="2692010" y="277401"/>
            <a:ext cx="4521979" cy="7397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EA6DD18-D1D5-446F-B716-65CB28E1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0" y="1613042"/>
            <a:ext cx="3805171" cy="391493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E5517E-AD01-4432-BD8A-854F9163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6" y="1466119"/>
            <a:ext cx="5087934" cy="42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36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6317B-417B-436B-9BA7-67B249E4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6" y="3917960"/>
            <a:ext cx="4782258" cy="2672912"/>
          </a:xfrm>
          <a:prstGeom prst="rect">
            <a:avLst/>
          </a:prstGeom>
        </p:spPr>
      </p:pic>
      <p:pic>
        <p:nvPicPr>
          <p:cNvPr id="13" name="Picture 12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F0A613A2-C299-4C7B-9453-0E23893F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09">
            <a:off x="312940" y="207467"/>
            <a:ext cx="4177668" cy="3576213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766C0C6-AE98-4574-AA10-8ACEC34B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33" y="3236918"/>
            <a:ext cx="3745466" cy="33539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ADAECA-F1E8-42F6-A008-823E02332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04" y="345937"/>
            <a:ext cx="4503495" cy="26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316EF9-57AF-451E-B03B-D37BE050898B}"/>
              </a:ext>
            </a:extLst>
          </p:cNvPr>
          <p:cNvSpPr/>
          <p:nvPr/>
        </p:nvSpPr>
        <p:spPr>
          <a:xfrm>
            <a:off x="0" y="0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45A5528-27B0-4338-BD86-BFC95EA1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19888"/>
          <a:stretch>
            <a:fillRect/>
          </a:stretch>
        </p:blipFill>
        <p:spPr bwMode="auto">
          <a:xfrm>
            <a:off x="215758" y="142693"/>
            <a:ext cx="9503596" cy="662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B907E8-DDD5-445C-BD44-3049AD631999}"/>
              </a:ext>
            </a:extLst>
          </p:cNvPr>
          <p:cNvSpPr/>
          <p:nvPr/>
        </p:nvSpPr>
        <p:spPr>
          <a:xfrm>
            <a:off x="2029147" y="2815118"/>
            <a:ext cx="5876817" cy="3462391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8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00"/>
              </a:lnSpc>
              <a:defRPr/>
            </a:pP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00"/>
              </a:lnSpc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9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1875E8-5F11-4613-8424-E3E4047121DC}"/>
              </a:ext>
            </a:extLst>
          </p:cNvPr>
          <p:cNvSpPr/>
          <p:nvPr/>
        </p:nvSpPr>
        <p:spPr>
          <a:xfrm>
            <a:off x="-12474" y="-103729"/>
            <a:ext cx="9918474" cy="6961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199CB-6374-4E51-90BC-0AA8A6EF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18" y="1083411"/>
            <a:ext cx="4807039" cy="1184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3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3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166F10-A510-4968-B6AA-6A3195C91523}"/>
              </a:ext>
            </a:extLst>
          </p:cNvPr>
          <p:cNvSpPr/>
          <p:nvPr/>
        </p:nvSpPr>
        <p:spPr>
          <a:xfrm>
            <a:off x="891304" y="2551963"/>
            <a:ext cx="8535637" cy="3160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9" name="图片 19">
            <a:extLst>
              <a:ext uri="{FF2B5EF4-FFF2-40B4-BE49-F238E27FC236}">
                <a16:creationId xmlns:a16="http://schemas.microsoft.com/office/drawing/2014/main" id="{27285326-93DE-4DF4-BEC2-AE6DFAD3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197" y="5720143"/>
            <a:ext cx="964268" cy="1017104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200121B1-7E2B-41EC-B2D3-3627AA8E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372" y="5772654"/>
            <a:ext cx="958032" cy="1010526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6257A59B-B75B-47F1-A091-2B471F10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1860">
            <a:off x="6759771" y="5945074"/>
            <a:ext cx="770888" cy="813128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26B1F857-FDB8-4F06-921A-BEC728B4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50349">
            <a:off x="5721054" y="5969733"/>
            <a:ext cx="770961" cy="813205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D70CB510-AFB8-41DD-9895-3CD7D199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2" y="6071318"/>
            <a:ext cx="674883" cy="711862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B970EE67-7B67-4381-B647-E08F6860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486">
            <a:off x="133105" y="5449482"/>
            <a:ext cx="1021796" cy="1243671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id="{D260E08C-313A-467A-BEA3-B0E34B3D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3027">
            <a:off x="1259059" y="5916334"/>
            <a:ext cx="837481" cy="88337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id="{9AA11B1A-1EC8-48BE-9D0E-D89CFC15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98830">
            <a:off x="2449703" y="6012852"/>
            <a:ext cx="770961" cy="813205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id="{C35BA228-5740-437D-9D5E-B123C463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26" y="6100250"/>
            <a:ext cx="663119" cy="699454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8194A6E7-6208-4749-B69C-616D09A13F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857">
            <a:off x="1520575" y="554804"/>
            <a:ext cx="1022230" cy="17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9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2DF84C5-3576-4AA0-898A-EFB18867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4" y="3928872"/>
            <a:ext cx="3458229" cy="243718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2D97CAD-8275-41FC-AC77-0D8F04668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4" y="126336"/>
            <a:ext cx="5222954" cy="660532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3AB4062-C2F5-4537-8729-D1CB9B090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88" y="296734"/>
            <a:ext cx="2619909" cy="339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1602769" y="1353620"/>
            <a:ext cx="8137131" cy="207538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SGK)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6730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80B79092-1450-4733-80B4-B7D39996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4EA90E9B-923E-4B09-BB58-6226AD87FD72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9BDAF2FC-85CB-454E-9540-2DD23D20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66" y="3327499"/>
            <a:ext cx="964268" cy="1017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F2B5B9-F2F7-4FC7-BB25-1EE3292F42EA}"/>
              </a:ext>
            </a:extLst>
          </p:cNvPr>
          <p:cNvSpPr/>
          <p:nvPr/>
        </p:nvSpPr>
        <p:spPr>
          <a:xfrm>
            <a:off x="-12474" y="-103729"/>
            <a:ext cx="9918474" cy="33643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EB98F06-4DD4-45B1-A6DF-CBC8E5C43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68"/>
            <a:ext cx="9906000" cy="639153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DD6A9B-8ECC-4C78-88F1-0B2396D19056}"/>
              </a:ext>
            </a:extLst>
          </p:cNvPr>
          <p:cNvSpPr/>
          <p:nvPr/>
        </p:nvSpPr>
        <p:spPr>
          <a:xfrm>
            <a:off x="1695397" y="5795562"/>
            <a:ext cx="1777269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9251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B374FA-1F3D-4E75-92A8-D34B0C1122A2}"/>
              </a:ext>
            </a:extLst>
          </p:cNvPr>
          <p:cNvSpPr/>
          <p:nvPr/>
        </p:nvSpPr>
        <p:spPr>
          <a:xfrm>
            <a:off x="2234744" y="274832"/>
            <a:ext cx="5285990" cy="758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7ED25B-972E-4273-AB58-21003EF8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1311389"/>
            <a:ext cx="9544691" cy="54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Áo trẻ em nam 3 màu cổ tròn - Mẫu 25">
            <a:extLst>
              <a:ext uri="{FF2B5EF4-FFF2-40B4-BE49-F238E27FC236}">
                <a16:creationId xmlns:a16="http://schemas.microsoft.com/office/drawing/2014/main" id="{F7EED7BB-10DB-4910-ABC5-6B6A6698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45" y="1508999"/>
            <a:ext cx="4217758" cy="46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ồi cơm điện Sunhouse SHD8208 dung tích 1,0 Lít">
            <a:extLst>
              <a:ext uri="{FF2B5EF4-FFF2-40B4-BE49-F238E27FC236}">
                <a16:creationId xmlns:a16="http://schemas.microsoft.com/office/drawing/2014/main" id="{E1800421-5DCB-4B65-A3F4-90C3F3E3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28" y="3516102"/>
            <a:ext cx="4072152" cy="33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78EBCEE-E0B9-4D75-AEBF-0C3622E7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3" y="267128"/>
            <a:ext cx="4966792" cy="3161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D346A28D-4969-4872-B876-A4F02A51C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9" y="141281"/>
            <a:ext cx="8258262" cy="6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45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5604A34-8563-4DE8-B0BC-E8B8F3A6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0" y="0"/>
            <a:ext cx="8548099" cy="67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528CC2-623F-47BD-A3AE-23BB098DF58A}"/>
              </a:ext>
            </a:extLst>
          </p:cNvPr>
          <p:cNvSpPr/>
          <p:nvPr/>
        </p:nvSpPr>
        <p:spPr>
          <a:xfrm>
            <a:off x="2310005" y="540169"/>
            <a:ext cx="5285990" cy="758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475F7885-61A8-42F1-87CE-6F5721B5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18" y="1923544"/>
            <a:ext cx="3411886" cy="4014917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CC15BE7-8668-4B88-844B-F736AD248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" y="1999640"/>
            <a:ext cx="6005962" cy="3815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30BBA317-84A6-485C-A158-B0389F084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" y="4005215"/>
            <a:ext cx="2594076" cy="1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3D4394FC-F69A-4A35-B8F2-8BE1AB66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1" y="678094"/>
            <a:ext cx="4730159" cy="5126805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3C5E652B-45CE-4235-86D8-5AC5B2A66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43" y="678094"/>
            <a:ext cx="4483568" cy="50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18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red flower&#10;&#10;Description automatically generated with low confidence">
            <a:extLst>
              <a:ext uri="{FF2B5EF4-FFF2-40B4-BE49-F238E27FC236}">
                <a16:creationId xmlns:a16="http://schemas.microsoft.com/office/drawing/2014/main" id="{31190A66-3D9C-493A-94CE-089BADEAC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" y="1196580"/>
            <a:ext cx="3979850" cy="5091204"/>
          </a:xfrm>
          <a:prstGeom prst="rect">
            <a:avLst/>
          </a:prstGeom>
        </p:spPr>
      </p:pic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04893A3-62E3-4BEE-9D7C-BAC6107CD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29" y="123290"/>
            <a:ext cx="3585681" cy="4209278"/>
          </a:xfrm>
          <a:prstGeom prst="rect">
            <a:avLst/>
          </a:prstGeom>
        </p:spPr>
      </p:pic>
      <p:pic>
        <p:nvPicPr>
          <p:cNvPr id="9" name="Picture 8" descr="A watermelon with a bite taken out of it&#10;&#10;Description automatically generated with medium confidence">
            <a:extLst>
              <a:ext uri="{FF2B5EF4-FFF2-40B4-BE49-F238E27FC236}">
                <a16:creationId xmlns:a16="http://schemas.microsoft.com/office/drawing/2014/main" id="{117B9A5F-F917-4793-A424-A54A74638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8" y="2604043"/>
            <a:ext cx="3194904" cy="34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847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276</Words>
  <Application>Microsoft Office PowerPoint</Application>
  <PresentationFormat>A4 Paper (210x297 mm)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Dong Nguyen</cp:lastModifiedBy>
  <cp:revision>195</cp:revision>
  <dcterms:created xsi:type="dcterms:W3CDTF">2019-09-27T16:13:17Z</dcterms:created>
  <dcterms:modified xsi:type="dcterms:W3CDTF">2021-08-31T15:02:19Z</dcterms:modified>
</cp:coreProperties>
</file>