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315" r:id="rId4"/>
    <p:sldId id="322" r:id="rId5"/>
    <p:sldId id="326" r:id="rId6"/>
    <p:sldId id="323" r:id="rId7"/>
    <p:sldId id="327" r:id="rId8"/>
    <p:sldId id="319" r:id="rId9"/>
    <p:sldId id="318" r:id="rId10"/>
    <p:sldId id="320" r:id="rId11"/>
    <p:sldId id="321" r:id="rId12"/>
    <p:sldId id="324" r:id="rId13"/>
    <p:sldId id="32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F314-511" initials="S" lastIdx="1" clrIdx="0">
    <p:extLst>
      <p:ext uri="{19B8F6BF-5375-455C-9EA6-DF929625EA0E}">
        <p15:presenceInfo xmlns:p15="http://schemas.microsoft.com/office/powerpoint/2012/main" userId="SF314-51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A0D11-70C0-4499-AFB0-E0FC1D18F25E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82BB4-0DB8-4A0C-A987-61ADDC321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75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76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113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113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113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113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113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113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113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11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464D5-FEC3-CDCC-EFD4-6094C1A95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212E78-8CA9-ED12-4F86-15E2F5613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9E94D-B5BD-0C7E-F034-9FC9691ED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F954-FAE8-4FC7-A4A0-576CF8527ED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0F8F6-A7B5-00F4-F06A-3C5F1CEC0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833DA-13DE-EF51-ECD0-8809FF626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8144-8E77-4242-8445-871BA8163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80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6BE8-198D-F74C-10D4-9CD607A96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AA5AFA-5C8A-AF6B-37D4-67071E9F8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6CA6A-E631-E716-ECCD-6826B446F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F954-FAE8-4FC7-A4A0-576CF8527ED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A2253-FB90-1422-9B20-EC94957B5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3EDE5-99B2-FEBD-9F30-C85139404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8144-8E77-4242-8445-871BA8163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67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3C916B-E665-475B-F17F-4A63D6CCD7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B2EE17-853A-EDFC-3046-53186A194C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44587-4889-57C2-8C8C-A7A30A51D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F954-FAE8-4FC7-A4A0-576CF8527ED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4E491-C810-85E8-26DF-2D1714C43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D5B87-2371-5A9F-C804-D350D4D69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8144-8E77-4242-8445-871BA8163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6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8BC3-CEC0-0BA9-433C-139E3F403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EC700-D982-89DA-D5A0-94E670945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29644-BE35-3A91-3E21-23C5C6B83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F954-FAE8-4FC7-A4A0-576CF8527ED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DB509-6631-A8C8-4CEC-62F9D476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F62DC-30C0-D7AB-9E79-027B7C30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8144-8E77-4242-8445-871BA8163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4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29CD3-47A5-5FDC-26A0-798571B6E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F66E6-CD1A-5569-3428-78A3FA4C7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EAEC7-FA8D-0497-7DE9-608EA28D6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F954-FAE8-4FC7-A4A0-576CF8527ED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116A4-0500-4841-A07C-58C40826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6381F-778D-3F30-8DB4-FDC781FD3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8144-8E77-4242-8445-871BA8163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58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BB8CA-4B3F-7FD4-3FF2-45512994D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8A9C2-5988-5737-8FEB-6CCF09E140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78F0E-0A02-7654-78EC-F02D8F1E0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2D562A-206F-ED0D-2F5C-99110E9C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F954-FAE8-4FC7-A4A0-576CF8527ED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20E1EB-C4E5-17E5-BF6C-FCCD63BDB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C227F1-8CF3-4EDF-6AE9-4290A00B4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8144-8E77-4242-8445-871BA8163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79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B5BB4-B199-4CE2-BA53-C298D5418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B76F2-4CBB-CCB9-2A5D-FF5B2C594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4DC4CB-A3B9-DF65-87C3-B47EC29EE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170AC-DC83-3639-F9CC-5B68EC236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4CA7A1-E54D-9373-DB6D-33F63BBED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65DBEE-C281-BCC5-9672-3BCD58516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F954-FAE8-4FC7-A4A0-576CF8527ED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874D63-379A-5910-903E-AF5BDB230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CB6C57-EF8A-4B5A-423A-9152D173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8144-8E77-4242-8445-871BA8163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8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5CDF2-791A-1B2C-4822-A836E1AEF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E91A9A-74AF-7A22-4A40-812F4934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F954-FAE8-4FC7-A4A0-576CF8527ED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F395-27FA-C8A1-07D0-9B6A2547B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AC0B15-EC5C-635C-F810-927197884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8144-8E77-4242-8445-871BA8163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52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D6FCEA-1ED4-9B41-E0C2-5D5DE3614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F954-FAE8-4FC7-A4A0-576CF8527ED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FA1B2D-1BBC-341E-9FC5-2251D0F58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B2D87-F767-1466-1D3A-B8A2A4E1F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8144-8E77-4242-8445-871BA8163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65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C53A3-72A2-0C65-31EE-E4341F3D2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18F7A-8597-C145-86EC-13E8CA815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1438F-C1D5-7231-413F-2DFFEB939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966B6-44E5-901D-3EFB-4BEAECEFA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F954-FAE8-4FC7-A4A0-576CF8527ED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3DB1F-EE85-9F1A-45BC-839B986A3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3DF64-02E0-1525-C47C-40AE5655F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8144-8E77-4242-8445-871BA8163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9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316CB-EC5A-FCE1-4F17-D757E7BA2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7522E5-A3A6-7A09-5B20-F0C629726A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02701-1441-5054-2749-12B001E98D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7A965E-45E0-D33C-8517-1E9C6F7CC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EF954-FAE8-4FC7-A4A0-576CF8527ED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1ECD1-FD7A-E454-0745-4DA6F4A48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136052-28AA-AB21-912B-788BA6F24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8144-8E77-4242-8445-871BA8163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92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06E50E-EA3F-CD4D-5590-D6970429D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5FAA7-C3B5-990E-FE44-5937B3B8D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4C5CB-75FD-52BB-5910-0DB320EABE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EF954-FAE8-4FC7-A4A0-576CF8527ED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47DC7-EC95-18F0-6CE7-D889EEDA0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8FE5E-6D0B-2D14-A23D-D0B050F2F0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18144-8E77-4242-8445-871BA8163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2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910987"/>
            <a:ext cx="2540000" cy="291314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5" t="6730" r="36369" b="58266"/>
          <a:stretch/>
        </p:blipFill>
        <p:spPr>
          <a:xfrm>
            <a:off x="7882516" y="941448"/>
            <a:ext cx="1049866" cy="9026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0" t="57294" r="19740" b="7605"/>
          <a:stretch/>
        </p:blipFill>
        <p:spPr>
          <a:xfrm>
            <a:off x="799772" y="-312546"/>
            <a:ext cx="5736330" cy="116769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3" name="Flowchart: Punched Tape 2">
            <a:extLst>
              <a:ext uri="{FF2B5EF4-FFF2-40B4-BE49-F238E27FC236}">
                <a16:creationId xmlns:a16="http://schemas.microsoft.com/office/drawing/2014/main" id="{CFFE0E1D-BD1C-700C-204D-063FBC6BB7EE}"/>
              </a:ext>
            </a:extLst>
          </p:cNvPr>
          <p:cNvSpPr/>
          <p:nvPr/>
        </p:nvSpPr>
        <p:spPr>
          <a:xfrm>
            <a:off x="995076" y="1227683"/>
            <a:ext cx="10098910" cy="3322283"/>
          </a:xfrm>
          <a:prstGeom prst="flowChartPunchedTap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panose="020B0604020202020204" pitchFamily="34" charset="0"/>
              </a:rPr>
              <a:t>CHÀO MỪNG CÁC THẦY CÔ &amp; CÁC EM 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panose="020B0604020202020204" pitchFamily="34" charset="0"/>
              </a:rPr>
              <a:t>ĐẾN VỚI TIẾT HỌC!</a:t>
            </a:r>
          </a:p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630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446"/>
    </mc:Choice>
    <mc:Fallback xmlns="">
      <p:transition advClick="0" advTm="2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493630-5F99-23F0-09A2-3730380DC040}"/>
              </a:ext>
            </a:extLst>
          </p:cNvPr>
          <p:cNvSpPr txBox="1"/>
          <p:nvPr/>
        </p:nvSpPr>
        <p:spPr>
          <a:xfrm>
            <a:off x="2381789" y="2928783"/>
            <a:ext cx="77809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khí là một hỗn hợp. Vì trong không khí chứa nhiều chất khí như ô - xi, ni – tơ, các – bô – níc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7334D04F-57F6-6856-C110-2726FB34D2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0" t="57294" r="19740" b="7605"/>
          <a:stretch/>
        </p:blipFill>
        <p:spPr>
          <a:xfrm>
            <a:off x="959110" y="5274414"/>
            <a:ext cx="5736330" cy="116769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3681FC4-0FBF-3465-BFC0-440D23CC5AC8}"/>
              </a:ext>
            </a:extLst>
          </p:cNvPr>
          <p:cNvSpPr txBox="1"/>
          <p:nvPr/>
        </p:nvSpPr>
        <p:spPr>
          <a:xfrm>
            <a:off x="1095906" y="1643668"/>
            <a:ext cx="10000186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61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766"/>
    </mc:Choice>
    <mc:Fallback xmlns="">
      <p:transition advTm="2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493630-5F99-23F0-09A2-3730380DC040}"/>
              </a:ext>
            </a:extLst>
          </p:cNvPr>
          <p:cNvSpPr txBox="1"/>
          <p:nvPr/>
        </p:nvSpPr>
        <p:spPr>
          <a:xfrm>
            <a:off x="2205519" y="3038325"/>
            <a:ext cx="7780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7334D04F-57F6-6856-C110-2726FB34D2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0" t="57294" r="19740" b="7605"/>
          <a:stretch/>
        </p:blipFill>
        <p:spPr>
          <a:xfrm>
            <a:off x="959110" y="5274414"/>
            <a:ext cx="5736330" cy="116769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3681FC4-0FBF-3465-BFC0-440D23CC5AC8}"/>
              </a:ext>
            </a:extLst>
          </p:cNvPr>
          <p:cNvSpPr txBox="1"/>
          <p:nvPr/>
        </p:nvSpPr>
        <p:spPr>
          <a:xfrm>
            <a:off x="1762698" y="2049137"/>
            <a:ext cx="822377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+mj-lt"/>
              </a:rPr>
              <a:t>       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Kể tên một số hỗn hợp khác thường gặp trong cuộc sống.</a:t>
            </a:r>
          </a:p>
          <a:p>
            <a:br>
              <a:rPr lang="vi-VN" sz="4800" dirty="0"/>
            </a:b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004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66"/>
    </mc:Choice>
    <mc:Fallback xmlns="">
      <p:transition advTm="2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7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493630-5F99-23F0-09A2-3730380DC040}"/>
              </a:ext>
            </a:extLst>
          </p:cNvPr>
          <p:cNvSpPr txBox="1"/>
          <p:nvPr/>
        </p:nvSpPr>
        <p:spPr>
          <a:xfrm>
            <a:off x="2205519" y="3038325"/>
            <a:ext cx="7780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7334D04F-57F6-6856-C110-2726FB34D2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0" t="57294" r="19740" b="7605"/>
          <a:stretch/>
        </p:blipFill>
        <p:spPr>
          <a:xfrm>
            <a:off x="959110" y="5274414"/>
            <a:ext cx="5736330" cy="116769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3681FC4-0FBF-3465-BFC0-440D23CC5AC8}"/>
              </a:ext>
            </a:extLst>
          </p:cNvPr>
          <p:cNvSpPr txBox="1"/>
          <p:nvPr/>
        </p:nvSpPr>
        <p:spPr>
          <a:xfrm>
            <a:off x="959110" y="3094064"/>
            <a:ext cx="10136981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9BD09AB-2F65-2550-A716-8F23469FFCF7}"/>
              </a:ext>
            </a:extLst>
          </p:cNvPr>
          <p:cNvSpPr/>
          <p:nvPr/>
        </p:nvSpPr>
        <p:spPr>
          <a:xfrm>
            <a:off x="2743200" y="797584"/>
            <a:ext cx="7061812" cy="976132"/>
          </a:xfrm>
          <a:prstGeom prst="wedgeEllipseCallou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D2272E-1EBD-EC7A-B2A0-AF029C7AAE4C}"/>
              </a:ext>
            </a:extLst>
          </p:cNvPr>
          <p:cNvSpPr txBox="1"/>
          <p:nvPr/>
        </p:nvSpPr>
        <p:spPr>
          <a:xfrm>
            <a:off x="959110" y="1910114"/>
            <a:ext cx="10410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178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66"/>
    </mc:Choice>
    <mc:Fallback xmlns="">
      <p:transition advTm="2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6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493630-5F99-23F0-09A2-3730380DC040}"/>
              </a:ext>
            </a:extLst>
          </p:cNvPr>
          <p:cNvSpPr txBox="1"/>
          <p:nvPr/>
        </p:nvSpPr>
        <p:spPr>
          <a:xfrm>
            <a:off x="2205519" y="3038325"/>
            <a:ext cx="7780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7334D04F-57F6-6856-C110-2726FB34D2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0" t="57294" r="19740" b="7605"/>
          <a:stretch/>
        </p:blipFill>
        <p:spPr>
          <a:xfrm>
            <a:off x="959110" y="5274414"/>
            <a:ext cx="5736330" cy="116769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3681FC4-0FBF-3465-BFC0-440D23CC5AC8}"/>
              </a:ext>
            </a:extLst>
          </p:cNvPr>
          <p:cNvSpPr txBox="1"/>
          <p:nvPr/>
        </p:nvSpPr>
        <p:spPr>
          <a:xfrm>
            <a:off x="1095906" y="1643668"/>
            <a:ext cx="10000186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HẸN GẶP LẠI CÁC EM TRONG TIẾT HỌC SAU!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Flowchart: Punched Tape 4">
            <a:extLst>
              <a:ext uri="{FF2B5EF4-FFF2-40B4-BE49-F238E27FC236}">
                <a16:creationId xmlns:a16="http://schemas.microsoft.com/office/drawing/2014/main" id="{89AAEFD9-7985-7F90-859B-9698DB5D9A93}"/>
              </a:ext>
            </a:extLst>
          </p:cNvPr>
          <p:cNvSpPr/>
          <p:nvPr/>
        </p:nvSpPr>
        <p:spPr>
          <a:xfrm>
            <a:off x="1095905" y="965657"/>
            <a:ext cx="10218418" cy="3734718"/>
          </a:xfrm>
          <a:prstGeom prst="flowChartPunchedTap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HẸN GẶP LẠI CÁC EM TRONG TIẾT HỌC SAU!</a:t>
            </a:r>
          </a:p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860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66"/>
    </mc:Choice>
    <mc:Fallback xmlns="">
      <p:transition advTm="2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EBBA8-B1E2-A1AE-9AC1-9B549721E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8136"/>
            <a:ext cx="9144000" cy="83728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ĐỘNG: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VÀ NHẢY THEO BÀI HÁT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7D2538-5429-A90E-BA67-CF826D2D0D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5702693307787 (1)">
            <a:hlinkClick r:id="" action="ppaction://media"/>
            <a:extLst>
              <a:ext uri="{FF2B5EF4-FFF2-40B4-BE49-F238E27FC236}">
                <a16:creationId xmlns:a16="http://schemas.microsoft.com/office/drawing/2014/main" id="{76DD55FA-C9B2-CCD2-3FF0-2D4BBC374B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529" y="923022"/>
            <a:ext cx="10410941" cy="593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559">
            <a:off x="4931175" y="-433049"/>
            <a:ext cx="8623235" cy="8304936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88135" y="1233889"/>
            <a:ext cx="5265101" cy="3459298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495759" y="2137272"/>
            <a:ext cx="4572000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000" dirty="0">
                <a:solidFill>
                  <a:srgbClr val="FFFF00"/>
                </a:solidFill>
                <a:latin typeface="iCiel Cadena" panose="02000503000000020004" pitchFamily="50" charset="0"/>
              </a:rPr>
              <a:t>BÀI 2: HỖN HỢP VÀ DUNG DỊCH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963"/>
    </mc:Choice>
    <mc:Fallback xmlns="">
      <p:transition advTm="3963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2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955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7334D04F-57F6-6856-C110-2726FB34D2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0" t="57294" r="19740" b="7605"/>
          <a:stretch/>
        </p:blipFill>
        <p:spPr>
          <a:xfrm>
            <a:off x="959110" y="5274414"/>
            <a:ext cx="5736330" cy="116769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74E7EC64-3CF6-068A-D054-5EFE6BB02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53" y="538964"/>
            <a:ext cx="9474507" cy="284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12 SGK Khoa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5.  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5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                      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Khoa học lớp 5 Cánh diều Bài 2: Hỗn hợp và dung dịch">
            <a:extLst>
              <a:ext uri="{FF2B5EF4-FFF2-40B4-BE49-F238E27FC236}">
                <a16:creationId xmlns:a16="http://schemas.microsoft.com/office/drawing/2014/main" id="{6D212AB4-5A16-633E-188F-D839D93F0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336" y="2203372"/>
            <a:ext cx="7453862" cy="172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229B3C-BDB3-F17A-FB54-0C0DEEDE8CD5}"/>
              </a:ext>
            </a:extLst>
          </p:cNvPr>
          <p:cNvSpPr txBox="1"/>
          <p:nvPr/>
        </p:nvSpPr>
        <p:spPr>
          <a:xfrm>
            <a:off x="1079653" y="3924861"/>
            <a:ext cx="10267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1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3200" b="0" i="1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0" i="1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hành:Trộn</a:t>
            </a:r>
            <a:r>
              <a:rPr lang="en-US" sz="3200" b="0" i="1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0" i="1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0" i="1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0" i="1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0" i="1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b="1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540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66"/>
    </mc:Choice>
    <mc:Fallback xmlns="">
      <p:transition advTm="2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68B0AB-F7A1-4FC0-3420-AC5B06DA9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86" y="0"/>
            <a:ext cx="9339266" cy="68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1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7642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493630-5F99-23F0-09A2-3730380DC040}"/>
              </a:ext>
            </a:extLst>
          </p:cNvPr>
          <p:cNvSpPr txBox="1"/>
          <p:nvPr/>
        </p:nvSpPr>
        <p:spPr>
          <a:xfrm>
            <a:off x="2205519" y="3038325"/>
            <a:ext cx="7780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7334D04F-57F6-6856-C110-2726FB34D2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0" t="57294" r="19740" b="7605"/>
          <a:stretch/>
        </p:blipFill>
        <p:spPr>
          <a:xfrm>
            <a:off x="959110" y="5274414"/>
            <a:ext cx="5736330" cy="116769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101D665E-F537-D710-F830-CA6E5A125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643" y="925064"/>
            <a:ext cx="8835528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kumimoji="0" lang="en-US" altLang="en-US" sz="8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                 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Picture 4" descr="Khoa học lớp 5 Cánh diều Bài 2: Hỗn hợp và dung dịch">
            <a:extLst>
              <a:ext uri="{FF2B5EF4-FFF2-40B4-BE49-F238E27FC236}">
                <a16:creationId xmlns:a16="http://schemas.microsoft.com/office/drawing/2014/main" id="{DC76E27A-B008-2EC1-A804-4D97D1783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28" y="2439785"/>
            <a:ext cx="9298237" cy="233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6B39F1-5B68-2F5E-E478-CA7813F2EDB3}"/>
              </a:ext>
            </a:extLst>
          </p:cNvPr>
          <p:cNvSpPr txBox="1"/>
          <p:nvPr/>
        </p:nvSpPr>
        <p:spPr>
          <a:xfrm>
            <a:off x="1211856" y="4770883"/>
            <a:ext cx="10021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800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434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766"/>
    </mc:Choice>
    <mc:Fallback xmlns="">
      <p:transition advTm="2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B567694-474F-9CD8-C0B4-2C64AC592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65" y="0"/>
            <a:ext cx="9525070" cy="7150813"/>
          </a:xfrm>
        </p:spPr>
      </p:pic>
    </p:spTree>
    <p:extLst>
      <p:ext uri="{BB962C8B-B14F-4D97-AF65-F5344CB8AC3E}">
        <p14:creationId xmlns:p14="http://schemas.microsoft.com/office/powerpoint/2010/main" val="2048393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57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493630-5F99-23F0-09A2-3730380DC040}"/>
              </a:ext>
            </a:extLst>
          </p:cNvPr>
          <p:cNvSpPr txBox="1"/>
          <p:nvPr/>
        </p:nvSpPr>
        <p:spPr>
          <a:xfrm>
            <a:off x="2379643" y="3337892"/>
            <a:ext cx="7780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7334D04F-57F6-6856-C110-2726FB34D2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0" t="57294" r="19740" b="7605"/>
          <a:stretch/>
        </p:blipFill>
        <p:spPr>
          <a:xfrm>
            <a:off x="959110" y="5274414"/>
            <a:ext cx="5736330" cy="116769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C7424E-561B-F76F-802C-9DB16981934A}"/>
              </a:ext>
            </a:extLst>
          </p:cNvPr>
          <p:cNvSpPr txBox="1"/>
          <p:nvPr/>
        </p:nvSpPr>
        <p:spPr>
          <a:xfrm>
            <a:off x="2736478" y="2399947"/>
            <a:ext cx="72959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40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40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40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97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66"/>
    </mc:Choice>
    <mc:Fallback xmlns="">
      <p:transition advTm="2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493630-5F99-23F0-09A2-3730380DC040}"/>
              </a:ext>
            </a:extLst>
          </p:cNvPr>
          <p:cNvSpPr txBox="1"/>
          <p:nvPr/>
        </p:nvSpPr>
        <p:spPr>
          <a:xfrm>
            <a:off x="1068636" y="1894901"/>
            <a:ext cx="1050106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7334D04F-57F6-6856-C110-2726FB34D2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0" t="57294" r="19740" b="7605"/>
          <a:stretch/>
        </p:blipFill>
        <p:spPr>
          <a:xfrm>
            <a:off x="959110" y="5274414"/>
            <a:ext cx="5736330" cy="116769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158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66"/>
    </mc:Choice>
    <mc:Fallback xmlns="">
      <p:transition advTm="2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299</Words>
  <Application>Microsoft Office PowerPoint</Application>
  <PresentationFormat>Widescreen</PresentationFormat>
  <Paragraphs>39</Paragraphs>
  <Slides>13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Bahnschrift Light Condensed</vt:lpstr>
      <vt:lpstr>Baskerville Old Face</vt:lpstr>
      <vt:lpstr>Calibri</vt:lpstr>
      <vt:lpstr>Calibri Light</vt:lpstr>
      <vt:lpstr>iCiel Cadena</vt:lpstr>
      <vt:lpstr>Open Sans</vt:lpstr>
      <vt:lpstr>Times New Roman</vt:lpstr>
      <vt:lpstr>Office Theme</vt:lpstr>
      <vt:lpstr>PowerPoint Presentation</vt:lpstr>
      <vt:lpstr>KHỞI ĐỘNG:HÁT VÀ NHẢY THEO BÀI HÁT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SF314-511</dc:creator>
  <cp:lastModifiedBy>SF314-511</cp:lastModifiedBy>
  <cp:revision>10</cp:revision>
  <dcterms:created xsi:type="dcterms:W3CDTF">2024-08-04T03:17:04Z</dcterms:created>
  <dcterms:modified xsi:type="dcterms:W3CDTF">2024-08-07T13:39:52Z</dcterms:modified>
</cp:coreProperties>
</file>