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256" r:id="rId2"/>
    <p:sldId id="257" r:id="rId3"/>
    <p:sldId id="311" r:id="rId4"/>
    <p:sldId id="259" r:id="rId5"/>
    <p:sldId id="258" r:id="rId6"/>
    <p:sldId id="262" r:id="rId7"/>
    <p:sldId id="313" r:id="rId8"/>
    <p:sldId id="263" r:id="rId9"/>
    <p:sldId id="264" r:id="rId10"/>
    <p:sldId id="265" r:id="rId11"/>
    <p:sldId id="314" r:id="rId12"/>
    <p:sldId id="315" r:id="rId13"/>
    <p:sldId id="316" r:id="rId14"/>
    <p:sldId id="360" r:id="rId15"/>
    <p:sldId id="317" r:id="rId16"/>
    <p:sldId id="318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276" r:id="rId26"/>
  </p:sldIdLst>
  <p:sldSz cx="9144000" cy="5143500" type="screen16x9"/>
  <p:notesSz cx="6858000" cy="9144000"/>
  <p:embeddedFontLst>
    <p:embeddedFont>
      <p:font typeface="Anaheim" panose="020B0604020202020204" charset="0"/>
      <p:regular r:id="rId28"/>
    </p:embeddedFont>
    <p:embeddedFont>
      <p:font typeface="Capriol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Light" panose="020B0604020202020204" charset="0"/>
      <p:regular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Inter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5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44B60-F960-4926-A3E5-655E1B2727A1}">
  <a:tblStyle styleId="{AAA44B60-F960-4926-A3E5-655E1B2727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4D1F81-1A40-4903-8718-A40DCCC3FE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5"/>
  </p:normalViewPr>
  <p:slideViewPr>
    <p:cSldViewPr snapToGrid="0">
      <p:cViewPr varScale="1">
        <p:scale>
          <a:sx n="110" d="100"/>
          <a:sy n="110" d="100"/>
        </p:scale>
        <p:origin x="64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Ấn vào biểu tượng mũi tên ở bên dưới góc phải màn hình để chuyển sang slide tiếp theo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901aeb9af8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901aeb9af8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400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ô BẮT ĐẦU để chuyển sang slide 2 bắt đầu trò chơi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Nhấn lần 1 vào lì xì đỏ để chuyển sang các câu hỏi.</a:t>
            </a:r>
            <a:r>
              <a:t> </a:t>
            </a:r>
            <a:r>
              <a:rPr lang="en-US"/>
              <a:t>Nhấn vào hình xu để chuyển sang slide nội dung bài học tiếp theo.</a:t>
            </a:r>
            <a:endParaRPr/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</p:txBody>
      </p:sp>
      <p:sp>
        <p:nvSpPr>
          <p:cNvPr id="208" name="Google Shape;2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901aeb9af8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901aeb9af8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96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00900" y="1745550"/>
            <a:ext cx="6742200" cy="16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746600" y="3303150"/>
            <a:ext cx="5650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"/>
          </p:nvPr>
        </p:nvSpPr>
        <p:spPr>
          <a:xfrm>
            <a:off x="4923135" y="2973501"/>
            <a:ext cx="2889600" cy="11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2"/>
          </p:nvPr>
        </p:nvSpPr>
        <p:spPr>
          <a:xfrm>
            <a:off x="1331261" y="2973501"/>
            <a:ext cx="2889600" cy="11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3"/>
          </p:nvPr>
        </p:nvSpPr>
        <p:spPr>
          <a:xfrm>
            <a:off x="1331261" y="2641775"/>
            <a:ext cx="28896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4"/>
          </p:nvPr>
        </p:nvSpPr>
        <p:spPr>
          <a:xfrm>
            <a:off x="4923135" y="2641775"/>
            <a:ext cx="28896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8285903" y="4449329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8449209" y="3884734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432148" y="941502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32146" y="625998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491027" y="1175301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8650385" y="3615028"/>
            <a:ext cx="137280" cy="130374"/>
          </a:xfrm>
          <a:custGeom>
            <a:avLst/>
            <a:gdLst/>
            <a:ahLst/>
            <a:cxnLst/>
            <a:rect l="l" t="t" r="r" b="b"/>
            <a:pathLst>
              <a:path w="63190" h="60011" extrusionOk="0">
                <a:moveTo>
                  <a:pt x="46042" y="19436"/>
                </a:moveTo>
                <a:cubicBezTo>
                  <a:pt x="39623" y="20825"/>
                  <a:pt x="34331" y="25141"/>
                  <a:pt x="29263" y="29308"/>
                </a:cubicBezTo>
                <a:cubicBezTo>
                  <a:pt x="30652" y="18122"/>
                  <a:pt x="29676" y="3220"/>
                  <a:pt x="18790" y="367"/>
                </a:cubicBezTo>
                <a:cubicBezTo>
                  <a:pt x="11020" y="-1660"/>
                  <a:pt x="3100" y="5022"/>
                  <a:pt x="923" y="12754"/>
                </a:cubicBezTo>
                <a:cubicBezTo>
                  <a:pt x="-1255" y="20487"/>
                  <a:pt x="810" y="28745"/>
                  <a:pt x="3100" y="36402"/>
                </a:cubicBezTo>
                <a:cubicBezTo>
                  <a:pt x="5427" y="44097"/>
                  <a:pt x="8017" y="52018"/>
                  <a:pt x="6966" y="59976"/>
                </a:cubicBezTo>
                <a:cubicBezTo>
                  <a:pt x="22769" y="60464"/>
                  <a:pt x="39999" y="55922"/>
                  <a:pt x="53324" y="45974"/>
                </a:cubicBezTo>
                <a:cubicBezTo>
                  <a:pt x="59443" y="41395"/>
                  <a:pt x="65186" y="33925"/>
                  <a:pt x="62521" y="26755"/>
                </a:cubicBezTo>
                <a:cubicBezTo>
                  <a:pt x="60231" y="20599"/>
                  <a:pt x="52461" y="18047"/>
                  <a:pt x="46042" y="194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8616810" y="4305214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ubTitle" idx="1"/>
          </p:nvPr>
        </p:nvSpPr>
        <p:spPr>
          <a:xfrm>
            <a:off x="720065" y="3066100"/>
            <a:ext cx="230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subTitle" idx="2"/>
          </p:nvPr>
        </p:nvSpPr>
        <p:spPr>
          <a:xfrm>
            <a:off x="3419250" y="3066100"/>
            <a:ext cx="230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3"/>
          </p:nvPr>
        </p:nvSpPr>
        <p:spPr>
          <a:xfrm>
            <a:off x="6118435" y="3066100"/>
            <a:ext cx="230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ubTitle" idx="4"/>
          </p:nvPr>
        </p:nvSpPr>
        <p:spPr>
          <a:xfrm>
            <a:off x="720066" y="2718675"/>
            <a:ext cx="23055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5"/>
          </p:nvPr>
        </p:nvSpPr>
        <p:spPr>
          <a:xfrm>
            <a:off x="3419251" y="2718675"/>
            <a:ext cx="23055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6"/>
          </p:nvPr>
        </p:nvSpPr>
        <p:spPr>
          <a:xfrm>
            <a:off x="6118435" y="2718675"/>
            <a:ext cx="2305500" cy="4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8525409" y="638247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8481848" y="367689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65602" y="4451901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8040810" y="328676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828834" y="4176898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510726" y="4221416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8098158" y="4529160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701532" y="4450169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8295222" y="4318340"/>
            <a:ext cx="137280" cy="130374"/>
          </a:xfrm>
          <a:custGeom>
            <a:avLst/>
            <a:gdLst/>
            <a:ahLst/>
            <a:cxnLst/>
            <a:rect l="l" t="t" r="r" b="b"/>
            <a:pathLst>
              <a:path w="63190" h="60011" extrusionOk="0">
                <a:moveTo>
                  <a:pt x="46042" y="19436"/>
                </a:moveTo>
                <a:cubicBezTo>
                  <a:pt x="39623" y="20825"/>
                  <a:pt x="34331" y="25141"/>
                  <a:pt x="29263" y="29308"/>
                </a:cubicBezTo>
                <a:cubicBezTo>
                  <a:pt x="30652" y="18122"/>
                  <a:pt x="29676" y="3220"/>
                  <a:pt x="18790" y="367"/>
                </a:cubicBezTo>
                <a:cubicBezTo>
                  <a:pt x="11020" y="-1660"/>
                  <a:pt x="3100" y="5022"/>
                  <a:pt x="923" y="12754"/>
                </a:cubicBezTo>
                <a:cubicBezTo>
                  <a:pt x="-1255" y="20487"/>
                  <a:pt x="810" y="28745"/>
                  <a:pt x="3100" y="36402"/>
                </a:cubicBezTo>
                <a:cubicBezTo>
                  <a:pt x="5427" y="44097"/>
                  <a:pt x="8017" y="52018"/>
                  <a:pt x="6966" y="59976"/>
                </a:cubicBezTo>
                <a:cubicBezTo>
                  <a:pt x="22769" y="60464"/>
                  <a:pt x="39999" y="55922"/>
                  <a:pt x="53324" y="45974"/>
                </a:cubicBezTo>
                <a:cubicBezTo>
                  <a:pt x="59443" y="41395"/>
                  <a:pt x="65186" y="33925"/>
                  <a:pt x="62521" y="26755"/>
                </a:cubicBezTo>
                <a:cubicBezTo>
                  <a:pt x="60231" y="20599"/>
                  <a:pt x="52461" y="18047"/>
                  <a:pt x="46042" y="19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8558947" y="4318339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392233" y="4005364"/>
            <a:ext cx="93617" cy="140263"/>
          </a:xfrm>
          <a:custGeom>
            <a:avLst/>
            <a:gdLst/>
            <a:ahLst/>
            <a:cxnLst/>
            <a:rect l="l" t="t" r="r" b="b"/>
            <a:pathLst>
              <a:path w="43092" h="64563" extrusionOk="0">
                <a:moveTo>
                  <a:pt x="23423" y="12012"/>
                </a:moveTo>
                <a:lnTo>
                  <a:pt x="21546" y="0"/>
                </a:lnTo>
                <a:lnTo>
                  <a:pt x="19669" y="12012"/>
                </a:lnTo>
                <a:cubicBezTo>
                  <a:pt x="18318" y="20683"/>
                  <a:pt x="13814" y="27439"/>
                  <a:pt x="8033" y="29466"/>
                </a:cubicBezTo>
                <a:lnTo>
                  <a:pt x="0" y="32282"/>
                </a:lnTo>
                <a:lnTo>
                  <a:pt x="8033" y="35097"/>
                </a:lnTo>
                <a:cubicBezTo>
                  <a:pt x="13814" y="37124"/>
                  <a:pt x="18318" y="43881"/>
                  <a:pt x="19669" y="52552"/>
                </a:cubicBezTo>
                <a:lnTo>
                  <a:pt x="21546" y="64563"/>
                </a:lnTo>
                <a:lnTo>
                  <a:pt x="23423" y="52552"/>
                </a:lnTo>
                <a:cubicBezTo>
                  <a:pt x="24774" y="43881"/>
                  <a:pt x="29279" y="37124"/>
                  <a:pt x="35059" y="35097"/>
                </a:cubicBezTo>
                <a:lnTo>
                  <a:pt x="43092" y="32282"/>
                </a:lnTo>
                <a:lnTo>
                  <a:pt x="35059" y="29466"/>
                </a:lnTo>
                <a:cubicBezTo>
                  <a:pt x="29279" y="27439"/>
                  <a:pt x="24774" y="20683"/>
                  <a:pt x="23423" y="120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485859" y="4416310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608001" y="4145629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1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8449203" y="800567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8449209" y="516497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451198" y="4225189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451202" y="3832776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8141036" y="358992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713234" y="4489310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619701" y="4357979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146050" y="1515744"/>
            <a:ext cx="3035700" cy="14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19350" y="2113818"/>
            <a:ext cx="12267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146050" y="2878656"/>
            <a:ext cx="30357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517098" y="304764"/>
            <a:ext cx="8214804" cy="675188"/>
            <a:chOff x="517098" y="304764"/>
            <a:chExt cx="8214804" cy="675188"/>
          </a:xfrm>
        </p:grpSpPr>
        <p:sp>
          <p:nvSpPr>
            <p:cNvPr id="25" name="Google Shape;25;p4"/>
            <p:cNvSpPr/>
            <p:nvPr/>
          </p:nvSpPr>
          <p:spPr>
            <a:xfrm>
              <a:off x="8544459" y="446359"/>
              <a:ext cx="167584" cy="186270"/>
            </a:xfrm>
            <a:custGeom>
              <a:avLst/>
              <a:gdLst/>
              <a:ahLst/>
              <a:cxnLst/>
              <a:rect l="l" t="t" r="r" b="b"/>
              <a:pathLst>
                <a:path w="77139" h="85740" extrusionOk="0">
                  <a:moveTo>
                    <a:pt x="8332" y="66972"/>
                  </a:moveTo>
                  <a:cubicBezTo>
                    <a:pt x="14676" y="69938"/>
                    <a:pt x="23460" y="66634"/>
                    <a:pt x="25487" y="59915"/>
                  </a:cubicBezTo>
                  <a:cubicBezTo>
                    <a:pt x="26350" y="67685"/>
                    <a:pt x="29616" y="75155"/>
                    <a:pt x="34683" y="81124"/>
                  </a:cubicBezTo>
                  <a:cubicBezTo>
                    <a:pt x="36710" y="83488"/>
                    <a:pt x="39300" y="85741"/>
                    <a:pt x="42378" y="85741"/>
                  </a:cubicBezTo>
                  <a:cubicBezTo>
                    <a:pt x="48347" y="85741"/>
                    <a:pt x="50974" y="77933"/>
                    <a:pt x="49886" y="72077"/>
                  </a:cubicBezTo>
                  <a:cubicBezTo>
                    <a:pt x="48797" y="66221"/>
                    <a:pt x="45832" y="60328"/>
                    <a:pt x="47408" y="54585"/>
                  </a:cubicBezTo>
                  <a:cubicBezTo>
                    <a:pt x="53001" y="58939"/>
                    <a:pt x="59157" y="62655"/>
                    <a:pt x="65614" y="65583"/>
                  </a:cubicBezTo>
                  <a:cubicBezTo>
                    <a:pt x="68016" y="66672"/>
                    <a:pt x="70831" y="67648"/>
                    <a:pt x="73271" y="66559"/>
                  </a:cubicBezTo>
                  <a:cubicBezTo>
                    <a:pt x="76161" y="65245"/>
                    <a:pt x="77100" y="61567"/>
                    <a:pt x="77137" y="58414"/>
                  </a:cubicBezTo>
                  <a:cubicBezTo>
                    <a:pt x="77325" y="44638"/>
                    <a:pt x="66402" y="31575"/>
                    <a:pt x="52813" y="29285"/>
                  </a:cubicBezTo>
                  <a:cubicBezTo>
                    <a:pt x="57806" y="26395"/>
                    <a:pt x="63024" y="23279"/>
                    <a:pt x="65951" y="18324"/>
                  </a:cubicBezTo>
                  <a:cubicBezTo>
                    <a:pt x="68879" y="13369"/>
                    <a:pt x="68504" y="5937"/>
                    <a:pt x="63624" y="2859"/>
                  </a:cubicBezTo>
                  <a:cubicBezTo>
                    <a:pt x="59795" y="457"/>
                    <a:pt x="54803" y="1433"/>
                    <a:pt x="50636" y="3159"/>
                  </a:cubicBezTo>
                  <a:cubicBezTo>
                    <a:pt x="42416" y="6500"/>
                    <a:pt x="35209" y="12318"/>
                    <a:pt x="30216" y="19676"/>
                  </a:cubicBezTo>
                  <a:cubicBezTo>
                    <a:pt x="28940" y="14345"/>
                    <a:pt x="27551" y="8790"/>
                    <a:pt x="23948" y="4661"/>
                  </a:cubicBezTo>
                  <a:cubicBezTo>
                    <a:pt x="20344" y="532"/>
                    <a:pt x="13813" y="-1608"/>
                    <a:pt x="9271" y="1433"/>
                  </a:cubicBezTo>
                  <a:cubicBezTo>
                    <a:pt x="3490" y="5261"/>
                    <a:pt x="4503" y="14270"/>
                    <a:pt x="8182" y="20126"/>
                  </a:cubicBezTo>
                  <a:cubicBezTo>
                    <a:pt x="11861" y="25982"/>
                    <a:pt x="17454" y="30749"/>
                    <a:pt x="19706" y="37318"/>
                  </a:cubicBezTo>
                  <a:cubicBezTo>
                    <a:pt x="7769" y="37018"/>
                    <a:pt x="2026" y="42423"/>
                    <a:pt x="412" y="49255"/>
                  </a:cubicBezTo>
                  <a:cubicBezTo>
                    <a:pt x="-1202" y="56086"/>
                    <a:pt x="2026" y="64044"/>
                    <a:pt x="8370" y="670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517098" y="799452"/>
              <a:ext cx="102314" cy="132796"/>
            </a:xfrm>
            <a:custGeom>
              <a:avLst/>
              <a:gdLst/>
              <a:ahLst/>
              <a:cxnLst/>
              <a:rect l="l" t="t" r="r" b="b"/>
              <a:pathLst>
                <a:path w="47095" h="61126" extrusionOk="0">
                  <a:moveTo>
                    <a:pt x="41120" y="15437"/>
                  </a:moveTo>
                  <a:cubicBezTo>
                    <a:pt x="34326" y="16000"/>
                    <a:pt x="27794" y="19153"/>
                    <a:pt x="23102" y="24070"/>
                  </a:cubicBezTo>
                  <a:cubicBezTo>
                    <a:pt x="22352" y="17501"/>
                    <a:pt x="20662" y="11008"/>
                    <a:pt x="18110" y="4889"/>
                  </a:cubicBezTo>
                  <a:cubicBezTo>
                    <a:pt x="17247" y="2900"/>
                    <a:pt x="16083" y="685"/>
                    <a:pt x="13943" y="122"/>
                  </a:cubicBezTo>
                  <a:cubicBezTo>
                    <a:pt x="11954" y="-404"/>
                    <a:pt x="9777" y="835"/>
                    <a:pt x="8726" y="2599"/>
                  </a:cubicBezTo>
                  <a:cubicBezTo>
                    <a:pt x="7637" y="4364"/>
                    <a:pt x="7412" y="6503"/>
                    <a:pt x="7449" y="8568"/>
                  </a:cubicBezTo>
                  <a:cubicBezTo>
                    <a:pt x="7487" y="16075"/>
                    <a:pt x="10377" y="23545"/>
                    <a:pt x="15407" y="29138"/>
                  </a:cubicBezTo>
                  <a:cubicBezTo>
                    <a:pt x="10828" y="26398"/>
                    <a:pt x="6548" y="27336"/>
                    <a:pt x="3395" y="30076"/>
                  </a:cubicBezTo>
                  <a:cubicBezTo>
                    <a:pt x="242" y="32817"/>
                    <a:pt x="-1259" y="37922"/>
                    <a:pt x="1293" y="41225"/>
                  </a:cubicBezTo>
                  <a:cubicBezTo>
                    <a:pt x="3133" y="43590"/>
                    <a:pt x="6586" y="44340"/>
                    <a:pt x="9476" y="43552"/>
                  </a:cubicBezTo>
                  <a:cubicBezTo>
                    <a:pt x="12367" y="42764"/>
                    <a:pt x="14807" y="40774"/>
                    <a:pt x="16759" y="38485"/>
                  </a:cubicBezTo>
                  <a:cubicBezTo>
                    <a:pt x="17810" y="45279"/>
                    <a:pt x="20212" y="51810"/>
                    <a:pt x="23815" y="57666"/>
                  </a:cubicBezTo>
                  <a:cubicBezTo>
                    <a:pt x="25092" y="59693"/>
                    <a:pt x="27381" y="61908"/>
                    <a:pt x="29521" y="60857"/>
                  </a:cubicBezTo>
                  <a:cubicBezTo>
                    <a:pt x="30947" y="60143"/>
                    <a:pt x="31360" y="58342"/>
                    <a:pt x="31548" y="56728"/>
                  </a:cubicBezTo>
                  <a:cubicBezTo>
                    <a:pt x="32449" y="48469"/>
                    <a:pt x="30947" y="39986"/>
                    <a:pt x="27306" y="32516"/>
                  </a:cubicBezTo>
                  <a:cubicBezTo>
                    <a:pt x="32336" y="29739"/>
                    <a:pt x="37366" y="26998"/>
                    <a:pt x="42396" y="24221"/>
                  </a:cubicBezTo>
                  <a:cubicBezTo>
                    <a:pt x="45061" y="22757"/>
                    <a:pt x="48139" y="20016"/>
                    <a:pt x="46751" y="17314"/>
                  </a:cubicBezTo>
                  <a:cubicBezTo>
                    <a:pt x="45775" y="15474"/>
                    <a:pt x="43297" y="15174"/>
                    <a:pt x="41233" y="153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86846" y="432248"/>
              <a:ext cx="197063" cy="214495"/>
            </a:xfrm>
            <a:custGeom>
              <a:avLst/>
              <a:gdLst/>
              <a:ahLst/>
              <a:cxnLst/>
              <a:rect l="l" t="t" r="r" b="b"/>
              <a:pathLst>
                <a:path w="90708" h="98732" extrusionOk="0">
                  <a:moveTo>
                    <a:pt x="0" y="39376"/>
                  </a:moveTo>
                  <a:cubicBezTo>
                    <a:pt x="601" y="46358"/>
                    <a:pt x="6081" y="52176"/>
                    <a:pt x="12425" y="55179"/>
                  </a:cubicBezTo>
                  <a:cubicBezTo>
                    <a:pt x="18768" y="58182"/>
                    <a:pt x="25900" y="58858"/>
                    <a:pt x="32882" y="59496"/>
                  </a:cubicBezTo>
                  <a:cubicBezTo>
                    <a:pt x="21922" y="62499"/>
                    <a:pt x="17229" y="68505"/>
                    <a:pt x="16253" y="75637"/>
                  </a:cubicBezTo>
                  <a:cubicBezTo>
                    <a:pt x="15278" y="82769"/>
                    <a:pt x="19707" y="91177"/>
                    <a:pt x="26876" y="91740"/>
                  </a:cubicBezTo>
                  <a:cubicBezTo>
                    <a:pt x="35472" y="92416"/>
                    <a:pt x="40728" y="82694"/>
                    <a:pt x="43693" y="74548"/>
                  </a:cubicBezTo>
                  <a:cubicBezTo>
                    <a:pt x="47484" y="82018"/>
                    <a:pt x="52214" y="89000"/>
                    <a:pt x="57732" y="95269"/>
                  </a:cubicBezTo>
                  <a:cubicBezTo>
                    <a:pt x="59083" y="96808"/>
                    <a:pt x="60660" y="98422"/>
                    <a:pt x="62724" y="98685"/>
                  </a:cubicBezTo>
                  <a:cubicBezTo>
                    <a:pt x="67266" y="99323"/>
                    <a:pt x="69781" y="93467"/>
                    <a:pt x="69856" y="88850"/>
                  </a:cubicBezTo>
                  <a:cubicBezTo>
                    <a:pt x="70044" y="77551"/>
                    <a:pt x="64976" y="66328"/>
                    <a:pt x="56418" y="58971"/>
                  </a:cubicBezTo>
                  <a:cubicBezTo>
                    <a:pt x="62349" y="56831"/>
                    <a:pt x="68880" y="58295"/>
                    <a:pt x="75187" y="58220"/>
                  </a:cubicBezTo>
                  <a:cubicBezTo>
                    <a:pt x="81493" y="58182"/>
                    <a:pt x="88812" y="55592"/>
                    <a:pt x="90427" y="49474"/>
                  </a:cubicBezTo>
                  <a:cubicBezTo>
                    <a:pt x="92303" y="42304"/>
                    <a:pt x="84458" y="35810"/>
                    <a:pt x="77063" y="35285"/>
                  </a:cubicBezTo>
                  <a:cubicBezTo>
                    <a:pt x="69669" y="34797"/>
                    <a:pt x="62574" y="37987"/>
                    <a:pt x="55254" y="39376"/>
                  </a:cubicBezTo>
                  <a:cubicBezTo>
                    <a:pt x="56944" y="26238"/>
                    <a:pt x="55968" y="12763"/>
                    <a:pt x="52364" y="0"/>
                  </a:cubicBezTo>
                  <a:cubicBezTo>
                    <a:pt x="38776" y="7395"/>
                    <a:pt x="31569" y="24774"/>
                    <a:pt x="35923" y="39601"/>
                  </a:cubicBezTo>
                  <a:cubicBezTo>
                    <a:pt x="26539" y="39226"/>
                    <a:pt x="21659" y="26313"/>
                    <a:pt x="12312" y="25488"/>
                  </a:cubicBezTo>
                  <a:cubicBezTo>
                    <a:pt x="5330" y="24887"/>
                    <a:pt x="-526" y="32319"/>
                    <a:pt x="38" y="39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524611" y="799442"/>
              <a:ext cx="207291" cy="180511"/>
            </a:xfrm>
            <a:custGeom>
              <a:avLst/>
              <a:gdLst/>
              <a:ahLst/>
              <a:cxnLst/>
              <a:rect l="l" t="t" r="r" b="b"/>
              <a:pathLst>
                <a:path w="95416" h="83089" extrusionOk="0">
                  <a:moveTo>
                    <a:pt x="78204" y="283"/>
                  </a:moveTo>
                  <a:cubicBezTo>
                    <a:pt x="68369" y="-1481"/>
                    <a:pt x="58497" y="5238"/>
                    <a:pt x="53655" y="13984"/>
                  </a:cubicBezTo>
                  <a:cubicBezTo>
                    <a:pt x="48812" y="22730"/>
                    <a:pt x="47912" y="33090"/>
                    <a:pt x="47611" y="43075"/>
                  </a:cubicBezTo>
                  <a:cubicBezTo>
                    <a:pt x="41117" y="37294"/>
                    <a:pt x="38190" y="28623"/>
                    <a:pt x="33685" y="21191"/>
                  </a:cubicBezTo>
                  <a:cubicBezTo>
                    <a:pt x="29181" y="13759"/>
                    <a:pt x="21298" y="6814"/>
                    <a:pt x="12777" y="8504"/>
                  </a:cubicBezTo>
                  <a:cubicBezTo>
                    <a:pt x="6020" y="9817"/>
                    <a:pt x="1216" y="16499"/>
                    <a:pt x="240" y="23331"/>
                  </a:cubicBezTo>
                  <a:cubicBezTo>
                    <a:pt x="-736" y="30162"/>
                    <a:pt x="1403" y="37069"/>
                    <a:pt x="4219" y="43375"/>
                  </a:cubicBezTo>
                  <a:cubicBezTo>
                    <a:pt x="11501" y="59591"/>
                    <a:pt x="23663" y="73593"/>
                    <a:pt x="38677" y="83089"/>
                  </a:cubicBezTo>
                  <a:cubicBezTo>
                    <a:pt x="49188" y="76445"/>
                    <a:pt x="60562" y="69313"/>
                    <a:pt x="70959" y="61393"/>
                  </a:cubicBezTo>
                  <a:cubicBezTo>
                    <a:pt x="81357" y="53473"/>
                    <a:pt x="91454" y="43788"/>
                    <a:pt x="94645" y="31101"/>
                  </a:cubicBezTo>
                  <a:cubicBezTo>
                    <a:pt x="97798" y="18413"/>
                    <a:pt x="91079" y="2573"/>
                    <a:pt x="78204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330383" y="304764"/>
              <a:ext cx="93617" cy="140263"/>
            </a:xfrm>
            <a:custGeom>
              <a:avLst/>
              <a:gdLst/>
              <a:ahLst/>
              <a:cxnLst/>
              <a:rect l="l" t="t" r="r" b="b"/>
              <a:pathLst>
                <a:path w="43092" h="64563" extrusionOk="0">
                  <a:moveTo>
                    <a:pt x="23423" y="12012"/>
                  </a:moveTo>
                  <a:lnTo>
                    <a:pt x="21546" y="0"/>
                  </a:lnTo>
                  <a:lnTo>
                    <a:pt x="19669" y="12012"/>
                  </a:lnTo>
                  <a:cubicBezTo>
                    <a:pt x="18318" y="20683"/>
                    <a:pt x="13814" y="27439"/>
                    <a:pt x="8033" y="29466"/>
                  </a:cubicBezTo>
                  <a:lnTo>
                    <a:pt x="0" y="32282"/>
                  </a:lnTo>
                  <a:lnTo>
                    <a:pt x="8033" y="35097"/>
                  </a:lnTo>
                  <a:cubicBezTo>
                    <a:pt x="13814" y="37124"/>
                    <a:pt x="18318" y="43881"/>
                    <a:pt x="19669" y="52552"/>
                  </a:cubicBezTo>
                  <a:lnTo>
                    <a:pt x="21546" y="64563"/>
                  </a:lnTo>
                  <a:lnTo>
                    <a:pt x="23423" y="52552"/>
                  </a:lnTo>
                  <a:cubicBezTo>
                    <a:pt x="24774" y="43881"/>
                    <a:pt x="29279" y="37124"/>
                    <a:pt x="35059" y="35097"/>
                  </a:cubicBezTo>
                  <a:lnTo>
                    <a:pt x="43092" y="32282"/>
                  </a:lnTo>
                  <a:lnTo>
                    <a:pt x="35059" y="29466"/>
                  </a:lnTo>
                  <a:cubicBezTo>
                    <a:pt x="29279" y="27439"/>
                    <a:pt x="24774" y="20683"/>
                    <a:pt x="23423" y="120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578096" y="539501"/>
            <a:ext cx="201390" cy="215004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78107" y="819152"/>
            <a:ext cx="95417" cy="90617"/>
          </a:xfrm>
          <a:custGeom>
            <a:avLst/>
            <a:gdLst/>
            <a:ahLst/>
            <a:cxnLst/>
            <a:rect l="l" t="t" r="r" b="b"/>
            <a:pathLst>
              <a:path w="63190" h="60011" extrusionOk="0">
                <a:moveTo>
                  <a:pt x="46042" y="19436"/>
                </a:moveTo>
                <a:cubicBezTo>
                  <a:pt x="39623" y="20825"/>
                  <a:pt x="34331" y="25141"/>
                  <a:pt x="29263" y="29308"/>
                </a:cubicBezTo>
                <a:cubicBezTo>
                  <a:pt x="30652" y="18122"/>
                  <a:pt x="29676" y="3220"/>
                  <a:pt x="18790" y="367"/>
                </a:cubicBezTo>
                <a:cubicBezTo>
                  <a:pt x="11020" y="-1660"/>
                  <a:pt x="3100" y="5022"/>
                  <a:pt x="923" y="12754"/>
                </a:cubicBezTo>
                <a:cubicBezTo>
                  <a:pt x="-1255" y="20487"/>
                  <a:pt x="810" y="28745"/>
                  <a:pt x="3100" y="36402"/>
                </a:cubicBezTo>
                <a:cubicBezTo>
                  <a:pt x="5427" y="44097"/>
                  <a:pt x="8017" y="52018"/>
                  <a:pt x="6966" y="59976"/>
                </a:cubicBezTo>
                <a:cubicBezTo>
                  <a:pt x="22769" y="60464"/>
                  <a:pt x="39999" y="55922"/>
                  <a:pt x="53324" y="45974"/>
                </a:cubicBezTo>
                <a:cubicBezTo>
                  <a:pt x="59443" y="41395"/>
                  <a:pt x="65186" y="33925"/>
                  <a:pt x="62521" y="26755"/>
                </a:cubicBezTo>
                <a:cubicBezTo>
                  <a:pt x="60231" y="20599"/>
                  <a:pt x="52461" y="18047"/>
                  <a:pt x="46042" y="19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8359737" y="298500"/>
            <a:ext cx="142091" cy="14653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340677" y="4243101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562883" y="4500973"/>
            <a:ext cx="137342" cy="206074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20000" y="13675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838328" y="3880676"/>
            <a:ext cx="606809" cy="546089"/>
            <a:chOff x="838328" y="3956876"/>
            <a:chExt cx="606809" cy="546089"/>
          </a:xfrm>
        </p:grpSpPr>
        <p:sp>
          <p:nvSpPr>
            <p:cNvPr id="60" name="Google Shape;60;p7"/>
            <p:cNvSpPr/>
            <p:nvPr/>
          </p:nvSpPr>
          <p:spPr>
            <a:xfrm>
              <a:off x="1050015" y="3956876"/>
              <a:ext cx="222188" cy="215162"/>
            </a:xfrm>
            <a:custGeom>
              <a:avLst/>
              <a:gdLst/>
              <a:ahLst/>
              <a:cxnLst/>
              <a:rect l="l" t="t" r="r" b="b"/>
              <a:pathLst>
                <a:path w="102273" h="99039" extrusionOk="0">
                  <a:moveTo>
                    <a:pt x="68867" y="6511"/>
                  </a:moveTo>
                  <a:cubicBezTo>
                    <a:pt x="61623" y="13155"/>
                    <a:pt x="58056" y="22802"/>
                    <a:pt x="54678" y="32036"/>
                  </a:cubicBezTo>
                  <a:cubicBezTo>
                    <a:pt x="48222" y="24754"/>
                    <a:pt x="40752" y="17884"/>
                    <a:pt x="31518" y="14806"/>
                  </a:cubicBezTo>
                  <a:cubicBezTo>
                    <a:pt x="22284" y="11766"/>
                    <a:pt x="10910" y="13418"/>
                    <a:pt x="4754" y="20962"/>
                  </a:cubicBezTo>
                  <a:cubicBezTo>
                    <a:pt x="-1515" y="28695"/>
                    <a:pt x="-764" y="39994"/>
                    <a:pt x="2314" y="49453"/>
                  </a:cubicBezTo>
                  <a:cubicBezTo>
                    <a:pt x="10647" y="75166"/>
                    <a:pt x="34371" y="95211"/>
                    <a:pt x="61135" y="99039"/>
                  </a:cubicBezTo>
                  <a:cubicBezTo>
                    <a:pt x="84558" y="78206"/>
                    <a:pt x="96119" y="55496"/>
                    <a:pt x="101074" y="31435"/>
                  </a:cubicBezTo>
                  <a:cubicBezTo>
                    <a:pt x="103063" y="21713"/>
                    <a:pt x="103364" y="9964"/>
                    <a:pt x="95706" y="3620"/>
                  </a:cubicBezTo>
                  <a:cubicBezTo>
                    <a:pt x="88161" y="-2686"/>
                    <a:pt x="76112" y="-133"/>
                    <a:pt x="68867" y="65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351601" y="4351591"/>
              <a:ext cx="93535" cy="140343"/>
            </a:xfrm>
            <a:custGeom>
              <a:avLst/>
              <a:gdLst/>
              <a:ahLst/>
              <a:cxnLst/>
              <a:rect l="l" t="t" r="r" b="b"/>
              <a:pathLst>
                <a:path w="43054" h="64600" extrusionOk="0">
                  <a:moveTo>
                    <a:pt x="23386" y="12012"/>
                  </a:moveTo>
                  <a:lnTo>
                    <a:pt x="21509" y="0"/>
                  </a:lnTo>
                  <a:lnTo>
                    <a:pt x="19632" y="12012"/>
                  </a:lnTo>
                  <a:cubicBezTo>
                    <a:pt x="18280" y="20683"/>
                    <a:pt x="13776" y="27439"/>
                    <a:pt x="7995" y="29466"/>
                  </a:cubicBezTo>
                  <a:lnTo>
                    <a:pt x="0" y="32282"/>
                  </a:lnTo>
                  <a:lnTo>
                    <a:pt x="7995" y="35097"/>
                  </a:lnTo>
                  <a:cubicBezTo>
                    <a:pt x="13776" y="37124"/>
                    <a:pt x="18280" y="43880"/>
                    <a:pt x="19632" y="52552"/>
                  </a:cubicBezTo>
                  <a:lnTo>
                    <a:pt x="21509" y="64601"/>
                  </a:lnTo>
                  <a:lnTo>
                    <a:pt x="23386" y="52552"/>
                  </a:lnTo>
                  <a:cubicBezTo>
                    <a:pt x="24737" y="43880"/>
                    <a:pt x="29241" y="37124"/>
                    <a:pt x="35022" y="35097"/>
                  </a:cubicBezTo>
                  <a:lnTo>
                    <a:pt x="43055" y="32282"/>
                  </a:lnTo>
                  <a:lnTo>
                    <a:pt x="35022" y="29466"/>
                  </a:lnTo>
                  <a:cubicBezTo>
                    <a:pt x="29241" y="27439"/>
                    <a:pt x="24737" y="20683"/>
                    <a:pt x="23386" y="120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838328" y="4193629"/>
              <a:ext cx="289748" cy="309336"/>
            </a:xfrm>
            <a:custGeom>
              <a:avLst/>
              <a:gdLst/>
              <a:ahLst/>
              <a:cxnLst/>
              <a:rect l="l" t="t" r="r" b="b"/>
              <a:pathLst>
                <a:path w="133371" h="142387" extrusionOk="0">
                  <a:moveTo>
                    <a:pt x="111479" y="37449"/>
                  </a:moveTo>
                  <a:cubicBezTo>
                    <a:pt x="95526" y="36060"/>
                    <a:pt x="79047" y="42779"/>
                    <a:pt x="68612" y="54904"/>
                  </a:cubicBezTo>
                  <a:cubicBezTo>
                    <a:pt x="67823" y="44018"/>
                    <a:pt x="71840" y="33245"/>
                    <a:pt x="71539" y="22359"/>
                  </a:cubicBezTo>
                  <a:cubicBezTo>
                    <a:pt x="71239" y="11436"/>
                    <a:pt x="63619" y="-989"/>
                    <a:pt x="52733" y="62"/>
                  </a:cubicBezTo>
                  <a:cubicBezTo>
                    <a:pt x="45076" y="813"/>
                    <a:pt x="39633" y="7945"/>
                    <a:pt x="36818" y="15077"/>
                  </a:cubicBezTo>
                  <a:cubicBezTo>
                    <a:pt x="30962" y="29942"/>
                    <a:pt x="32651" y="47547"/>
                    <a:pt x="41172" y="61060"/>
                  </a:cubicBezTo>
                  <a:cubicBezTo>
                    <a:pt x="29160" y="41090"/>
                    <a:pt x="15722" y="41353"/>
                    <a:pt x="7577" y="48560"/>
                  </a:cubicBezTo>
                  <a:cubicBezTo>
                    <a:pt x="-569" y="55767"/>
                    <a:pt x="-2446" y="69093"/>
                    <a:pt x="3410" y="78289"/>
                  </a:cubicBezTo>
                  <a:cubicBezTo>
                    <a:pt x="9266" y="87486"/>
                    <a:pt x="22103" y="91427"/>
                    <a:pt x="32088" y="87111"/>
                  </a:cubicBezTo>
                  <a:cubicBezTo>
                    <a:pt x="23229" y="95331"/>
                    <a:pt x="15459" y="106029"/>
                    <a:pt x="15272" y="118154"/>
                  </a:cubicBezTo>
                  <a:cubicBezTo>
                    <a:pt x="15084" y="130241"/>
                    <a:pt x="25444" y="142853"/>
                    <a:pt x="37418" y="141201"/>
                  </a:cubicBezTo>
                  <a:cubicBezTo>
                    <a:pt x="44513" y="140225"/>
                    <a:pt x="50294" y="134670"/>
                    <a:pt x="53484" y="128289"/>
                  </a:cubicBezTo>
                  <a:cubicBezTo>
                    <a:pt x="56712" y="121907"/>
                    <a:pt x="57763" y="114663"/>
                    <a:pt x="58777" y="107606"/>
                  </a:cubicBezTo>
                  <a:cubicBezTo>
                    <a:pt x="64708" y="113049"/>
                    <a:pt x="67786" y="120744"/>
                    <a:pt x="71840" y="127688"/>
                  </a:cubicBezTo>
                  <a:cubicBezTo>
                    <a:pt x="75894" y="134595"/>
                    <a:pt x="81862" y="141389"/>
                    <a:pt x="89858" y="142290"/>
                  </a:cubicBezTo>
                  <a:cubicBezTo>
                    <a:pt x="102658" y="143754"/>
                    <a:pt x="112154" y="128476"/>
                    <a:pt x="110015" y="115751"/>
                  </a:cubicBezTo>
                  <a:cubicBezTo>
                    <a:pt x="107875" y="103064"/>
                    <a:pt x="98303" y="93079"/>
                    <a:pt x="89182" y="83957"/>
                  </a:cubicBezTo>
                  <a:cubicBezTo>
                    <a:pt x="100480" y="83319"/>
                    <a:pt x="112342" y="82494"/>
                    <a:pt x="121801" y="76300"/>
                  </a:cubicBezTo>
                  <a:cubicBezTo>
                    <a:pt x="131261" y="70106"/>
                    <a:pt x="136966" y="56631"/>
                    <a:pt x="130810" y="47134"/>
                  </a:cubicBezTo>
                  <a:cubicBezTo>
                    <a:pt x="126756" y="40865"/>
                    <a:pt x="118911" y="38125"/>
                    <a:pt x="111479" y="374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135550" y="2421580"/>
            <a:ext cx="4872900" cy="9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135550" y="339387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2097750" y="735313"/>
            <a:ext cx="4948500" cy="8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097750" y="1569987"/>
            <a:ext cx="4948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3810" y="-50"/>
            <a:ext cx="91363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250500" y="250600"/>
            <a:ext cx="8643000" cy="4642200"/>
          </a:xfrm>
          <a:prstGeom prst="roundRect">
            <a:avLst>
              <a:gd name="adj" fmla="val 6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19988" y="2096025"/>
            <a:ext cx="2425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2" hasCustomPrompt="1"/>
          </p:nvPr>
        </p:nvSpPr>
        <p:spPr>
          <a:xfrm>
            <a:off x="719988" y="124177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719988" y="1718906"/>
            <a:ext cx="2425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3444975" y="2096025"/>
            <a:ext cx="2425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5" hasCustomPrompt="1"/>
          </p:nvPr>
        </p:nvSpPr>
        <p:spPr>
          <a:xfrm>
            <a:off x="3444975" y="124177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3444975" y="1718906"/>
            <a:ext cx="2425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7"/>
          </p:nvPr>
        </p:nvSpPr>
        <p:spPr>
          <a:xfrm>
            <a:off x="719988" y="3838125"/>
            <a:ext cx="2425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8" hasCustomPrompt="1"/>
          </p:nvPr>
        </p:nvSpPr>
        <p:spPr>
          <a:xfrm>
            <a:off x="719988" y="298387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9"/>
          </p:nvPr>
        </p:nvSpPr>
        <p:spPr>
          <a:xfrm>
            <a:off x="719988" y="3461006"/>
            <a:ext cx="2425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3444975" y="3838125"/>
            <a:ext cx="2425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 hasCustomPrompt="1"/>
          </p:nvPr>
        </p:nvSpPr>
        <p:spPr>
          <a:xfrm>
            <a:off x="3444975" y="298387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3444975" y="3461006"/>
            <a:ext cx="2425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priola"/>
              <a:buNone/>
              <a:defRPr sz="2400" b="1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priola"/>
              <a:buNone/>
              <a:defRPr sz="35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9" r:id="rId10"/>
    <p:sldLayoutId id="2147483671" r:id="rId11"/>
    <p:sldLayoutId id="2147483676" r:id="rId12"/>
    <p:sldLayoutId id="2147483677" r:id="rId13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slide" Target="slide23.xml"/><Relationship Id="rId3" Type="http://schemas.openxmlformats.org/officeDocument/2006/relationships/image" Target="../media/image24.png"/><Relationship Id="rId7" Type="http://schemas.openxmlformats.org/officeDocument/2006/relationships/slide" Target="slide24.xml"/><Relationship Id="rId12" Type="http://schemas.openxmlformats.org/officeDocument/2006/relationships/image" Target="../media/image32.png"/><Relationship Id="rId17" Type="http://schemas.openxmlformats.org/officeDocument/2006/relationships/slide" Target="slide22.xml"/><Relationship Id="rId2" Type="http://schemas.openxmlformats.org/officeDocument/2006/relationships/notesSlide" Target="../notesSlides/notesSlide12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slide" Target="slide20.xml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slide" Target="slide18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452373" y="1013924"/>
            <a:ext cx="8206697" cy="2104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CHÀO CẢ LỚP! CHÀO MỪNG CÁC EM TỚI BUỔI </a:t>
            </a:r>
            <a:r>
              <a:rPr lang="en" sz="4000">
                <a:latin typeface="Arial" panose="020B0604020202020204" pitchFamily="34" charset="0"/>
                <a:cs typeface="Arial" panose="020B0604020202020204" pitchFamily="34" charset="0"/>
              </a:rPr>
              <a:t>HỌC NÀY!</a:t>
            </a:r>
            <a:endParaRPr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479677" y="964693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471726" y="602188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8335216" y="381073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2018657" y="3937858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5"/>
          <p:cNvSpPr/>
          <p:nvPr/>
        </p:nvSpPr>
        <p:spPr>
          <a:xfrm>
            <a:off x="7792268" y="639076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5"/>
          <p:cNvSpPr/>
          <p:nvPr/>
        </p:nvSpPr>
        <p:spPr>
          <a:xfrm>
            <a:off x="8430785" y="3171651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5"/>
          <p:cNvSpPr/>
          <p:nvPr/>
        </p:nvSpPr>
        <p:spPr>
          <a:xfrm>
            <a:off x="1512384" y="4295935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7575790" y="528323"/>
            <a:ext cx="93617" cy="140263"/>
          </a:xfrm>
          <a:custGeom>
            <a:avLst/>
            <a:gdLst/>
            <a:ahLst/>
            <a:cxnLst/>
            <a:rect l="l" t="t" r="r" b="b"/>
            <a:pathLst>
              <a:path w="43092" h="64563" extrusionOk="0">
                <a:moveTo>
                  <a:pt x="23423" y="12012"/>
                </a:moveTo>
                <a:lnTo>
                  <a:pt x="21546" y="0"/>
                </a:lnTo>
                <a:lnTo>
                  <a:pt x="19669" y="12012"/>
                </a:lnTo>
                <a:cubicBezTo>
                  <a:pt x="18318" y="20683"/>
                  <a:pt x="13814" y="27439"/>
                  <a:pt x="8033" y="29466"/>
                </a:cubicBezTo>
                <a:lnTo>
                  <a:pt x="0" y="32282"/>
                </a:lnTo>
                <a:lnTo>
                  <a:pt x="8033" y="35097"/>
                </a:lnTo>
                <a:cubicBezTo>
                  <a:pt x="13814" y="37124"/>
                  <a:pt x="18318" y="43881"/>
                  <a:pt x="19669" y="52552"/>
                </a:cubicBezTo>
                <a:lnTo>
                  <a:pt x="21546" y="64563"/>
                </a:lnTo>
                <a:lnTo>
                  <a:pt x="23423" y="52552"/>
                </a:lnTo>
                <a:cubicBezTo>
                  <a:pt x="24774" y="43881"/>
                  <a:pt x="29279" y="37124"/>
                  <a:pt x="35059" y="35097"/>
                </a:cubicBezTo>
                <a:lnTo>
                  <a:pt x="43092" y="32282"/>
                </a:lnTo>
                <a:lnTo>
                  <a:pt x="35059" y="29466"/>
                </a:lnTo>
                <a:cubicBezTo>
                  <a:pt x="29279" y="27439"/>
                  <a:pt x="24774" y="20683"/>
                  <a:pt x="23423" y="120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91" y="3997610"/>
            <a:ext cx="898749" cy="702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3348" y="3639279"/>
            <a:ext cx="1646770" cy="1313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BDFB5-015A-86DF-7E08-8A57BBDDAF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463" t="20612" r="18150" b="18000"/>
          <a:stretch>
            <a:fillRect/>
          </a:stretch>
        </p:blipFill>
        <p:spPr>
          <a:xfrm>
            <a:off x="4021835" y="4054151"/>
            <a:ext cx="702868" cy="702868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44"/>
          <p:cNvGrpSpPr/>
          <p:nvPr/>
        </p:nvGrpSpPr>
        <p:grpSpPr>
          <a:xfrm>
            <a:off x="8224613" y="4225343"/>
            <a:ext cx="919387" cy="905400"/>
            <a:chOff x="6804480" y="1575200"/>
            <a:chExt cx="919387" cy="905400"/>
          </a:xfrm>
        </p:grpSpPr>
        <p:sp>
          <p:nvSpPr>
            <p:cNvPr id="848" name="Google Shape;848;p44"/>
            <p:cNvSpPr/>
            <p:nvPr/>
          </p:nvSpPr>
          <p:spPr>
            <a:xfrm>
              <a:off x="6804480" y="1575200"/>
              <a:ext cx="905400" cy="905400"/>
            </a:xfrm>
            <a:prstGeom prst="rect">
              <a:avLst/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6818468" y="1575200"/>
              <a:ext cx="905400" cy="9054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50" name="Google Shape;850;p44"/>
            <p:cNvGrpSpPr/>
            <p:nvPr/>
          </p:nvGrpSpPr>
          <p:grpSpPr>
            <a:xfrm>
              <a:off x="7031769" y="1902125"/>
              <a:ext cx="450829" cy="202440"/>
              <a:chOff x="-2025473" y="3461000"/>
              <a:chExt cx="450829" cy="202440"/>
            </a:xfrm>
          </p:grpSpPr>
          <p:sp>
            <p:nvSpPr>
              <p:cNvPr id="851" name="Google Shape;851;p44"/>
              <p:cNvSpPr/>
              <p:nvPr/>
            </p:nvSpPr>
            <p:spPr>
              <a:xfrm>
                <a:off x="-2025473" y="3530696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-1949594" y="3473927"/>
                <a:ext cx="202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2673" extrusionOk="0">
                    <a:moveTo>
                      <a:pt x="0" y="6337"/>
                    </a:moveTo>
                    <a:cubicBezTo>
                      <a:pt x="0" y="2816"/>
                      <a:pt x="2816" y="0"/>
                      <a:pt x="6337" y="0"/>
                    </a:cubicBezTo>
                    <a:cubicBezTo>
                      <a:pt x="9857" y="0"/>
                      <a:pt x="12674" y="2816"/>
                      <a:pt x="12674" y="6337"/>
                    </a:cubicBezTo>
                    <a:cubicBezTo>
                      <a:pt x="12674" y="9857"/>
                      <a:pt x="9857" y="12674"/>
                      <a:pt x="6337" y="12674"/>
                    </a:cubicBezTo>
                    <a:cubicBezTo>
                      <a:pt x="2816" y="12674"/>
                      <a:pt x="0" y="9857"/>
                      <a:pt x="0" y="63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-1690484" y="3473927"/>
                <a:ext cx="202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2673" extrusionOk="0">
                    <a:moveTo>
                      <a:pt x="0" y="6337"/>
                    </a:moveTo>
                    <a:cubicBezTo>
                      <a:pt x="0" y="2816"/>
                      <a:pt x="2816" y="0"/>
                      <a:pt x="6337" y="0"/>
                    </a:cubicBezTo>
                    <a:cubicBezTo>
                      <a:pt x="9857" y="0"/>
                      <a:pt x="12674" y="2816"/>
                      <a:pt x="12674" y="6337"/>
                    </a:cubicBezTo>
                    <a:cubicBezTo>
                      <a:pt x="12674" y="9857"/>
                      <a:pt x="9857" y="12674"/>
                      <a:pt x="6337" y="12674"/>
                    </a:cubicBezTo>
                    <a:cubicBezTo>
                      <a:pt x="2816" y="12674"/>
                      <a:pt x="0" y="9857"/>
                      <a:pt x="0" y="63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-1837744" y="3502592"/>
                <a:ext cx="75362" cy="160847"/>
              </a:xfrm>
              <a:custGeom>
                <a:avLst/>
                <a:gdLst/>
                <a:ahLst/>
                <a:cxnLst/>
                <a:rect l="l" t="t" r="r" b="b"/>
                <a:pathLst>
                  <a:path w="47175" h="100687" extrusionOk="0">
                    <a:moveTo>
                      <a:pt x="47175" y="50344"/>
                    </a:moveTo>
                    <a:cubicBezTo>
                      <a:pt x="47175" y="52456"/>
                      <a:pt x="47175" y="54920"/>
                      <a:pt x="46823" y="57033"/>
                    </a:cubicBezTo>
                    <a:cubicBezTo>
                      <a:pt x="45415" y="81676"/>
                      <a:pt x="35557" y="100687"/>
                      <a:pt x="23588" y="100687"/>
                    </a:cubicBezTo>
                    <a:cubicBezTo>
                      <a:pt x="11618" y="100687"/>
                      <a:pt x="2112" y="81676"/>
                      <a:pt x="352" y="57033"/>
                    </a:cubicBezTo>
                    <a:cubicBezTo>
                      <a:pt x="352" y="54920"/>
                      <a:pt x="0" y="52808"/>
                      <a:pt x="0" y="50344"/>
                    </a:cubicBezTo>
                    <a:cubicBezTo>
                      <a:pt x="0" y="22532"/>
                      <a:pt x="10562" y="0"/>
                      <a:pt x="23236" y="0"/>
                    </a:cubicBezTo>
                    <a:cubicBezTo>
                      <a:pt x="36966" y="0"/>
                      <a:pt x="47175" y="22532"/>
                      <a:pt x="47175" y="503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4"/>
              <p:cNvSpPr/>
              <p:nvPr/>
            </p:nvSpPr>
            <p:spPr>
              <a:xfrm>
                <a:off x="-1836620" y="3586340"/>
                <a:ext cx="74236" cy="77049"/>
              </a:xfrm>
              <a:custGeom>
                <a:avLst/>
                <a:gdLst/>
                <a:ahLst/>
                <a:cxnLst/>
                <a:rect l="l" t="t" r="r" b="b"/>
                <a:pathLst>
                  <a:path w="46470" h="48231" extrusionOk="0">
                    <a:moveTo>
                      <a:pt x="46471" y="4577"/>
                    </a:moveTo>
                    <a:cubicBezTo>
                      <a:pt x="45063" y="29220"/>
                      <a:pt x="35205" y="48231"/>
                      <a:pt x="23235" y="48231"/>
                    </a:cubicBezTo>
                    <a:cubicBezTo>
                      <a:pt x="11266" y="48231"/>
                      <a:pt x="1760" y="29220"/>
                      <a:pt x="0" y="4577"/>
                    </a:cubicBezTo>
                    <a:cubicBezTo>
                      <a:pt x="7041" y="1760"/>
                      <a:pt x="14786" y="0"/>
                      <a:pt x="23235" y="0"/>
                    </a:cubicBezTo>
                    <a:cubicBezTo>
                      <a:pt x="31685" y="0"/>
                      <a:pt x="39430" y="1760"/>
                      <a:pt x="46471" y="45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4"/>
              <p:cNvSpPr/>
              <p:nvPr/>
            </p:nvSpPr>
            <p:spPr>
              <a:xfrm>
                <a:off x="-1961960" y="3461000"/>
                <a:ext cx="66363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4"/>
              <p:cNvSpPr/>
              <p:nvPr/>
            </p:nvSpPr>
            <p:spPr>
              <a:xfrm>
                <a:off x="-1703411" y="3461000"/>
                <a:ext cx="66363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-1696123" y="3530696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4"/>
          <p:cNvGrpSpPr/>
          <p:nvPr/>
        </p:nvGrpSpPr>
        <p:grpSpPr>
          <a:xfrm>
            <a:off x="196200" y="4049181"/>
            <a:ext cx="1047600" cy="905400"/>
            <a:chOff x="1343987" y="1572681"/>
            <a:chExt cx="1047600" cy="905400"/>
          </a:xfrm>
        </p:grpSpPr>
        <p:sp>
          <p:nvSpPr>
            <p:cNvPr id="860" name="Google Shape;860;p44"/>
            <p:cNvSpPr/>
            <p:nvPr/>
          </p:nvSpPr>
          <p:spPr>
            <a:xfrm>
              <a:off x="1343987" y="1572681"/>
              <a:ext cx="1047600" cy="9054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61" name="Google Shape;861;p44"/>
            <p:cNvGrpSpPr/>
            <p:nvPr/>
          </p:nvGrpSpPr>
          <p:grpSpPr>
            <a:xfrm>
              <a:off x="1343987" y="1572681"/>
              <a:ext cx="1047600" cy="905400"/>
              <a:chOff x="1349018" y="1575200"/>
              <a:chExt cx="1047600" cy="905400"/>
            </a:xfrm>
          </p:grpSpPr>
          <p:sp>
            <p:nvSpPr>
              <p:cNvPr id="862" name="Google Shape;862;p44"/>
              <p:cNvSpPr/>
              <p:nvPr/>
            </p:nvSpPr>
            <p:spPr>
              <a:xfrm>
                <a:off x="1349018" y="1575200"/>
                <a:ext cx="1047600" cy="905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381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863" name="Google Shape;863;p44"/>
              <p:cNvGrpSpPr/>
              <p:nvPr/>
            </p:nvGrpSpPr>
            <p:grpSpPr>
              <a:xfrm>
                <a:off x="1637344" y="2018875"/>
                <a:ext cx="450829" cy="260623"/>
                <a:chOff x="-1952198" y="2747825"/>
                <a:chExt cx="450829" cy="260623"/>
              </a:xfrm>
            </p:grpSpPr>
            <p:grpSp>
              <p:nvGrpSpPr>
                <p:cNvPr id="864" name="Google Shape;864;p44"/>
                <p:cNvGrpSpPr/>
                <p:nvPr/>
              </p:nvGrpSpPr>
              <p:grpSpPr>
                <a:xfrm rot="-510316">
                  <a:off x="-1825069" y="2826508"/>
                  <a:ext cx="178901" cy="169643"/>
                  <a:chOff x="-1830113" y="2854389"/>
                  <a:chExt cx="178901" cy="169644"/>
                </a:xfrm>
              </p:grpSpPr>
              <p:sp>
                <p:nvSpPr>
                  <p:cNvPr id="865" name="Google Shape;865;p44"/>
                  <p:cNvSpPr/>
                  <p:nvPr/>
                </p:nvSpPr>
                <p:spPr>
                  <a:xfrm rot="1867599">
                    <a:off x="-1810957" y="2882573"/>
                    <a:ext cx="140589" cy="113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52" h="67692" extrusionOk="0">
                        <a:moveTo>
                          <a:pt x="81324" y="7041"/>
                        </a:moveTo>
                        <a:cubicBezTo>
                          <a:pt x="84493" y="15490"/>
                          <a:pt x="85549" y="24292"/>
                          <a:pt x="84141" y="32389"/>
                        </a:cubicBezTo>
                        <a:cubicBezTo>
                          <a:pt x="81676" y="46823"/>
                          <a:pt x="72523" y="59145"/>
                          <a:pt x="58793" y="64778"/>
                        </a:cubicBezTo>
                        <a:cubicBezTo>
                          <a:pt x="45063" y="70411"/>
                          <a:pt x="29572" y="67594"/>
                          <a:pt x="17955" y="58793"/>
                        </a:cubicBezTo>
                        <a:cubicBezTo>
                          <a:pt x="11266" y="53864"/>
                          <a:pt x="5985" y="46823"/>
                          <a:pt x="2464" y="38726"/>
                        </a:cubicBezTo>
                        <a:cubicBezTo>
                          <a:pt x="1408" y="36262"/>
                          <a:pt x="704" y="33445"/>
                          <a:pt x="0" y="30981"/>
                        </a:cubicBezTo>
                        <a:lnTo>
                          <a:pt x="77452" y="0"/>
                        </a:lnTo>
                        <a:cubicBezTo>
                          <a:pt x="78860" y="2112"/>
                          <a:pt x="80268" y="4225"/>
                          <a:pt x="81324" y="7041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44"/>
                  <p:cNvSpPr/>
                  <p:nvPr/>
                </p:nvSpPr>
                <p:spPr>
                  <a:xfrm rot="1867599">
                    <a:off x="-1795511" y="2934707"/>
                    <a:ext cx="109789" cy="64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5" h="38560" extrusionOk="0">
                        <a:moveTo>
                          <a:pt x="66186" y="3256"/>
                        </a:moveTo>
                        <a:cubicBezTo>
                          <a:pt x="63722" y="17691"/>
                          <a:pt x="54568" y="30013"/>
                          <a:pt x="40838" y="35645"/>
                        </a:cubicBezTo>
                        <a:cubicBezTo>
                          <a:pt x="27108" y="41278"/>
                          <a:pt x="11618" y="38462"/>
                          <a:pt x="0" y="29660"/>
                        </a:cubicBezTo>
                        <a:cubicBezTo>
                          <a:pt x="5633" y="18043"/>
                          <a:pt x="15490" y="8537"/>
                          <a:pt x="27812" y="3609"/>
                        </a:cubicBezTo>
                        <a:cubicBezTo>
                          <a:pt x="40486" y="-1320"/>
                          <a:pt x="53864" y="-968"/>
                          <a:pt x="66186" y="3256"/>
                        </a:cubicBez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44"/>
                <p:cNvSpPr/>
                <p:nvPr/>
              </p:nvSpPr>
              <p:spPr>
                <a:xfrm>
                  <a:off x="-1952198" y="2817521"/>
                  <a:ext cx="121479" cy="10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3" h="65488" extrusionOk="0">
                      <a:moveTo>
                        <a:pt x="0" y="32741"/>
                      </a:moveTo>
                      <a:cubicBezTo>
                        <a:pt x="0" y="14434"/>
                        <a:pt x="16899" y="0"/>
                        <a:pt x="38022" y="0"/>
                      </a:cubicBezTo>
                      <a:cubicBezTo>
                        <a:pt x="59145" y="0"/>
                        <a:pt x="76044" y="14786"/>
                        <a:pt x="76044" y="32741"/>
                      </a:cubicBezTo>
                      <a:cubicBezTo>
                        <a:pt x="76044" y="51048"/>
                        <a:pt x="59145" y="65482"/>
                        <a:pt x="38022" y="65482"/>
                      </a:cubicBezTo>
                      <a:cubicBezTo>
                        <a:pt x="16899" y="65834"/>
                        <a:pt x="0" y="51048"/>
                        <a:pt x="0" y="32741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-1888685" y="2747825"/>
                  <a:ext cx="66363" cy="6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2" h="41542" extrusionOk="0">
                      <a:moveTo>
                        <a:pt x="20771" y="0"/>
                      </a:moveTo>
                      <a:cubicBezTo>
                        <a:pt x="9153" y="0"/>
                        <a:pt x="0" y="9154"/>
                        <a:pt x="0" y="20771"/>
                      </a:cubicBezTo>
                      <a:cubicBezTo>
                        <a:pt x="0" y="32389"/>
                        <a:pt x="9153" y="41542"/>
                        <a:pt x="20771" y="41542"/>
                      </a:cubicBezTo>
                      <a:cubicBezTo>
                        <a:pt x="32389" y="41542"/>
                        <a:pt x="41542" y="32389"/>
                        <a:pt x="41542" y="20771"/>
                      </a:cubicBezTo>
                      <a:cubicBezTo>
                        <a:pt x="41542" y="9154"/>
                        <a:pt x="32389" y="0"/>
                        <a:pt x="207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-1630136" y="2747825"/>
                  <a:ext cx="66363" cy="6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2" h="41542" extrusionOk="0">
                      <a:moveTo>
                        <a:pt x="20771" y="0"/>
                      </a:moveTo>
                      <a:cubicBezTo>
                        <a:pt x="9153" y="0"/>
                        <a:pt x="0" y="9154"/>
                        <a:pt x="0" y="20771"/>
                      </a:cubicBezTo>
                      <a:cubicBezTo>
                        <a:pt x="0" y="32389"/>
                        <a:pt x="9153" y="41542"/>
                        <a:pt x="20771" y="41542"/>
                      </a:cubicBezTo>
                      <a:cubicBezTo>
                        <a:pt x="32389" y="41542"/>
                        <a:pt x="41542" y="32389"/>
                        <a:pt x="41542" y="20771"/>
                      </a:cubicBezTo>
                      <a:cubicBezTo>
                        <a:pt x="41542" y="9154"/>
                        <a:pt x="32389" y="0"/>
                        <a:pt x="207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-1622848" y="2817521"/>
                  <a:ext cx="121479" cy="10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3" h="65488" extrusionOk="0">
                      <a:moveTo>
                        <a:pt x="0" y="32741"/>
                      </a:moveTo>
                      <a:cubicBezTo>
                        <a:pt x="0" y="14434"/>
                        <a:pt x="16899" y="0"/>
                        <a:pt x="38022" y="0"/>
                      </a:cubicBezTo>
                      <a:cubicBezTo>
                        <a:pt x="59145" y="0"/>
                        <a:pt x="76044" y="14786"/>
                        <a:pt x="76044" y="32741"/>
                      </a:cubicBezTo>
                      <a:cubicBezTo>
                        <a:pt x="76044" y="51048"/>
                        <a:pt x="59145" y="65482"/>
                        <a:pt x="38022" y="65482"/>
                      </a:cubicBezTo>
                      <a:cubicBezTo>
                        <a:pt x="16899" y="65834"/>
                        <a:pt x="0" y="51048"/>
                        <a:pt x="0" y="32741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CE27AC-4043-97F8-09DF-FD6634FC9220}"/>
                  </a:ext>
                </a:extLst>
              </p:cNvPr>
              <p:cNvSpPr txBox="1"/>
              <p:nvPr/>
            </p:nvSpPr>
            <p:spPr>
              <a:xfrm>
                <a:off x="475204" y="527020"/>
                <a:ext cx="8005844" cy="1287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nl-NL" sz="1800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nl-NL" sz="18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</a:t>
                </a:r>
                <a:r>
                  <a:rPr lang="en-VN" sz="1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Anh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Toàn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36l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xanh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trắng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toàn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nl-NL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căn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xanh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18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CE27AC-4043-97F8-09DF-FD6634FC9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4" y="527020"/>
                <a:ext cx="8005844" cy="1287019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653D8DB-81FA-3470-60FA-0774BF1F5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53" r="7630"/>
          <a:stretch/>
        </p:blipFill>
        <p:spPr>
          <a:xfrm>
            <a:off x="3040104" y="1977386"/>
            <a:ext cx="2876043" cy="269487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44"/>
          <p:cNvGrpSpPr/>
          <p:nvPr/>
        </p:nvGrpSpPr>
        <p:grpSpPr>
          <a:xfrm>
            <a:off x="8224613" y="4225343"/>
            <a:ext cx="919387" cy="905400"/>
            <a:chOff x="6804480" y="1575200"/>
            <a:chExt cx="919387" cy="905400"/>
          </a:xfrm>
        </p:grpSpPr>
        <p:sp>
          <p:nvSpPr>
            <p:cNvPr id="848" name="Google Shape;848;p44"/>
            <p:cNvSpPr/>
            <p:nvPr/>
          </p:nvSpPr>
          <p:spPr>
            <a:xfrm>
              <a:off x="6804480" y="1575200"/>
              <a:ext cx="905400" cy="905400"/>
            </a:xfrm>
            <a:prstGeom prst="rect">
              <a:avLst/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6818468" y="1575200"/>
              <a:ext cx="905400" cy="9054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50" name="Google Shape;850;p44"/>
            <p:cNvGrpSpPr/>
            <p:nvPr/>
          </p:nvGrpSpPr>
          <p:grpSpPr>
            <a:xfrm>
              <a:off x="7031769" y="1902125"/>
              <a:ext cx="450829" cy="202440"/>
              <a:chOff x="-2025473" y="3461000"/>
              <a:chExt cx="450829" cy="202440"/>
            </a:xfrm>
          </p:grpSpPr>
          <p:sp>
            <p:nvSpPr>
              <p:cNvPr id="851" name="Google Shape;851;p44"/>
              <p:cNvSpPr/>
              <p:nvPr/>
            </p:nvSpPr>
            <p:spPr>
              <a:xfrm>
                <a:off x="-2025473" y="3530696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-1949594" y="3473927"/>
                <a:ext cx="202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2673" extrusionOk="0">
                    <a:moveTo>
                      <a:pt x="0" y="6337"/>
                    </a:moveTo>
                    <a:cubicBezTo>
                      <a:pt x="0" y="2816"/>
                      <a:pt x="2816" y="0"/>
                      <a:pt x="6337" y="0"/>
                    </a:cubicBezTo>
                    <a:cubicBezTo>
                      <a:pt x="9857" y="0"/>
                      <a:pt x="12674" y="2816"/>
                      <a:pt x="12674" y="6337"/>
                    </a:cubicBezTo>
                    <a:cubicBezTo>
                      <a:pt x="12674" y="9857"/>
                      <a:pt x="9857" y="12674"/>
                      <a:pt x="6337" y="12674"/>
                    </a:cubicBezTo>
                    <a:cubicBezTo>
                      <a:pt x="2816" y="12674"/>
                      <a:pt x="0" y="9857"/>
                      <a:pt x="0" y="63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-1690484" y="3473927"/>
                <a:ext cx="20245" cy="20245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2673" extrusionOk="0">
                    <a:moveTo>
                      <a:pt x="0" y="6337"/>
                    </a:moveTo>
                    <a:cubicBezTo>
                      <a:pt x="0" y="2816"/>
                      <a:pt x="2816" y="0"/>
                      <a:pt x="6337" y="0"/>
                    </a:cubicBezTo>
                    <a:cubicBezTo>
                      <a:pt x="9857" y="0"/>
                      <a:pt x="12674" y="2816"/>
                      <a:pt x="12674" y="6337"/>
                    </a:cubicBezTo>
                    <a:cubicBezTo>
                      <a:pt x="12674" y="9857"/>
                      <a:pt x="9857" y="12674"/>
                      <a:pt x="6337" y="12674"/>
                    </a:cubicBezTo>
                    <a:cubicBezTo>
                      <a:pt x="2816" y="12674"/>
                      <a:pt x="0" y="9857"/>
                      <a:pt x="0" y="63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-1837744" y="3502592"/>
                <a:ext cx="75362" cy="160847"/>
              </a:xfrm>
              <a:custGeom>
                <a:avLst/>
                <a:gdLst/>
                <a:ahLst/>
                <a:cxnLst/>
                <a:rect l="l" t="t" r="r" b="b"/>
                <a:pathLst>
                  <a:path w="47175" h="100687" extrusionOk="0">
                    <a:moveTo>
                      <a:pt x="47175" y="50344"/>
                    </a:moveTo>
                    <a:cubicBezTo>
                      <a:pt x="47175" y="52456"/>
                      <a:pt x="47175" y="54920"/>
                      <a:pt x="46823" y="57033"/>
                    </a:cubicBezTo>
                    <a:cubicBezTo>
                      <a:pt x="45415" y="81676"/>
                      <a:pt x="35557" y="100687"/>
                      <a:pt x="23588" y="100687"/>
                    </a:cubicBezTo>
                    <a:cubicBezTo>
                      <a:pt x="11618" y="100687"/>
                      <a:pt x="2112" y="81676"/>
                      <a:pt x="352" y="57033"/>
                    </a:cubicBezTo>
                    <a:cubicBezTo>
                      <a:pt x="352" y="54920"/>
                      <a:pt x="0" y="52808"/>
                      <a:pt x="0" y="50344"/>
                    </a:cubicBezTo>
                    <a:cubicBezTo>
                      <a:pt x="0" y="22532"/>
                      <a:pt x="10562" y="0"/>
                      <a:pt x="23236" y="0"/>
                    </a:cubicBezTo>
                    <a:cubicBezTo>
                      <a:pt x="36966" y="0"/>
                      <a:pt x="47175" y="22532"/>
                      <a:pt x="47175" y="503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4"/>
              <p:cNvSpPr/>
              <p:nvPr/>
            </p:nvSpPr>
            <p:spPr>
              <a:xfrm>
                <a:off x="-1836620" y="3586340"/>
                <a:ext cx="74236" cy="77049"/>
              </a:xfrm>
              <a:custGeom>
                <a:avLst/>
                <a:gdLst/>
                <a:ahLst/>
                <a:cxnLst/>
                <a:rect l="l" t="t" r="r" b="b"/>
                <a:pathLst>
                  <a:path w="46470" h="48231" extrusionOk="0">
                    <a:moveTo>
                      <a:pt x="46471" y="4577"/>
                    </a:moveTo>
                    <a:cubicBezTo>
                      <a:pt x="45063" y="29220"/>
                      <a:pt x="35205" y="48231"/>
                      <a:pt x="23235" y="48231"/>
                    </a:cubicBezTo>
                    <a:cubicBezTo>
                      <a:pt x="11266" y="48231"/>
                      <a:pt x="1760" y="29220"/>
                      <a:pt x="0" y="4577"/>
                    </a:cubicBezTo>
                    <a:cubicBezTo>
                      <a:pt x="7041" y="1760"/>
                      <a:pt x="14786" y="0"/>
                      <a:pt x="23235" y="0"/>
                    </a:cubicBezTo>
                    <a:cubicBezTo>
                      <a:pt x="31685" y="0"/>
                      <a:pt x="39430" y="1760"/>
                      <a:pt x="46471" y="45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4"/>
              <p:cNvSpPr/>
              <p:nvPr/>
            </p:nvSpPr>
            <p:spPr>
              <a:xfrm>
                <a:off x="-1961960" y="3461000"/>
                <a:ext cx="66363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4"/>
              <p:cNvSpPr/>
              <p:nvPr/>
            </p:nvSpPr>
            <p:spPr>
              <a:xfrm>
                <a:off x="-1703411" y="3461000"/>
                <a:ext cx="66363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-1696123" y="3530696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4"/>
          <p:cNvGrpSpPr/>
          <p:nvPr/>
        </p:nvGrpSpPr>
        <p:grpSpPr>
          <a:xfrm>
            <a:off x="196200" y="4049181"/>
            <a:ext cx="1047600" cy="905400"/>
            <a:chOff x="1343987" y="1572681"/>
            <a:chExt cx="1047600" cy="905400"/>
          </a:xfrm>
        </p:grpSpPr>
        <p:sp>
          <p:nvSpPr>
            <p:cNvPr id="860" name="Google Shape;860;p44"/>
            <p:cNvSpPr/>
            <p:nvPr/>
          </p:nvSpPr>
          <p:spPr>
            <a:xfrm>
              <a:off x="1343987" y="1572681"/>
              <a:ext cx="1047600" cy="9054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861" name="Google Shape;861;p44"/>
            <p:cNvGrpSpPr/>
            <p:nvPr/>
          </p:nvGrpSpPr>
          <p:grpSpPr>
            <a:xfrm>
              <a:off x="1343987" y="1572681"/>
              <a:ext cx="1047600" cy="905400"/>
              <a:chOff x="1349018" y="1575200"/>
              <a:chExt cx="1047600" cy="905400"/>
            </a:xfrm>
          </p:grpSpPr>
          <p:sp>
            <p:nvSpPr>
              <p:cNvPr id="862" name="Google Shape;862;p44"/>
              <p:cNvSpPr/>
              <p:nvPr/>
            </p:nvSpPr>
            <p:spPr>
              <a:xfrm>
                <a:off x="1349018" y="1575200"/>
                <a:ext cx="1047600" cy="905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381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863" name="Google Shape;863;p44"/>
              <p:cNvGrpSpPr/>
              <p:nvPr/>
            </p:nvGrpSpPr>
            <p:grpSpPr>
              <a:xfrm>
                <a:off x="1637344" y="2018875"/>
                <a:ext cx="450829" cy="260623"/>
                <a:chOff x="-1952198" y="2747825"/>
                <a:chExt cx="450829" cy="260623"/>
              </a:xfrm>
            </p:grpSpPr>
            <p:grpSp>
              <p:nvGrpSpPr>
                <p:cNvPr id="864" name="Google Shape;864;p44"/>
                <p:cNvGrpSpPr/>
                <p:nvPr/>
              </p:nvGrpSpPr>
              <p:grpSpPr>
                <a:xfrm rot="-510316">
                  <a:off x="-1825069" y="2826508"/>
                  <a:ext cx="178901" cy="169643"/>
                  <a:chOff x="-1830113" y="2854389"/>
                  <a:chExt cx="178901" cy="169644"/>
                </a:xfrm>
              </p:grpSpPr>
              <p:sp>
                <p:nvSpPr>
                  <p:cNvPr id="865" name="Google Shape;865;p44"/>
                  <p:cNvSpPr/>
                  <p:nvPr/>
                </p:nvSpPr>
                <p:spPr>
                  <a:xfrm rot="1867599">
                    <a:off x="-1810957" y="2882573"/>
                    <a:ext cx="140589" cy="113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52" h="67692" extrusionOk="0">
                        <a:moveTo>
                          <a:pt x="81324" y="7041"/>
                        </a:moveTo>
                        <a:cubicBezTo>
                          <a:pt x="84493" y="15490"/>
                          <a:pt x="85549" y="24292"/>
                          <a:pt x="84141" y="32389"/>
                        </a:cubicBezTo>
                        <a:cubicBezTo>
                          <a:pt x="81676" y="46823"/>
                          <a:pt x="72523" y="59145"/>
                          <a:pt x="58793" y="64778"/>
                        </a:cubicBezTo>
                        <a:cubicBezTo>
                          <a:pt x="45063" y="70411"/>
                          <a:pt x="29572" y="67594"/>
                          <a:pt x="17955" y="58793"/>
                        </a:cubicBezTo>
                        <a:cubicBezTo>
                          <a:pt x="11266" y="53864"/>
                          <a:pt x="5985" y="46823"/>
                          <a:pt x="2464" y="38726"/>
                        </a:cubicBezTo>
                        <a:cubicBezTo>
                          <a:pt x="1408" y="36262"/>
                          <a:pt x="704" y="33445"/>
                          <a:pt x="0" y="30981"/>
                        </a:cubicBezTo>
                        <a:lnTo>
                          <a:pt x="77452" y="0"/>
                        </a:lnTo>
                        <a:cubicBezTo>
                          <a:pt x="78860" y="2112"/>
                          <a:pt x="80268" y="4225"/>
                          <a:pt x="81324" y="7041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44"/>
                  <p:cNvSpPr/>
                  <p:nvPr/>
                </p:nvSpPr>
                <p:spPr>
                  <a:xfrm rot="1867599">
                    <a:off x="-1795511" y="2934707"/>
                    <a:ext cx="109789" cy="64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5" h="38560" extrusionOk="0">
                        <a:moveTo>
                          <a:pt x="66186" y="3256"/>
                        </a:moveTo>
                        <a:cubicBezTo>
                          <a:pt x="63722" y="17691"/>
                          <a:pt x="54568" y="30013"/>
                          <a:pt x="40838" y="35645"/>
                        </a:cubicBezTo>
                        <a:cubicBezTo>
                          <a:pt x="27108" y="41278"/>
                          <a:pt x="11618" y="38462"/>
                          <a:pt x="0" y="29660"/>
                        </a:cubicBezTo>
                        <a:cubicBezTo>
                          <a:pt x="5633" y="18043"/>
                          <a:pt x="15490" y="8537"/>
                          <a:pt x="27812" y="3609"/>
                        </a:cubicBezTo>
                        <a:cubicBezTo>
                          <a:pt x="40486" y="-1320"/>
                          <a:pt x="53864" y="-968"/>
                          <a:pt x="66186" y="3256"/>
                        </a:cubicBez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44"/>
                <p:cNvSpPr/>
                <p:nvPr/>
              </p:nvSpPr>
              <p:spPr>
                <a:xfrm>
                  <a:off x="-1952198" y="2817521"/>
                  <a:ext cx="121479" cy="10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3" h="65488" extrusionOk="0">
                      <a:moveTo>
                        <a:pt x="0" y="32741"/>
                      </a:moveTo>
                      <a:cubicBezTo>
                        <a:pt x="0" y="14434"/>
                        <a:pt x="16899" y="0"/>
                        <a:pt x="38022" y="0"/>
                      </a:cubicBezTo>
                      <a:cubicBezTo>
                        <a:pt x="59145" y="0"/>
                        <a:pt x="76044" y="14786"/>
                        <a:pt x="76044" y="32741"/>
                      </a:cubicBezTo>
                      <a:cubicBezTo>
                        <a:pt x="76044" y="51048"/>
                        <a:pt x="59145" y="65482"/>
                        <a:pt x="38022" y="65482"/>
                      </a:cubicBezTo>
                      <a:cubicBezTo>
                        <a:pt x="16899" y="65834"/>
                        <a:pt x="0" y="51048"/>
                        <a:pt x="0" y="32741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-1888685" y="2747825"/>
                  <a:ext cx="66363" cy="6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2" h="41542" extrusionOk="0">
                      <a:moveTo>
                        <a:pt x="20771" y="0"/>
                      </a:moveTo>
                      <a:cubicBezTo>
                        <a:pt x="9153" y="0"/>
                        <a:pt x="0" y="9154"/>
                        <a:pt x="0" y="20771"/>
                      </a:cubicBezTo>
                      <a:cubicBezTo>
                        <a:pt x="0" y="32389"/>
                        <a:pt x="9153" y="41542"/>
                        <a:pt x="20771" y="41542"/>
                      </a:cubicBezTo>
                      <a:cubicBezTo>
                        <a:pt x="32389" y="41542"/>
                        <a:pt x="41542" y="32389"/>
                        <a:pt x="41542" y="20771"/>
                      </a:cubicBezTo>
                      <a:cubicBezTo>
                        <a:pt x="41542" y="9154"/>
                        <a:pt x="32389" y="0"/>
                        <a:pt x="207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-1630136" y="2747825"/>
                  <a:ext cx="66363" cy="6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2" h="41542" extrusionOk="0">
                      <a:moveTo>
                        <a:pt x="20771" y="0"/>
                      </a:moveTo>
                      <a:cubicBezTo>
                        <a:pt x="9153" y="0"/>
                        <a:pt x="0" y="9154"/>
                        <a:pt x="0" y="20771"/>
                      </a:cubicBezTo>
                      <a:cubicBezTo>
                        <a:pt x="0" y="32389"/>
                        <a:pt x="9153" y="41542"/>
                        <a:pt x="20771" y="41542"/>
                      </a:cubicBezTo>
                      <a:cubicBezTo>
                        <a:pt x="32389" y="41542"/>
                        <a:pt x="41542" y="32389"/>
                        <a:pt x="41542" y="20771"/>
                      </a:cubicBezTo>
                      <a:cubicBezTo>
                        <a:pt x="41542" y="9154"/>
                        <a:pt x="32389" y="0"/>
                        <a:pt x="207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-1622848" y="2817521"/>
                  <a:ext cx="121479" cy="10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3" h="65488" extrusionOk="0">
                      <a:moveTo>
                        <a:pt x="0" y="32741"/>
                      </a:moveTo>
                      <a:cubicBezTo>
                        <a:pt x="0" y="14434"/>
                        <a:pt x="16899" y="0"/>
                        <a:pt x="38022" y="0"/>
                      </a:cubicBezTo>
                      <a:cubicBezTo>
                        <a:pt x="59145" y="0"/>
                        <a:pt x="76044" y="14786"/>
                        <a:pt x="76044" y="32741"/>
                      </a:cubicBezTo>
                      <a:cubicBezTo>
                        <a:pt x="76044" y="51048"/>
                        <a:pt x="59145" y="65482"/>
                        <a:pt x="38022" y="65482"/>
                      </a:cubicBezTo>
                      <a:cubicBezTo>
                        <a:pt x="16899" y="65834"/>
                        <a:pt x="0" y="51048"/>
                        <a:pt x="0" y="32741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CE27AC-4043-97F8-09DF-FD6634FC9220}"/>
              </a:ext>
            </a:extLst>
          </p:cNvPr>
          <p:cNvSpPr txBox="1"/>
          <p:nvPr/>
        </p:nvSpPr>
        <p:spPr>
          <a:xfrm>
            <a:off x="3598936" y="488970"/>
            <a:ext cx="1946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0EC384-D0D9-DB86-4080-390196A81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26" y="1008913"/>
            <a:ext cx="4325992" cy="27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V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18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V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18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en-VN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V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+ 5 = 9 (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BC03E5-E060-F24D-4B4E-7416D1BF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463" y="976355"/>
            <a:ext cx="3084924" cy="336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 : 9 = 4 (l)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lít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là: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× 4 = 16 (l)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lít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là: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× 5 = 20 (l)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16l</a:t>
            </a:r>
            <a:endParaRPr kumimoji="0" lang="fr-FR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VN" sz="1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kumimoji="0" lang="fr-FR" altLang="en-VN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20l</a:t>
            </a:r>
            <a:endParaRPr kumimoji="0" lang="en-US" altLang="en-V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8B77D9-D1C3-BCAF-D78A-E0512A96B4D4}"/>
              </a:ext>
            </a:extLst>
          </p:cNvPr>
          <p:cNvCxnSpPr/>
          <p:nvPr/>
        </p:nvCxnSpPr>
        <p:spPr>
          <a:xfrm>
            <a:off x="1706768" y="1982532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805277-4254-4460-02BC-3C73094F75CB}"/>
              </a:ext>
            </a:extLst>
          </p:cNvPr>
          <p:cNvCxnSpPr>
            <a:cxnSpLocks/>
          </p:cNvCxnSpPr>
          <p:nvPr/>
        </p:nvCxnSpPr>
        <p:spPr>
          <a:xfrm>
            <a:off x="1706768" y="193220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DF1EEB-7213-936A-0B4C-935032B7E87B}"/>
              </a:ext>
            </a:extLst>
          </p:cNvPr>
          <p:cNvCxnSpPr/>
          <p:nvPr/>
        </p:nvCxnSpPr>
        <p:spPr>
          <a:xfrm>
            <a:off x="2479920" y="1982531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FD4878-D464-DB9B-F877-1BC558CFD5EE}"/>
              </a:ext>
            </a:extLst>
          </p:cNvPr>
          <p:cNvCxnSpPr/>
          <p:nvPr/>
        </p:nvCxnSpPr>
        <p:spPr>
          <a:xfrm>
            <a:off x="2866496" y="1982530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626898-C05C-1465-0598-205764C490EC}"/>
              </a:ext>
            </a:extLst>
          </p:cNvPr>
          <p:cNvCxnSpPr/>
          <p:nvPr/>
        </p:nvCxnSpPr>
        <p:spPr>
          <a:xfrm>
            <a:off x="1706768" y="2521419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630BF8-2933-9756-623E-5ACDB2EC863E}"/>
              </a:ext>
            </a:extLst>
          </p:cNvPr>
          <p:cNvCxnSpPr/>
          <p:nvPr/>
        </p:nvCxnSpPr>
        <p:spPr>
          <a:xfrm>
            <a:off x="2093344" y="2521418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CB2EA1-CF15-3132-52D8-A6348D1DF332}"/>
              </a:ext>
            </a:extLst>
          </p:cNvPr>
          <p:cNvCxnSpPr/>
          <p:nvPr/>
        </p:nvCxnSpPr>
        <p:spPr>
          <a:xfrm>
            <a:off x="2093344" y="1982531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823921-BC2D-372C-956B-D9F9067F3471}"/>
              </a:ext>
            </a:extLst>
          </p:cNvPr>
          <p:cNvCxnSpPr>
            <a:cxnSpLocks/>
          </p:cNvCxnSpPr>
          <p:nvPr/>
        </p:nvCxnSpPr>
        <p:spPr>
          <a:xfrm>
            <a:off x="2093344" y="193220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81B947-37C7-35F1-3803-CB13A0CB0B0A}"/>
              </a:ext>
            </a:extLst>
          </p:cNvPr>
          <p:cNvCxnSpPr>
            <a:cxnSpLocks/>
          </p:cNvCxnSpPr>
          <p:nvPr/>
        </p:nvCxnSpPr>
        <p:spPr>
          <a:xfrm>
            <a:off x="2472510" y="193220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591DEA-F79F-5D9E-7F1B-2E8839ACAA1D}"/>
              </a:ext>
            </a:extLst>
          </p:cNvPr>
          <p:cNvCxnSpPr>
            <a:cxnSpLocks/>
          </p:cNvCxnSpPr>
          <p:nvPr/>
        </p:nvCxnSpPr>
        <p:spPr>
          <a:xfrm>
            <a:off x="2866496" y="193220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F8F91F-56A1-4F1E-2E82-508E7C2906AD}"/>
              </a:ext>
            </a:extLst>
          </p:cNvPr>
          <p:cNvCxnSpPr>
            <a:cxnSpLocks/>
          </p:cNvCxnSpPr>
          <p:nvPr/>
        </p:nvCxnSpPr>
        <p:spPr>
          <a:xfrm>
            <a:off x="3253072" y="193220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E50F4A-6288-8BA3-A241-CE09F308B758}"/>
              </a:ext>
            </a:extLst>
          </p:cNvPr>
          <p:cNvCxnSpPr>
            <a:cxnSpLocks/>
          </p:cNvCxnSpPr>
          <p:nvPr/>
        </p:nvCxnSpPr>
        <p:spPr>
          <a:xfrm>
            <a:off x="1706768" y="2471089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CB3C2F-0F07-E4E9-88E1-879AC9FDC0BC}"/>
              </a:ext>
            </a:extLst>
          </p:cNvPr>
          <p:cNvCxnSpPr>
            <a:cxnSpLocks/>
          </p:cNvCxnSpPr>
          <p:nvPr/>
        </p:nvCxnSpPr>
        <p:spPr>
          <a:xfrm>
            <a:off x="2096930" y="2471088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35EB2C-B332-3098-9B74-96D698CB8ED1}"/>
              </a:ext>
            </a:extLst>
          </p:cNvPr>
          <p:cNvCxnSpPr>
            <a:cxnSpLocks/>
          </p:cNvCxnSpPr>
          <p:nvPr/>
        </p:nvCxnSpPr>
        <p:spPr>
          <a:xfrm>
            <a:off x="2484060" y="2471087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6DA1E3-D785-2CAF-879F-E525E5CCDF35}"/>
              </a:ext>
            </a:extLst>
          </p:cNvPr>
          <p:cNvCxnSpPr/>
          <p:nvPr/>
        </p:nvCxnSpPr>
        <p:spPr>
          <a:xfrm>
            <a:off x="2479920" y="2521417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2AC8B25-CCDF-7770-9A3F-A6D4B6950F87}"/>
              </a:ext>
            </a:extLst>
          </p:cNvPr>
          <p:cNvCxnSpPr>
            <a:cxnSpLocks/>
          </p:cNvCxnSpPr>
          <p:nvPr/>
        </p:nvCxnSpPr>
        <p:spPr>
          <a:xfrm>
            <a:off x="2866496" y="2471086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D0F5F0B-EBC2-0F4E-175D-8222745EB16C}"/>
              </a:ext>
            </a:extLst>
          </p:cNvPr>
          <p:cNvCxnSpPr/>
          <p:nvPr/>
        </p:nvCxnSpPr>
        <p:spPr>
          <a:xfrm>
            <a:off x="2866496" y="2521416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312E87-C52D-4369-BC74-789C1EB4A90F}"/>
              </a:ext>
            </a:extLst>
          </p:cNvPr>
          <p:cNvCxnSpPr>
            <a:cxnSpLocks/>
          </p:cNvCxnSpPr>
          <p:nvPr/>
        </p:nvCxnSpPr>
        <p:spPr>
          <a:xfrm>
            <a:off x="3253456" y="2471085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273B17-57DF-10D6-5268-55B036F7EE59}"/>
              </a:ext>
            </a:extLst>
          </p:cNvPr>
          <p:cNvCxnSpPr/>
          <p:nvPr/>
        </p:nvCxnSpPr>
        <p:spPr>
          <a:xfrm>
            <a:off x="3253072" y="2521415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80C67E-0FA5-FDBA-469B-23BDA6ED13AB}"/>
              </a:ext>
            </a:extLst>
          </p:cNvPr>
          <p:cNvCxnSpPr>
            <a:cxnSpLocks/>
          </p:cNvCxnSpPr>
          <p:nvPr/>
        </p:nvCxnSpPr>
        <p:spPr>
          <a:xfrm>
            <a:off x="3639648" y="2471084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Brace 51">
            <a:extLst>
              <a:ext uri="{FF2B5EF4-FFF2-40B4-BE49-F238E27FC236}">
                <a16:creationId xmlns:a16="http://schemas.microsoft.com/office/drawing/2014/main" id="{050024DF-EF70-3A38-9448-B89A81E86FE5}"/>
              </a:ext>
            </a:extLst>
          </p:cNvPr>
          <p:cNvSpPr/>
          <p:nvPr/>
        </p:nvSpPr>
        <p:spPr>
          <a:xfrm>
            <a:off x="3777431" y="1726113"/>
            <a:ext cx="349422" cy="795484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61F828-6F4E-9185-E63B-794A0F00D103}"/>
              </a:ext>
            </a:extLst>
          </p:cNvPr>
          <p:cNvSpPr txBox="1"/>
          <p:nvPr/>
        </p:nvSpPr>
        <p:spPr>
          <a:xfrm>
            <a:off x="4163896" y="198253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/>
              <a:t>36l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063770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81CC66-5F7B-89B8-AA73-C91CD08D5603}"/>
                  </a:ext>
                </a:extLst>
              </p:cNvPr>
              <p:cNvSpPr txBox="1"/>
              <p:nvPr/>
            </p:nvSpPr>
            <p:spPr>
              <a:xfrm>
                <a:off x="844304" y="324735"/>
                <a:ext cx="7472760" cy="1978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18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nl-NL" sz="1800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nl-NL" sz="18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3:</a:t>
                </a:r>
                <a:endParaRPr lang="en-VN" sz="18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540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nếp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tẻ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gạo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tẻ</a:t>
                </a:r>
                <a:r>
                  <a:rPr lang="nl-NL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nl-NL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nl-NL" sz="18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VN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81CC66-5F7B-89B8-AA73-C91CD08D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04" y="324735"/>
                <a:ext cx="7472760" cy="1978170"/>
              </a:xfrm>
              <a:prstGeom prst="rect">
                <a:avLst/>
              </a:prstGeom>
              <a:blipFill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F5AEDB5-6B1F-8552-4B78-6930E282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1" t="21914" r="14611" b="2081"/>
          <a:stretch/>
        </p:blipFill>
        <p:spPr>
          <a:xfrm>
            <a:off x="4837990" y="2430121"/>
            <a:ext cx="3312097" cy="22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716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449FE-C230-6C55-32E4-B4082853C52E}"/>
                  </a:ext>
                </a:extLst>
              </p:cNvPr>
              <p:cNvSpPr txBox="1"/>
              <p:nvPr/>
            </p:nvSpPr>
            <p:spPr>
              <a:xfrm>
                <a:off x="5664863" y="1081076"/>
                <a:ext cx="3007017" cy="317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gạo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tẻ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540 : 10 </a:t>
                </a:r>
                <a14:m>
                  <m:oMath xmlns:m="http://schemas.openxmlformats.org/officeDocument/2006/math">
                    <m:r>
                      <a:rPr lang="fr-FR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 = 378 (l)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540 – 378 = 162 (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tẻ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378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162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449FE-C230-6C55-32E4-B4082853C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63" y="1081076"/>
                <a:ext cx="3007017" cy="3175165"/>
              </a:xfrm>
              <a:prstGeom prst="rect">
                <a:avLst/>
              </a:prstGeom>
              <a:blipFill>
                <a:blip r:embed="rId2"/>
                <a:stretch>
                  <a:fillRect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DBB316-A840-0F19-BFDA-472201B3D581}"/>
              </a:ext>
            </a:extLst>
          </p:cNvPr>
          <p:cNvSpPr txBox="1"/>
          <p:nvPr/>
        </p:nvSpPr>
        <p:spPr>
          <a:xfrm>
            <a:off x="3598936" y="488970"/>
            <a:ext cx="1946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295A2-C4E2-3937-DC01-191045756F49}"/>
              </a:ext>
            </a:extLst>
          </p:cNvPr>
          <p:cNvSpPr txBox="1"/>
          <p:nvPr/>
        </p:nvSpPr>
        <p:spPr>
          <a:xfrm>
            <a:off x="329769" y="870033"/>
            <a:ext cx="4245429" cy="328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tẻ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+ 3 = 10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AD48CD-AA2A-AC3A-E64D-B4F05FD00264}"/>
              </a:ext>
            </a:extLst>
          </p:cNvPr>
          <p:cNvCxnSpPr/>
          <p:nvPr/>
        </p:nvCxnSpPr>
        <p:spPr>
          <a:xfrm>
            <a:off x="1679332" y="1968413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B14CE0-014E-BCE9-4459-BFE7037A0E07}"/>
              </a:ext>
            </a:extLst>
          </p:cNvPr>
          <p:cNvCxnSpPr>
            <a:cxnSpLocks/>
          </p:cNvCxnSpPr>
          <p:nvPr/>
        </p:nvCxnSpPr>
        <p:spPr>
          <a:xfrm>
            <a:off x="1679332" y="1918082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B673F3-793B-E065-402D-C79627AC0AE1}"/>
              </a:ext>
            </a:extLst>
          </p:cNvPr>
          <p:cNvCxnSpPr/>
          <p:nvPr/>
        </p:nvCxnSpPr>
        <p:spPr>
          <a:xfrm>
            <a:off x="2452484" y="1968412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C377C9-F154-1006-5F75-742FF6323026}"/>
              </a:ext>
            </a:extLst>
          </p:cNvPr>
          <p:cNvCxnSpPr/>
          <p:nvPr/>
        </p:nvCxnSpPr>
        <p:spPr>
          <a:xfrm>
            <a:off x="3615997" y="2668660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071591-1A92-7827-ADA7-888F5D287906}"/>
              </a:ext>
            </a:extLst>
          </p:cNvPr>
          <p:cNvCxnSpPr/>
          <p:nvPr/>
        </p:nvCxnSpPr>
        <p:spPr>
          <a:xfrm>
            <a:off x="1664107" y="2668665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BF0EB0-2D8C-AAE0-236A-4135D43EE2F3}"/>
              </a:ext>
            </a:extLst>
          </p:cNvPr>
          <p:cNvCxnSpPr/>
          <p:nvPr/>
        </p:nvCxnSpPr>
        <p:spPr>
          <a:xfrm>
            <a:off x="2050683" y="2668664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AA712E-A2E3-4C75-D192-74B5079212D4}"/>
              </a:ext>
            </a:extLst>
          </p:cNvPr>
          <p:cNvCxnSpPr/>
          <p:nvPr/>
        </p:nvCxnSpPr>
        <p:spPr>
          <a:xfrm>
            <a:off x="2065908" y="1968412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5897A7-085F-B1FF-2158-FFF4739D5CD1}"/>
              </a:ext>
            </a:extLst>
          </p:cNvPr>
          <p:cNvCxnSpPr>
            <a:cxnSpLocks/>
          </p:cNvCxnSpPr>
          <p:nvPr/>
        </p:nvCxnSpPr>
        <p:spPr>
          <a:xfrm>
            <a:off x="2065908" y="1918082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5C5BA6-95E4-9C24-2F99-7CBB27458F4D}"/>
              </a:ext>
            </a:extLst>
          </p:cNvPr>
          <p:cNvCxnSpPr>
            <a:cxnSpLocks/>
          </p:cNvCxnSpPr>
          <p:nvPr/>
        </p:nvCxnSpPr>
        <p:spPr>
          <a:xfrm>
            <a:off x="2445074" y="1918082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E52418-1EF3-3283-7976-483EB612EE4B}"/>
              </a:ext>
            </a:extLst>
          </p:cNvPr>
          <p:cNvCxnSpPr>
            <a:cxnSpLocks/>
          </p:cNvCxnSpPr>
          <p:nvPr/>
        </p:nvCxnSpPr>
        <p:spPr>
          <a:xfrm>
            <a:off x="2839060" y="191808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7F53FC-D0D7-B062-45E8-0AC1FCBE3059}"/>
              </a:ext>
            </a:extLst>
          </p:cNvPr>
          <p:cNvCxnSpPr>
            <a:cxnSpLocks/>
          </p:cNvCxnSpPr>
          <p:nvPr/>
        </p:nvCxnSpPr>
        <p:spPr>
          <a:xfrm>
            <a:off x="4002573" y="2618329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8BBF3F-3DAA-05D4-079C-828FF23293D6}"/>
              </a:ext>
            </a:extLst>
          </p:cNvPr>
          <p:cNvCxnSpPr>
            <a:cxnSpLocks/>
          </p:cNvCxnSpPr>
          <p:nvPr/>
        </p:nvCxnSpPr>
        <p:spPr>
          <a:xfrm>
            <a:off x="1664107" y="2618335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6296D9-8B00-2EEA-1C31-6CECDE76A0D1}"/>
              </a:ext>
            </a:extLst>
          </p:cNvPr>
          <p:cNvCxnSpPr>
            <a:cxnSpLocks/>
          </p:cNvCxnSpPr>
          <p:nvPr/>
        </p:nvCxnSpPr>
        <p:spPr>
          <a:xfrm>
            <a:off x="2054269" y="2618334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E3A01-E8F3-D02D-1E6B-B15094F04FAB}"/>
              </a:ext>
            </a:extLst>
          </p:cNvPr>
          <p:cNvCxnSpPr>
            <a:cxnSpLocks/>
          </p:cNvCxnSpPr>
          <p:nvPr/>
        </p:nvCxnSpPr>
        <p:spPr>
          <a:xfrm>
            <a:off x="2441399" y="2618333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4166B7-31B9-E3A7-83B5-BC83974C22F5}"/>
              </a:ext>
            </a:extLst>
          </p:cNvPr>
          <p:cNvCxnSpPr/>
          <p:nvPr/>
        </p:nvCxnSpPr>
        <p:spPr>
          <a:xfrm>
            <a:off x="2437259" y="2668663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80B4B4-8457-08A2-5036-A8C91DE83675}"/>
              </a:ext>
            </a:extLst>
          </p:cNvPr>
          <p:cNvCxnSpPr>
            <a:cxnSpLocks/>
          </p:cNvCxnSpPr>
          <p:nvPr/>
        </p:nvCxnSpPr>
        <p:spPr>
          <a:xfrm>
            <a:off x="2823835" y="2618332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17DCF-F57F-1300-7E9A-C32A9E6670FF}"/>
              </a:ext>
            </a:extLst>
          </p:cNvPr>
          <p:cNvCxnSpPr/>
          <p:nvPr/>
        </p:nvCxnSpPr>
        <p:spPr>
          <a:xfrm>
            <a:off x="2823835" y="2668662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53BF92-C9D5-7186-1C66-135A10C78EAD}"/>
              </a:ext>
            </a:extLst>
          </p:cNvPr>
          <p:cNvCxnSpPr>
            <a:cxnSpLocks/>
          </p:cNvCxnSpPr>
          <p:nvPr/>
        </p:nvCxnSpPr>
        <p:spPr>
          <a:xfrm>
            <a:off x="3210795" y="261833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DC2ABE-35EF-0E3C-5409-4D15E3AF51E7}"/>
              </a:ext>
            </a:extLst>
          </p:cNvPr>
          <p:cNvCxnSpPr/>
          <p:nvPr/>
        </p:nvCxnSpPr>
        <p:spPr>
          <a:xfrm>
            <a:off x="3210411" y="2668661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104E7B-AFF2-5BD5-90FB-C0269B3B7D91}"/>
              </a:ext>
            </a:extLst>
          </p:cNvPr>
          <p:cNvCxnSpPr>
            <a:cxnSpLocks/>
          </p:cNvCxnSpPr>
          <p:nvPr/>
        </p:nvCxnSpPr>
        <p:spPr>
          <a:xfrm>
            <a:off x="3596987" y="261833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E4EAE9C0-FA55-452C-0B63-8897D52F86B9}"/>
              </a:ext>
            </a:extLst>
          </p:cNvPr>
          <p:cNvSpPr/>
          <p:nvPr/>
        </p:nvSpPr>
        <p:spPr>
          <a:xfrm>
            <a:off x="4520361" y="1897057"/>
            <a:ext cx="349422" cy="795484"/>
          </a:xfrm>
          <a:prstGeom prst="rightBrace">
            <a:avLst>
              <a:gd name="adj1" fmla="val 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913AA-38DD-DBD6-6601-BCC28A1B9C99}"/>
              </a:ext>
            </a:extLst>
          </p:cNvPr>
          <p:cNvSpPr txBox="1"/>
          <p:nvPr/>
        </p:nvSpPr>
        <p:spPr>
          <a:xfrm>
            <a:off x="4694598" y="230821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/>
              <a:t>540 tấn</a:t>
            </a:r>
            <a:endParaRPr lang="en-VN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5F1489-7FE6-098E-2131-990C807435A7}"/>
              </a:ext>
            </a:extLst>
          </p:cNvPr>
          <p:cNvCxnSpPr/>
          <p:nvPr/>
        </p:nvCxnSpPr>
        <p:spPr>
          <a:xfrm>
            <a:off x="4017798" y="2668659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F7EAB-4112-CF9D-C9F1-0D87194DBC3A}"/>
              </a:ext>
            </a:extLst>
          </p:cNvPr>
          <p:cNvCxnSpPr>
            <a:cxnSpLocks/>
          </p:cNvCxnSpPr>
          <p:nvPr/>
        </p:nvCxnSpPr>
        <p:spPr>
          <a:xfrm>
            <a:off x="4402864" y="2618329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077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555;p39"/>
          <p:cNvSpPr txBox="1">
            <a:spLocks noGrp="1"/>
          </p:cNvSpPr>
          <p:nvPr>
            <p:ph type="title"/>
          </p:nvPr>
        </p:nvSpPr>
        <p:spPr>
          <a:xfrm>
            <a:off x="5738493" y="589623"/>
            <a:ext cx="2640650" cy="2206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  <a:t>ẬN</a:t>
            </a:r>
            <a:b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556;p39"/>
          <p:cNvSpPr txBox="1">
            <a:spLocks noGrp="1"/>
          </p:cNvSpPr>
          <p:nvPr>
            <p:ph type="title" idx="2"/>
          </p:nvPr>
        </p:nvSpPr>
        <p:spPr>
          <a:xfrm>
            <a:off x="4230688" y="1258745"/>
            <a:ext cx="1226700" cy="9311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558;p39"/>
          <p:cNvSpPr/>
          <p:nvPr/>
        </p:nvSpPr>
        <p:spPr>
          <a:xfrm>
            <a:off x="1067428" y="839554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559;p39"/>
          <p:cNvSpPr/>
          <p:nvPr/>
        </p:nvSpPr>
        <p:spPr>
          <a:xfrm>
            <a:off x="2460561" y="2505302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560;p39"/>
          <p:cNvSpPr/>
          <p:nvPr/>
        </p:nvSpPr>
        <p:spPr>
          <a:xfrm>
            <a:off x="2121583" y="1040723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561;p39"/>
          <p:cNvSpPr/>
          <p:nvPr/>
        </p:nvSpPr>
        <p:spPr>
          <a:xfrm>
            <a:off x="3184169" y="2638094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562;p39"/>
          <p:cNvSpPr/>
          <p:nvPr/>
        </p:nvSpPr>
        <p:spPr>
          <a:xfrm>
            <a:off x="1101215" y="3516951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563;p39"/>
          <p:cNvSpPr/>
          <p:nvPr/>
        </p:nvSpPr>
        <p:spPr>
          <a:xfrm>
            <a:off x="6179936" y="4017029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564;p39"/>
          <p:cNvSpPr/>
          <p:nvPr/>
        </p:nvSpPr>
        <p:spPr>
          <a:xfrm>
            <a:off x="3977760" y="4001876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565;p39"/>
          <p:cNvSpPr/>
          <p:nvPr/>
        </p:nvSpPr>
        <p:spPr>
          <a:xfrm>
            <a:off x="1521109" y="4001885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566;p39"/>
          <p:cNvSpPr/>
          <p:nvPr/>
        </p:nvSpPr>
        <p:spPr>
          <a:xfrm>
            <a:off x="1550776" y="2972054"/>
            <a:ext cx="93535" cy="140344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629;p39"/>
          <p:cNvSpPr/>
          <p:nvPr/>
        </p:nvSpPr>
        <p:spPr>
          <a:xfrm>
            <a:off x="2573234" y="1463360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630;p39"/>
          <p:cNvSpPr/>
          <p:nvPr/>
        </p:nvSpPr>
        <p:spPr>
          <a:xfrm>
            <a:off x="2931526" y="2043929"/>
            <a:ext cx="93535" cy="140344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Freeform 6"/>
          <p:cNvSpPr/>
          <p:nvPr/>
        </p:nvSpPr>
        <p:spPr>
          <a:xfrm>
            <a:off x="755905" y="1877605"/>
            <a:ext cx="1374701" cy="2675198"/>
          </a:xfrm>
          <a:custGeom>
            <a:avLst/>
            <a:gdLst/>
            <a:ahLst/>
            <a:cxnLst/>
            <a:rect l="l" t="t" r="r" b="b"/>
            <a:pathLst>
              <a:path w="3837051" h="8229600">
                <a:moveTo>
                  <a:pt x="0" y="0"/>
                </a:moveTo>
                <a:lnTo>
                  <a:pt x="3837051" y="0"/>
                </a:lnTo>
                <a:lnTo>
                  <a:pt x="38370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097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55DD99-D7D5-E88E-55FF-1FD56CF41554}"/>
              </a:ext>
            </a:extLst>
          </p:cNvPr>
          <p:cNvSpPr txBox="1"/>
          <p:nvPr/>
        </p:nvSpPr>
        <p:spPr>
          <a:xfrm>
            <a:off x="397328" y="327980"/>
            <a:ext cx="8349344" cy="1516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endParaRPr lang="en-VN" sz="18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80000"/>
              </a:lnSpc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350 000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0F724-0657-5FFE-6A0B-3A24E05E7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9" t="27503" r="13961" b="3338"/>
          <a:stretch/>
        </p:blipFill>
        <p:spPr>
          <a:xfrm>
            <a:off x="2513887" y="2122998"/>
            <a:ext cx="4116226" cy="26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3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D9E13D-F1CB-2C77-D6BF-763A301BFF13}"/>
              </a:ext>
            </a:extLst>
          </p:cNvPr>
          <p:cNvSpPr txBox="1"/>
          <p:nvPr/>
        </p:nvSpPr>
        <p:spPr>
          <a:xfrm>
            <a:off x="3682451" y="414587"/>
            <a:ext cx="19461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1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VN" sz="2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111CE-45A1-C71E-F61A-39B338AA10AA}"/>
                  </a:ext>
                </a:extLst>
              </p:cNvPr>
              <p:cNvSpPr txBox="1"/>
              <p:nvPr/>
            </p:nvSpPr>
            <p:spPr>
              <a:xfrm>
                <a:off x="5069364" y="832472"/>
                <a:ext cx="3788228" cy="397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Linh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350 000 : 5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= 280 000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350 000 – 280 000 = 70 000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Linh: 280 000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70 000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111CE-45A1-C71E-F61A-39B338AA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64" y="832472"/>
                <a:ext cx="3788228" cy="3971536"/>
              </a:xfrm>
              <a:prstGeom prst="rect">
                <a:avLst/>
              </a:prstGeom>
              <a:blipFill>
                <a:blip r:embed="rId2"/>
                <a:stretch>
                  <a:fillRect l="-1449" r="-1127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4AFD640-E85B-7BA8-19C9-92B23ED10FA0}"/>
              </a:ext>
            </a:extLst>
          </p:cNvPr>
          <p:cNvSpPr txBox="1"/>
          <p:nvPr/>
        </p:nvSpPr>
        <p:spPr>
          <a:xfrm>
            <a:off x="304800" y="784066"/>
            <a:ext cx="4267200" cy="328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Linh: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+ 1 = 5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234738-A390-131E-9869-C038224728E9}"/>
              </a:ext>
            </a:extLst>
          </p:cNvPr>
          <p:cNvCxnSpPr/>
          <p:nvPr/>
        </p:nvCxnSpPr>
        <p:spPr>
          <a:xfrm>
            <a:off x="2493794" y="1850701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0896DA-2C7D-6C32-B70D-12C1542347EF}"/>
              </a:ext>
            </a:extLst>
          </p:cNvPr>
          <p:cNvCxnSpPr>
            <a:cxnSpLocks/>
          </p:cNvCxnSpPr>
          <p:nvPr/>
        </p:nvCxnSpPr>
        <p:spPr>
          <a:xfrm>
            <a:off x="2493794" y="180037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8C5D05-7F3C-AAD3-ED80-B6FE97A96BBB}"/>
              </a:ext>
            </a:extLst>
          </p:cNvPr>
          <p:cNvCxnSpPr/>
          <p:nvPr/>
        </p:nvCxnSpPr>
        <p:spPr>
          <a:xfrm>
            <a:off x="2493794" y="2529191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66EAA2-5934-087E-1E21-F57B7F710A14}"/>
              </a:ext>
            </a:extLst>
          </p:cNvPr>
          <p:cNvCxnSpPr/>
          <p:nvPr/>
        </p:nvCxnSpPr>
        <p:spPr>
          <a:xfrm>
            <a:off x="2880370" y="2529190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99FEFB-0CEC-E9ED-5E47-9E1C5632D832}"/>
              </a:ext>
            </a:extLst>
          </p:cNvPr>
          <p:cNvCxnSpPr>
            <a:cxnSpLocks/>
          </p:cNvCxnSpPr>
          <p:nvPr/>
        </p:nvCxnSpPr>
        <p:spPr>
          <a:xfrm>
            <a:off x="2880370" y="180037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E838D6-47B8-8244-B566-E6A39A526723}"/>
              </a:ext>
            </a:extLst>
          </p:cNvPr>
          <p:cNvCxnSpPr>
            <a:cxnSpLocks/>
          </p:cNvCxnSpPr>
          <p:nvPr/>
        </p:nvCxnSpPr>
        <p:spPr>
          <a:xfrm>
            <a:off x="2493794" y="2478861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EABFC5-C1A5-EB8B-AAF0-FD610E3FEF70}"/>
              </a:ext>
            </a:extLst>
          </p:cNvPr>
          <p:cNvCxnSpPr>
            <a:cxnSpLocks/>
          </p:cNvCxnSpPr>
          <p:nvPr/>
        </p:nvCxnSpPr>
        <p:spPr>
          <a:xfrm>
            <a:off x="2883956" y="2478860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FF36B6-4D4A-3BD1-39DC-B2D9CA835C53}"/>
              </a:ext>
            </a:extLst>
          </p:cNvPr>
          <p:cNvCxnSpPr>
            <a:cxnSpLocks/>
          </p:cNvCxnSpPr>
          <p:nvPr/>
        </p:nvCxnSpPr>
        <p:spPr>
          <a:xfrm>
            <a:off x="3271086" y="2478859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5807B0-F0E7-AEAC-3A26-60B29FC9526D}"/>
              </a:ext>
            </a:extLst>
          </p:cNvPr>
          <p:cNvCxnSpPr/>
          <p:nvPr/>
        </p:nvCxnSpPr>
        <p:spPr>
          <a:xfrm>
            <a:off x="3266946" y="2529189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8C5AF0-16D9-333E-0FA6-F70129279F6E}"/>
              </a:ext>
            </a:extLst>
          </p:cNvPr>
          <p:cNvCxnSpPr>
            <a:cxnSpLocks/>
          </p:cNvCxnSpPr>
          <p:nvPr/>
        </p:nvCxnSpPr>
        <p:spPr>
          <a:xfrm>
            <a:off x="3653522" y="2478858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25B2D2-4F9D-8C24-5F9F-3A4D4127A068}"/>
              </a:ext>
            </a:extLst>
          </p:cNvPr>
          <p:cNvCxnSpPr/>
          <p:nvPr/>
        </p:nvCxnSpPr>
        <p:spPr>
          <a:xfrm>
            <a:off x="3653522" y="2529188"/>
            <a:ext cx="386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EA6815-5DFF-F390-9BE1-EF3BB2E25713}"/>
              </a:ext>
            </a:extLst>
          </p:cNvPr>
          <p:cNvCxnSpPr>
            <a:cxnSpLocks/>
          </p:cNvCxnSpPr>
          <p:nvPr/>
        </p:nvCxnSpPr>
        <p:spPr>
          <a:xfrm>
            <a:off x="4040482" y="2478857"/>
            <a:ext cx="0" cy="10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9D43A68-AC2A-E6A1-EFD0-07BAFC12F770}"/>
              </a:ext>
            </a:extLst>
          </p:cNvPr>
          <p:cNvSpPr txBox="1"/>
          <p:nvPr/>
        </p:nvSpPr>
        <p:spPr>
          <a:xfrm>
            <a:off x="4164037" y="1843940"/>
            <a:ext cx="98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600" dirty="0"/>
              <a:t>350 000 </a:t>
            </a:r>
          </a:p>
          <a:p>
            <a:r>
              <a:rPr lang="en-VN" sz="1600" dirty="0"/>
              <a:t>đồng</a:t>
            </a:r>
            <a:endParaRPr lang="en-VN" dirty="0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F04E61D-70CA-8615-5175-6CEEBCE1657D}"/>
              </a:ext>
            </a:extLst>
          </p:cNvPr>
          <p:cNvSpPr/>
          <p:nvPr/>
        </p:nvSpPr>
        <p:spPr>
          <a:xfrm>
            <a:off x="4118070" y="1718930"/>
            <a:ext cx="123939" cy="86058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84106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318750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1336018" y="2885043"/>
            <a:ext cx="647196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950" b="1">
                <a:solidFill>
                  <a:srgbClr val="FF0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HÁI LỘC ĐẦU XUÂN</a:t>
            </a:r>
            <a:endParaRPr sz="1350"/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361" y="2449743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743" y="2023091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468" y="3650184"/>
            <a:ext cx="1301052" cy="14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1795" y="3619894"/>
            <a:ext cx="1290583" cy="148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>
            <a:hlinkClick r:id="rId7" action="ppaction://hlinksldjump"/>
          </p:cNvPr>
          <p:cNvSpPr/>
          <p:nvPr/>
        </p:nvSpPr>
        <p:spPr>
          <a:xfrm>
            <a:off x="3408218" y="4035109"/>
            <a:ext cx="2327564" cy="655131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700" b="1" dirty="0">
                <a:solidFill>
                  <a:srgbClr val="FFD966"/>
                </a:solidFill>
              </a:rPr>
              <a:t>BẮT ĐẦU</a:t>
            </a:r>
            <a:endParaRPr sz="1350" dirty="0"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13069" y="2187397"/>
            <a:ext cx="365523" cy="36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800600" y="140805"/>
            <a:ext cx="4343400" cy="34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469265"/>
            <a:ext cx="4849092" cy="4849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0" y="4585855"/>
            <a:ext cx="4572000" cy="557646"/>
          </a:xfrm>
          <a:prstGeom prst="rect">
            <a:avLst/>
          </a:prstGeom>
          <a:solidFill>
            <a:srgbClr val="6BBE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</a:rPr>
              <a:t>ĐỘI BÁNH CHƯNG</a:t>
            </a:r>
            <a:endParaRPr sz="1350"/>
          </a:p>
        </p:txBody>
      </p:sp>
      <p:sp>
        <p:nvSpPr>
          <p:cNvPr id="181" name="Google Shape;181;p2"/>
          <p:cNvSpPr/>
          <p:nvPr/>
        </p:nvSpPr>
        <p:spPr>
          <a:xfrm>
            <a:off x="4572000" y="4585854"/>
            <a:ext cx="4572000" cy="563258"/>
          </a:xfrm>
          <a:prstGeom prst="rect">
            <a:avLst/>
          </a:prstGeom>
          <a:solidFill>
            <a:srgbClr val="A6AF1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</a:rPr>
              <a:t>ĐỘI BÁNH TÉT</a:t>
            </a:r>
            <a:endParaRPr sz="1350"/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1173"/>
            <a:ext cx="955964" cy="52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9618" y="4175615"/>
            <a:ext cx="944382" cy="69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9251" y="4238001"/>
            <a:ext cx="905499" cy="9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8147" y="400050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92153" y="2354221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5275" y="872610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05172" y="682195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15620" y="1511622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>
            <a:hlinkClick r:id="rId14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8147" y="400050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>
            <a:hlinkClick r:id="rId15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88465" y="2354221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>
            <a:hlinkClick r:id="rId16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5275" y="872610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>
            <a:hlinkClick r:id="rId17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05171" y="682195"/>
            <a:ext cx="760318" cy="12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>
            <a:hlinkClick r:id="rId18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13618" y="1511622"/>
            <a:ext cx="760318" cy="127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2"/>
            <a:ext cx="1638061" cy="956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Google Shape;213;p3"/>
              <p:cNvSpPr/>
              <p:nvPr/>
            </p:nvSpPr>
            <p:spPr>
              <a:xfrm>
                <a:off x="741218" y="258264"/>
                <a:ext cx="7661565" cy="142902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235 </a:t>
                </a:r>
                <a:r>
                  <a:rPr lang="en-US" sz="2400" err="1"/>
                  <a:t>và</a:t>
                </a:r>
                <a:r>
                  <a:rPr lang="en-US" sz="2400"/>
                  <a:t> 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ố </m:t>
                      </m:r>
                      <m:r>
                        <m:rPr>
                          <m:nor/>
                        </m:rPr>
                        <a:rPr lang="en-US" sz="2400" dirty="0"/>
                        <m:t>l</m:t>
                      </m:r>
                      <m:r>
                        <m:rPr>
                          <m:nor/>
                        </m:rPr>
                        <a:rPr lang="en-US" sz="2400" dirty="0"/>
                        <m:t>ớ</m:t>
                      </m:r>
                      <m:r>
                        <m:rPr>
                          <m:nor/>
                        </m:rPr>
                        <a:rPr lang="en-US" sz="2400" dirty="0"/>
                        <m:t>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b</m:t>
                      </m:r>
                      <m:r>
                        <m:rPr>
                          <m:nor/>
                        </m:rPr>
                        <a:rPr lang="en-US" sz="2400" dirty="0"/>
                        <m:t>ằ</m:t>
                      </m:r>
                      <m:r>
                        <m:rPr>
                          <m:nor/>
                        </m:rPr>
                        <a:rPr lang="en-US" sz="2400" dirty="0"/>
                        <m:t>ng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</m:t>
                      </m:r>
                      <m:r>
                        <m:rPr>
                          <m:nor/>
                        </m:rPr>
                        <a:rPr lang="en-US" sz="2400" dirty="0"/>
                        <m:t>ố </m:t>
                      </m:r>
                      <m:r>
                        <m:rPr>
                          <m:nor/>
                        </m:rPr>
                        <a:rPr lang="en-US" sz="2400" dirty="0"/>
                        <m:t>b</m:t>
                      </m:r>
                      <m:r>
                        <m:rPr>
                          <m:nor/>
                        </m:rPr>
                        <a:rPr lang="en-US" sz="2400" dirty="0"/>
                        <m:t>é.</m:t>
                      </m:r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213" name="Google Shape;21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8" y="258264"/>
                <a:ext cx="7661565" cy="1429021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t="-1266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Google Shape;214;p3"/>
          <p:cNvSpPr/>
          <p:nvPr/>
        </p:nvSpPr>
        <p:spPr>
          <a:xfrm>
            <a:off x="910935" y="1892177"/>
            <a:ext cx="3051465" cy="11155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94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910935" y="3212653"/>
            <a:ext cx="3051466" cy="11155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94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5181598" y="1892176"/>
            <a:ext cx="3051466" cy="11155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5181598" y="3212653"/>
            <a:ext cx="3051466" cy="11155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910935" y="1889336"/>
            <a:ext cx="3051465" cy="1115584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94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B75E12-DB79-1944-B506-B8707660CC2E}"/>
              </a:ext>
            </a:extLst>
          </p:cNvPr>
          <p:cNvSpPr/>
          <p:nvPr/>
        </p:nvSpPr>
        <p:spPr>
          <a:xfrm>
            <a:off x="3405351" y="450340"/>
            <a:ext cx="2333297" cy="662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B85BD-51D7-957B-7C33-8DADC6D37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2" t="31573" r="9718" b="3703"/>
          <a:stretch/>
        </p:blipFill>
        <p:spPr>
          <a:xfrm>
            <a:off x="1094137" y="1498748"/>
            <a:ext cx="6955725" cy="297968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Google Shape;227;p4"/>
              <p:cNvSpPr/>
              <p:nvPr/>
            </p:nvSpPr>
            <p:spPr>
              <a:xfrm>
                <a:off x="779318" y="348344"/>
                <a:ext cx="7585364" cy="19931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ô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chở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Xe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chở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chở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chở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7" name="Google Shape;227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8" y="348344"/>
                <a:ext cx="7585364" cy="1993188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Google Shape;228;p4"/>
          <p:cNvSpPr/>
          <p:nvPr/>
        </p:nvSpPr>
        <p:spPr>
          <a:xfrm>
            <a:off x="1295400" y="2490672"/>
            <a:ext cx="2840182" cy="8821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/>
              <a:t>A. 18 </a:t>
            </a:r>
            <a:r>
              <a:rPr lang="en-US" sz="2200" dirty="0" err="1"/>
              <a:t>tạ</a:t>
            </a:r>
            <a:endParaRPr sz="2200" dirty="0"/>
          </a:p>
        </p:txBody>
      </p:sp>
      <p:sp>
        <p:nvSpPr>
          <p:cNvPr id="229" name="Google Shape;229;p4"/>
          <p:cNvSpPr/>
          <p:nvPr/>
        </p:nvSpPr>
        <p:spPr>
          <a:xfrm>
            <a:off x="1288831" y="3530484"/>
            <a:ext cx="2846751" cy="8821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/>
              <a:t>B. 24 </a:t>
            </a:r>
            <a:r>
              <a:rPr lang="en-US" sz="2200" dirty="0" err="1"/>
              <a:t>tạ</a:t>
            </a:r>
            <a:endParaRPr sz="2200" dirty="0"/>
          </a:p>
        </p:txBody>
      </p:sp>
      <p:sp>
        <p:nvSpPr>
          <p:cNvPr id="230" name="Google Shape;230;p4"/>
          <p:cNvSpPr/>
          <p:nvPr/>
        </p:nvSpPr>
        <p:spPr>
          <a:xfrm>
            <a:off x="5008418" y="2494930"/>
            <a:ext cx="2840182" cy="8821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C. 28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5008418" y="3530484"/>
            <a:ext cx="2840182" cy="8821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/>
              <a:t>D. 30 </a:t>
            </a:r>
            <a:r>
              <a:rPr lang="en-US" sz="2200" dirty="0" err="1"/>
              <a:t>tạ</a:t>
            </a:r>
            <a:endParaRPr sz="2200" dirty="0"/>
          </a:p>
        </p:txBody>
      </p:sp>
      <p:sp>
        <p:nvSpPr>
          <p:cNvPr id="232" name="Google Shape;232;p4"/>
          <p:cNvSpPr/>
          <p:nvPr/>
        </p:nvSpPr>
        <p:spPr>
          <a:xfrm>
            <a:off x="1288831" y="3521967"/>
            <a:ext cx="2846751" cy="882155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200" dirty="0"/>
              <a:t>B. 24 </a:t>
            </a:r>
            <a:r>
              <a:rPr lang="en-US" sz="2200" dirty="0" err="1"/>
              <a:t>tạ</a:t>
            </a:r>
            <a:endParaRPr lang="en-US" sz="2200" dirty="0"/>
          </a:p>
        </p:txBody>
      </p:sp>
      <p:pic>
        <p:nvPicPr>
          <p:cNvPr id="2" name="Google Shape;212;p3">
            <a:hlinkClick r:id="rId5" action="ppaction://hlinksldjump"/>
            <a:extLst>
              <a:ext uri="{FF2B5EF4-FFF2-40B4-BE49-F238E27FC236}">
                <a16:creationId xmlns:a16="http://schemas.microsoft.com/office/drawing/2014/main" id="{FA8ACD9C-40C2-1E82-40D8-3A4C947A1D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5940" y="4187282"/>
            <a:ext cx="1638061" cy="95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/>
          <p:nvPr/>
        </p:nvSpPr>
        <p:spPr>
          <a:xfrm>
            <a:off x="471302" y="285750"/>
            <a:ext cx="8201396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dirty="0" err="1"/>
              <a:t>Biết</a:t>
            </a:r>
            <a:r>
              <a:rPr lang="en-US" sz="2200" dirty="0"/>
              <a:t> </a:t>
            </a:r>
            <a:r>
              <a:rPr lang="en-US" sz="2200" dirty="0" err="1"/>
              <a:t>năm</a:t>
            </a:r>
            <a:r>
              <a:rPr lang="en-US" sz="2200" dirty="0"/>
              <a:t> nay </a:t>
            </a:r>
            <a:r>
              <a:rPr lang="en-US" sz="2200" dirty="0" err="1"/>
              <a:t>tổng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 con </a:t>
            </a:r>
            <a:r>
              <a:rPr lang="en-US" sz="2200" dirty="0" err="1"/>
              <a:t>là</a:t>
            </a:r>
            <a:r>
              <a:rPr lang="en-US" sz="2200" dirty="0"/>
              <a:t> 45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mẹ</a:t>
            </a:r>
            <a:r>
              <a:rPr lang="en-US" sz="2200" dirty="0"/>
              <a:t> </a:t>
            </a:r>
            <a:r>
              <a:rPr lang="en-US" sz="2200" dirty="0" err="1"/>
              <a:t>gấp</a:t>
            </a:r>
            <a:r>
              <a:rPr lang="en-US" sz="2200" dirty="0"/>
              <a:t> 4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 con. </a:t>
            </a:r>
            <a:r>
              <a:rPr lang="en-US" sz="2200" dirty="0" err="1"/>
              <a:t>Năm</a:t>
            </a:r>
            <a:r>
              <a:rPr lang="en-US" sz="2200" dirty="0"/>
              <a:t> nay con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tuổi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:</a:t>
            </a:r>
            <a:endParaRPr lang="en-VN" sz="2200" dirty="0"/>
          </a:p>
        </p:txBody>
      </p:sp>
      <p:sp>
        <p:nvSpPr>
          <p:cNvPr id="242" name="Google Shape;242;p5"/>
          <p:cNvSpPr/>
          <p:nvPr/>
        </p:nvSpPr>
        <p:spPr>
          <a:xfrm>
            <a:off x="1122219" y="2085236"/>
            <a:ext cx="3030681" cy="10551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A. 7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1122219" y="3331459"/>
            <a:ext cx="3030681" cy="10551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B. 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4991100" y="2085236"/>
            <a:ext cx="3030681" cy="10551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C. 10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4991100" y="3339631"/>
            <a:ext cx="3030682" cy="1046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D. 9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4991100" y="3331458"/>
            <a:ext cx="3030681" cy="1055109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D. 9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12;p3">
            <a:hlinkClick r:id="rId4" action="ppaction://hlinksldjump"/>
            <a:extLst>
              <a:ext uri="{FF2B5EF4-FFF2-40B4-BE49-F238E27FC236}">
                <a16:creationId xmlns:a16="http://schemas.microsoft.com/office/drawing/2014/main" id="{A7F8DC1F-1673-E44C-633E-AF6F410EE8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2"/>
            <a:ext cx="1638061" cy="95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55;p6"/>
              <p:cNvSpPr/>
              <p:nvPr/>
            </p:nvSpPr>
            <p:spPr>
              <a:xfrm>
                <a:off x="857249" y="373422"/>
                <a:ext cx="7429501" cy="16002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400" dirty="0" err="1"/>
                  <a:t>Lớp</a:t>
                </a:r>
                <a:r>
                  <a:rPr lang="en-US" sz="2400" dirty="0"/>
                  <a:t> 5A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40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nữ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nam</a:t>
                </a:r>
                <a:r>
                  <a:rPr lang="en-US" sz="2400" dirty="0"/>
                  <a:t>.</a:t>
                </a:r>
                <a:endParaRPr lang="en-VN" sz="2400" dirty="0"/>
              </a:p>
            </p:txBody>
          </p:sp>
        </mc:Choice>
        <mc:Fallback xmlns="">
          <p:sp>
            <p:nvSpPr>
              <p:cNvPr id="255" name="Google Shape;255;p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9" y="373422"/>
                <a:ext cx="7429501" cy="1600200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492" r="-492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Google Shape;256;p6"/>
          <p:cNvSpPr/>
          <p:nvPr/>
        </p:nvSpPr>
        <p:spPr>
          <a:xfrm>
            <a:off x="1104900" y="2229016"/>
            <a:ext cx="2781301" cy="8716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1104900" y="3356037"/>
            <a:ext cx="2781301" cy="8716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26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5257800" y="2229016"/>
            <a:ext cx="2781300" cy="8716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5257800" y="3356036"/>
            <a:ext cx="2781300" cy="8716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5257800" y="2229016"/>
            <a:ext cx="2789767" cy="871626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12;p3">
            <a:hlinkClick r:id="rId5" action="ppaction://hlinksldjump"/>
            <a:extLst>
              <a:ext uri="{FF2B5EF4-FFF2-40B4-BE49-F238E27FC236}">
                <a16:creationId xmlns:a16="http://schemas.microsoft.com/office/drawing/2014/main" id="{A3EBBBB3-2C49-98B4-F07A-8D0CA39A9D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5940" y="4187282"/>
            <a:ext cx="1638061" cy="95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67" name="Google Shape;2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Google Shape;269;p7"/>
              <p:cNvSpPr/>
              <p:nvPr/>
            </p:nvSpPr>
            <p:spPr>
              <a:xfrm>
                <a:off x="864899" y="256841"/>
                <a:ext cx="7414202" cy="204844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en-US" sz="2200" dirty="0" err="1"/>
                  <a:t>Hà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Lan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26 </a:t>
                </a:r>
                <a:r>
                  <a:rPr lang="en-US" sz="2200" dirty="0" err="1"/>
                  <a:t>bông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Nếu</a:t>
                </a:r>
                <a:r>
                  <a:rPr lang="en-US" sz="2200" dirty="0"/>
                  <a:t> Lan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bông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nữa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Lan.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Lan </a:t>
                </a:r>
                <a:r>
                  <a:rPr lang="en-US" sz="2200" dirty="0" err="1"/>
                  <a:t>lúc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đầu</a:t>
                </a:r>
                <a:r>
                  <a:rPr lang="en-US" sz="2200" dirty="0"/>
                  <a:t>.</a:t>
                </a:r>
                <a:endParaRPr lang="en-VN" sz="2200" dirty="0"/>
              </a:p>
            </p:txBody>
          </p:sp>
        </mc:Choice>
        <mc:Fallback xmlns="">
          <p:sp>
            <p:nvSpPr>
              <p:cNvPr id="269" name="Google Shape;269;p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9" y="256841"/>
                <a:ext cx="7414202" cy="204844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Google Shape;270;p7"/>
          <p:cNvSpPr/>
          <p:nvPr/>
        </p:nvSpPr>
        <p:spPr>
          <a:xfrm>
            <a:off x="1386241" y="2504574"/>
            <a:ext cx="3026229" cy="8198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A. 16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1386241" y="3567585"/>
            <a:ext cx="3026229" cy="8189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B. 14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4731531" y="2510687"/>
            <a:ext cx="3026229" cy="8198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C. 18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4731531" y="3566728"/>
            <a:ext cx="3032797" cy="819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D. 12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1379672" y="3567156"/>
            <a:ext cx="3026230" cy="818983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B. 14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Google Shape;212;p3">
            <a:hlinkClick r:id="rId5" action="ppaction://hlinksldjump"/>
            <a:extLst>
              <a:ext uri="{FF2B5EF4-FFF2-40B4-BE49-F238E27FC236}">
                <a16:creationId xmlns:a16="http://schemas.microsoft.com/office/drawing/2014/main" id="{FA061C33-87F8-9D43-1E00-0D2FC5842D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5940" y="4187282"/>
            <a:ext cx="1638061" cy="95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967C7B8D-C7C5-FFFC-F8C7-107AD08CB6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5368" y="441406"/>
            <a:ext cx="3481627" cy="617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9E65CF-10B6-6B20-F440-795B09CD058A}"/>
              </a:ext>
            </a:extLst>
          </p:cNvPr>
          <p:cNvSpPr/>
          <p:nvPr/>
        </p:nvSpPr>
        <p:spPr>
          <a:xfrm>
            <a:off x="1531406" y="1298844"/>
            <a:ext cx="6149554" cy="715091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vi-VN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kiến thức đã học</a:t>
            </a:r>
            <a:r>
              <a:rPr lang="vi-VN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C1C21E-1C2D-B239-2D70-02D97051D7BA}"/>
              </a:ext>
            </a:extLst>
          </p:cNvPr>
          <p:cNvSpPr/>
          <p:nvPr/>
        </p:nvSpPr>
        <p:spPr>
          <a:xfrm>
            <a:off x="1531406" y="2222298"/>
            <a:ext cx="6149553" cy="71509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23AA4E-3EE7-114B-F3A1-55EB8D9546DE}"/>
              </a:ext>
            </a:extLst>
          </p:cNvPr>
          <p:cNvSpPr/>
          <p:nvPr/>
        </p:nvSpPr>
        <p:spPr>
          <a:xfrm>
            <a:off x="1531406" y="3171136"/>
            <a:ext cx="6149554" cy="112909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–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921;p45">
            <a:extLst>
              <a:ext uri="{FF2B5EF4-FFF2-40B4-BE49-F238E27FC236}">
                <a16:creationId xmlns:a16="http://schemas.microsoft.com/office/drawing/2014/main" id="{C80553A5-C22D-D40E-A1E2-692B4F78BC6D}"/>
              </a:ext>
            </a:extLst>
          </p:cNvPr>
          <p:cNvGrpSpPr/>
          <p:nvPr/>
        </p:nvGrpSpPr>
        <p:grpSpPr>
          <a:xfrm>
            <a:off x="8098972" y="4038600"/>
            <a:ext cx="815778" cy="941818"/>
            <a:chOff x="1551350" y="3246186"/>
            <a:chExt cx="567000" cy="567000"/>
          </a:xfrm>
        </p:grpSpPr>
        <p:sp>
          <p:nvSpPr>
            <p:cNvPr id="9" name="Google Shape;922;p45">
              <a:extLst>
                <a:ext uri="{FF2B5EF4-FFF2-40B4-BE49-F238E27FC236}">
                  <a16:creationId xmlns:a16="http://schemas.microsoft.com/office/drawing/2014/main" id="{28C5CB31-F207-C31B-FA42-35D56171DE38}"/>
                </a:ext>
              </a:extLst>
            </p:cNvPr>
            <p:cNvSpPr/>
            <p:nvPr/>
          </p:nvSpPr>
          <p:spPr>
            <a:xfrm>
              <a:off x="1551350" y="3246186"/>
              <a:ext cx="567000" cy="567000"/>
            </a:xfrm>
            <a:prstGeom prst="diamond">
              <a:avLst/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" name="Google Shape;923;p45">
              <a:extLst>
                <a:ext uri="{FF2B5EF4-FFF2-40B4-BE49-F238E27FC236}">
                  <a16:creationId xmlns:a16="http://schemas.microsoft.com/office/drawing/2014/main" id="{76C962C3-5CFB-7F55-BC49-9B33736F2ACD}"/>
                </a:ext>
              </a:extLst>
            </p:cNvPr>
            <p:cNvSpPr/>
            <p:nvPr/>
          </p:nvSpPr>
          <p:spPr>
            <a:xfrm>
              <a:off x="1551350" y="3246186"/>
              <a:ext cx="567000" cy="567000"/>
            </a:xfrm>
            <a:prstGeom prst="diamond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1" name="Google Shape;924;p45">
              <a:extLst>
                <a:ext uri="{FF2B5EF4-FFF2-40B4-BE49-F238E27FC236}">
                  <a16:creationId xmlns:a16="http://schemas.microsoft.com/office/drawing/2014/main" id="{888C0F58-0B7D-8618-86B3-9508FB0A2BF5}"/>
                </a:ext>
              </a:extLst>
            </p:cNvPr>
            <p:cNvGrpSpPr/>
            <p:nvPr/>
          </p:nvGrpSpPr>
          <p:grpSpPr>
            <a:xfrm>
              <a:off x="1679176" y="3447998"/>
              <a:ext cx="311348" cy="176036"/>
              <a:chOff x="4416321" y="3190473"/>
              <a:chExt cx="311348" cy="176036"/>
            </a:xfrm>
          </p:grpSpPr>
          <p:sp>
            <p:nvSpPr>
              <p:cNvPr id="12" name="Google Shape;925;p45">
                <a:extLst>
                  <a:ext uri="{FF2B5EF4-FFF2-40B4-BE49-F238E27FC236}">
                    <a16:creationId xmlns:a16="http://schemas.microsoft.com/office/drawing/2014/main" id="{34AE5BEB-E0C0-7B61-A36E-4F0177F14F5F}"/>
                  </a:ext>
                </a:extLst>
              </p:cNvPr>
              <p:cNvSpPr/>
              <p:nvPr/>
            </p:nvSpPr>
            <p:spPr>
              <a:xfrm>
                <a:off x="4416321" y="3243417"/>
                <a:ext cx="66728" cy="57466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26;p45">
                <a:extLst>
                  <a:ext uri="{FF2B5EF4-FFF2-40B4-BE49-F238E27FC236}">
                    <a16:creationId xmlns:a16="http://schemas.microsoft.com/office/drawing/2014/main" id="{2A839CB7-74CF-55FC-09AC-84BB3E067DA7}"/>
                  </a:ext>
                </a:extLst>
              </p:cNvPr>
              <p:cNvSpPr/>
              <p:nvPr/>
            </p:nvSpPr>
            <p:spPr>
              <a:xfrm>
                <a:off x="4483040" y="3190473"/>
                <a:ext cx="36453" cy="3645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27;p45">
                <a:extLst>
                  <a:ext uri="{FF2B5EF4-FFF2-40B4-BE49-F238E27FC236}">
                    <a16:creationId xmlns:a16="http://schemas.microsoft.com/office/drawing/2014/main" id="{57B0F28D-49D7-ADC2-8F72-7D6B9A54802D}"/>
                  </a:ext>
                </a:extLst>
              </p:cNvPr>
              <p:cNvSpPr/>
              <p:nvPr/>
            </p:nvSpPr>
            <p:spPr>
              <a:xfrm>
                <a:off x="4625087" y="3190473"/>
                <a:ext cx="36453" cy="3645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28;p45">
                <a:extLst>
                  <a:ext uri="{FF2B5EF4-FFF2-40B4-BE49-F238E27FC236}">
                    <a16:creationId xmlns:a16="http://schemas.microsoft.com/office/drawing/2014/main" id="{DE54D527-81F2-DFB5-133F-EB90597E6D91}"/>
                  </a:ext>
                </a:extLst>
              </p:cNvPr>
              <p:cNvSpPr/>
              <p:nvPr/>
            </p:nvSpPr>
            <p:spPr>
              <a:xfrm>
                <a:off x="4660941" y="3243417"/>
                <a:ext cx="66728" cy="57466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29;p45">
                <a:extLst>
                  <a:ext uri="{FF2B5EF4-FFF2-40B4-BE49-F238E27FC236}">
                    <a16:creationId xmlns:a16="http://schemas.microsoft.com/office/drawing/2014/main" id="{5531B689-620E-EC8C-D355-41DB247DB5EE}"/>
                  </a:ext>
                </a:extLst>
              </p:cNvPr>
              <p:cNvSpPr/>
              <p:nvPr/>
            </p:nvSpPr>
            <p:spPr>
              <a:xfrm rot="701742">
                <a:off x="4502801" y="3299702"/>
                <a:ext cx="138399" cy="53333"/>
              </a:xfrm>
              <a:custGeom>
                <a:avLst/>
                <a:gdLst/>
                <a:ahLst/>
                <a:cxnLst/>
                <a:rect l="l" t="t" r="r" b="b"/>
                <a:pathLst>
                  <a:path w="90501" h="34875" extrusionOk="0">
                    <a:moveTo>
                      <a:pt x="86706" y="568"/>
                    </a:moveTo>
                    <a:cubicBezTo>
                      <a:pt x="83440" y="-896"/>
                      <a:pt x="79649" y="568"/>
                      <a:pt x="78185" y="3834"/>
                    </a:cubicBezTo>
                    <a:cubicBezTo>
                      <a:pt x="76270" y="8188"/>
                      <a:pt x="73643" y="10778"/>
                      <a:pt x="70152" y="11792"/>
                    </a:cubicBezTo>
                    <a:cubicBezTo>
                      <a:pt x="62682" y="13969"/>
                      <a:pt x="51834" y="8789"/>
                      <a:pt x="46654" y="5373"/>
                    </a:cubicBezTo>
                    <a:cubicBezTo>
                      <a:pt x="45228" y="4434"/>
                      <a:pt x="43426" y="4059"/>
                      <a:pt x="41774" y="4359"/>
                    </a:cubicBezTo>
                    <a:cubicBezTo>
                      <a:pt x="39709" y="4772"/>
                      <a:pt x="37983" y="6161"/>
                      <a:pt x="37119" y="8075"/>
                    </a:cubicBezTo>
                    <a:cubicBezTo>
                      <a:pt x="33966" y="15207"/>
                      <a:pt x="27060" y="20838"/>
                      <a:pt x="20453" y="21814"/>
                    </a:cubicBezTo>
                    <a:cubicBezTo>
                      <a:pt x="16699" y="22340"/>
                      <a:pt x="13621" y="21251"/>
                      <a:pt x="11369" y="18586"/>
                    </a:cubicBezTo>
                    <a:cubicBezTo>
                      <a:pt x="9079" y="15845"/>
                      <a:pt x="4988" y="15508"/>
                      <a:pt x="2285" y="17835"/>
                    </a:cubicBezTo>
                    <a:cubicBezTo>
                      <a:pt x="-418" y="20125"/>
                      <a:pt x="-793" y="24216"/>
                      <a:pt x="1534" y="26919"/>
                    </a:cubicBezTo>
                    <a:cubicBezTo>
                      <a:pt x="6715" y="33037"/>
                      <a:pt x="14072" y="35778"/>
                      <a:pt x="22292" y="34614"/>
                    </a:cubicBezTo>
                    <a:cubicBezTo>
                      <a:pt x="22780" y="34539"/>
                      <a:pt x="23268" y="34464"/>
                      <a:pt x="23719" y="34389"/>
                    </a:cubicBezTo>
                    <a:cubicBezTo>
                      <a:pt x="32014" y="32737"/>
                      <a:pt x="40047" y="27144"/>
                      <a:pt x="45378" y="19562"/>
                    </a:cubicBezTo>
                    <a:cubicBezTo>
                      <a:pt x="52359" y="23128"/>
                      <a:pt x="63470" y="27257"/>
                      <a:pt x="73755" y="24216"/>
                    </a:cubicBezTo>
                    <a:cubicBezTo>
                      <a:pt x="78710" y="22752"/>
                      <a:pt x="85580" y="18961"/>
                      <a:pt x="89934" y="9126"/>
                    </a:cubicBezTo>
                    <a:cubicBezTo>
                      <a:pt x="91398" y="5861"/>
                      <a:pt x="89934" y="2069"/>
                      <a:pt x="86668" y="6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" name="Google Shape;912;p45">
            <a:extLst>
              <a:ext uri="{FF2B5EF4-FFF2-40B4-BE49-F238E27FC236}">
                <a16:creationId xmlns:a16="http://schemas.microsoft.com/office/drawing/2014/main" id="{B8586D52-9F37-24DD-8DB6-FD59E7AD67A8}"/>
              </a:ext>
            </a:extLst>
          </p:cNvPr>
          <p:cNvGrpSpPr/>
          <p:nvPr/>
        </p:nvGrpSpPr>
        <p:grpSpPr>
          <a:xfrm>
            <a:off x="71404" y="4163262"/>
            <a:ext cx="1613160" cy="838927"/>
            <a:chOff x="4611805" y="1586570"/>
            <a:chExt cx="1107000" cy="567000"/>
          </a:xfrm>
        </p:grpSpPr>
        <p:sp>
          <p:nvSpPr>
            <p:cNvPr id="18" name="Google Shape;913;p45">
              <a:extLst>
                <a:ext uri="{FF2B5EF4-FFF2-40B4-BE49-F238E27FC236}">
                  <a16:creationId xmlns:a16="http://schemas.microsoft.com/office/drawing/2014/main" id="{D2D45288-F229-4D37-48B3-1A6E7A4CF90F}"/>
                </a:ext>
              </a:extLst>
            </p:cNvPr>
            <p:cNvSpPr/>
            <p:nvPr/>
          </p:nvSpPr>
          <p:spPr>
            <a:xfrm>
              <a:off x="4611805" y="1586570"/>
              <a:ext cx="1107000" cy="5670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" name="Google Shape;914;p45">
              <a:extLst>
                <a:ext uri="{FF2B5EF4-FFF2-40B4-BE49-F238E27FC236}">
                  <a16:creationId xmlns:a16="http://schemas.microsoft.com/office/drawing/2014/main" id="{4C490263-E9CD-B43B-0554-CDFE16BA272F}"/>
                </a:ext>
              </a:extLst>
            </p:cNvPr>
            <p:cNvSpPr/>
            <p:nvPr/>
          </p:nvSpPr>
          <p:spPr>
            <a:xfrm>
              <a:off x="4611805" y="1586570"/>
              <a:ext cx="1107000" cy="567000"/>
            </a:xfrm>
            <a:prstGeom prst="trapezoid">
              <a:avLst>
                <a:gd name="adj" fmla="val 25000"/>
              </a:avLst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20" name="Google Shape;915;p45">
              <a:extLst>
                <a:ext uri="{FF2B5EF4-FFF2-40B4-BE49-F238E27FC236}">
                  <a16:creationId xmlns:a16="http://schemas.microsoft.com/office/drawing/2014/main" id="{E1FA97E9-BFA0-05CC-FBA5-00B3AA42F012}"/>
                </a:ext>
              </a:extLst>
            </p:cNvPr>
            <p:cNvGrpSpPr/>
            <p:nvPr/>
          </p:nvGrpSpPr>
          <p:grpSpPr>
            <a:xfrm rot="-289173">
              <a:off x="4928818" y="1806473"/>
              <a:ext cx="437919" cy="172284"/>
              <a:chOff x="-1704898" y="3595993"/>
              <a:chExt cx="553279" cy="217695"/>
            </a:xfrm>
          </p:grpSpPr>
          <p:sp>
            <p:nvSpPr>
              <p:cNvPr id="21" name="Google Shape;916;p45">
                <a:extLst>
                  <a:ext uri="{FF2B5EF4-FFF2-40B4-BE49-F238E27FC236}">
                    <a16:creationId xmlns:a16="http://schemas.microsoft.com/office/drawing/2014/main" id="{A9C773FA-7162-B01F-4461-B97B8DB9DEBD}"/>
                  </a:ext>
                </a:extLst>
              </p:cNvPr>
              <p:cNvSpPr/>
              <p:nvPr/>
            </p:nvSpPr>
            <p:spPr>
              <a:xfrm>
                <a:off x="-1704898" y="3689696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17;p45">
                <a:extLst>
                  <a:ext uri="{FF2B5EF4-FFF2-40B4-BE49-F238E27FC236}">
                    <a16:creationId xmlns:a16="http://schemas.microsoft.com/office/drawing/2014/main" id="{F3315B20-7815-236E-C211-E007CFA6368D}"/>
                  </a:ext>
                </a:extLst>
              </p:cNvPr>
              <p:cNvSpPr/>
              <p:nvPr/>
            </p:nvSpPr>
            <p:spPr>
              <a:xfrm>
                <a:off x="-1273098" y="3709071"/>
                <a:ext cx="121479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76043" h="65488" extrusionOk="0">
                    <a:moveTo>
                      <a:pt x="0" y="32741"/>
                    </a:moveTo>
                    <a:cubicBezTo>
                      <a:pt x="0" y="14434"/>
                      <a:pt x="16899" y="0"/>
                      <a:pt x="38022" y="0"/>
                    </a:cubicBezTo>
                    <a:cubicBezTo>
                      <a:pt x="59145" y="0"/>
                      <a:pt x="76044" y="14786"/>
                      <a:pt x="76044" y="32741"/>
                    </a:cubicBezTo>
                    <a:cubicBezTo>
                      <a:pt x="76044" y="51048"/>
                      <a:pt x="59145" y="65482"/>
                      <a:pt x="38022" y="65482"/>
                    </a:cubicBezTo>
                    <a:cubicBezTo>
                      <a:pt x="16899" y="65834"/>
                      <a:pt x="0" y="51048"/>
                      <a:pt x="0" y="327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18;p45">
                <a:extLst>
                  <a:ext uri="{FF2B5EF4-FFF2-40B4-BE49-F238E27FC236}">
                    <a16:creationId xmlns:a16="http://schemas.microsoft.com/office/drawing/2014/main" id="{784B9D87-7023-0D8D-497C-E092D593BAC3}"/>
                  </a:ext>
                </a:extLst>
              </p:cNvPr>
              <p:cNvSpPr/>
              <p:nvPr/>
            </p:nvSpPr>
            <p:spPr>
              <a:xfrm rot="529681">
                <a:off x="-1578227" y="3604522"/>
                <a:ext cx="117066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73331" h="48014" extrusionOk="0">
                    <a:moveTo>
                      <a:pt x="14826" y="42030"/>
                    </a:moveTo>
                    <a:cubicBezTo>
                      <a:pt x="21163" y="46255"/>
                      <a:pt x="28909" y="48015"/>
                      <a:pt x="36654" y="48015"/>
                    </a:cubicBezTo>
                    <a:cubicBezTo>
                      <a:pt x="44751" y="48015"/>
                      <a:pt x="52848" y="45903"/>
                      <a:pt x="59537" y="41326"/>
                    </a:cubicBezTo>
                    <a:cubicBezTo>
                      <a:pt x="70803" y="33581"/>
                      <a:pt x="75732" y="20203"/>
                      <a:pt x="72211" y="4712"/>
                    </a:cubicBezTo>
                    <a:cubicBezTo>
                      <a:pt x="71507" y="1544"/>
                      <a:pt x="68339" y="-568"/>
                      <a:pt x="64818" y="136"/>
                    </a:cubicBezTo>
                    <a:cubicBezTo>
                      <a:pt x="61650" y="840"/>
                      <a:pt x="59537" y="4008"/>
                      <a:pt x="60241" y="7529"/>
                    </a:cubicBezTo>
                    <a:cubicBezTo>
                      <a:pt x="62354" y="18090"/>
                      <a:pt x="59889" y="26540"/>
                      <a:pt x="52496" y="31468"/>
                    </a:cubicBezTo>
                    <a:cubicBezTo>
                      <a:pt x="43695" y="37453"/>
                      <a:pt x="30317" y="37805"/>
                      <a:pt x="21515" y="31820"/>
                    </a:cubicBezTo>
                    <a:cubicBezTo>
                      <a:pt x="16235" y="28300"/>
                      <a:pt x="10250" y="21611"/>
                      <a:pt x="12714" y="8233"/>
                    </a:cubicBezTo>
                    <a:cubicBezTo>
                      <a:pt x="13418" y="4712"/>
                      <a:pt x="10954" y="1544"/>
                      <a:pt x="7785" y="1192"/>
                    </a:cubicBezTo>
                    <a:cubicBezTo>
                      <a:pt x="4617" y="488"/>
                      <a:pt x="1096" y="2952"/>
                      <a:pt x="744" y="6121"/>
                    </a:cubicBezTo>
                    <a:cubicBezTo>
                      <a:pt x="-2072" y="21611"/>
                      <a:pt x="3209" y="34637"/>
                      <a:pt x="14826" y="420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19;p45">
                <a:extLst>
                  <a:ext uri="{FF2B5EF4-FFF2-40B4-BE49-F238E27FC236}">
                    <a16:creationId xmlns:a16="http://schemas.microsoft.com/office/drawing/2014/main" id="{7622FFDA-3365-4455-0235-1AFFB9E34D5A}"/>
                  </a:ext>
                </a:extLst>
              </p:cNvPr>
              <p:cNvSpPr/>
              <p:nvPr/>
            </p:nvSpPr>
            <p:spPr>
              <a:xfrm rot="529681">
                <a:off x="-1395352" y="3619772"/>
                <a:ext cx="117066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73331" h="48014" extrusionOk="0">
                    <a:moveTo>
                      <a:pt x="14826" y="42030"/>
                    </a:moveTo>
                    <a:cubicBezTo>
                      <a:pt x="21163" y="46255"/>
                      <a:pt x="28909" y="48015"/>
                      <a:pt x="36654" y="48015"/>
                    </a:cubicBezTo>
                    <a:cubicBezTo>
                      <a:pt x="44751" y="48015"/>
                      <a:pt x="52848" y="45903"/>
                      <a:pt x="59537" y="41326"/>
                    </a:cubicBezTo>
                    <a:cubicBezTo>
                      <a:pt x="70803" y="33581"/>
                      <a:pt x="75732" y="20203"/>
                      <a:pt x="72211" y="4712"/>
                    </a:cubicBezTo>
                    <a:cubicBezTo>
                      <a:pt x="71507" y="1544"/>
                      <a:pt x="68339" y="-568"/>
                      <a:pt x="64818" y="136"/>
                    </a:cubicBezTo>
                    <a:cubicBezTo>
                      <a:pt x="61650" y="840"/>
                      <a:pt x="59537" y="4008"/>
                      <a:pt x="60241" y="7529"/>
                    </a:cubicBezTo>
                    <a:cubicBezTo>
                      <a:pt x="62354" y="18090"/>
                      <a:pt x="59889" y="26540"/>
                      <a:pt x="52496" y="31468"/>
                    </a:cubicBezTo>
                    <a:cubicBezTo>
                      <a:pt x="43695" y="37453"/>
                      <a:pt x="30317" y="37805"/>
                      <a:pt x="21515" y="31820"/>
                    </a:cubicBezTo>
                    <a:cubicBezTo>
                      <a:pt x="16235" y="28300"/>
                      <a:pt x="10250" y="21611"/>
                      <a:pt x="12714" y="8233"/>
                    </a:cubicBezTo>
                    <a:cubicBezTo>
                      <a:pt x="13418" y="4712"/>
                      <a:pt x="10954" y="1544"/>
                      <a:pt x="7785" y="1192"/>
                    </a:cubicBezTo>
                    <a:cubicBezTo>
                      <a:pt x="4617" y="488"/>
                      <a:pt x="1096" y="2952"/>
                      <a:pt x="744" y="6121"/>
                    </a:cubicBezTo>
                    <a:cubicBezTo>
                      <a:pt x="-2072" y="21611"/>
                      <a:pt x="3209" y="34637"/>
                      <a:pt x="14826" y="420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20;p45">
                <a:extLst>
                  <a:ext uri="{FF2B5EF4-FFF2-40B4-BE49-F238E27FC236}">
                    <a16:creationId xmlns:a16="http://schemas.microsoft.com/office/drawing/2014/main" id="{17859824-3967-327D-2F09-5D2E48B095E7}"/>
                  </a:ext>
                </a:extLst>
              </p:cNvPr>
              <p:cNvSpPr/>
              <p:nvPr/>
            </p:nvSpPr>
            <p:spPr>
              <a:xfrm>
                <a:off x="-1461448" y="3728200"/>
                <a:ext cx="66363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41542" h="41542" extrusionOk="0">
                    <a:moveTo>
                      <a:pt x="20771" y="0"/>
                    </a:moveTo>
                    <a:cubicBezTo>
                      <a:pt x="9153" y="0"/>
                      <a:pt x="0" y="9154"/>
                      <a:pt x="0" y="20771"/>
                    </a:cubicBezTo>
                    <a:cubicBezTo>
                      <a:pt x="0" y="32389"/>
                      <a:pt x="9153" y="41542"/>
                      <a:pt x="20771" y="41542"/>
                    </a:cubicBezTo>
                    <a:cubicBezTo>
                      <a:pt x="32389" y="41542"/>
                      <a:pt x="41542" y="32389"/>
                      <a:pt x="41542" y="20771"/>
                    </a:cubicBezTo>
                    <a:cubicBezTo>
                      <a:pt x="41542" y="9154"/>
                      <a:pt x="32389" y="0"/>
                      <a:pt x="20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94233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5"/>
          <p:cNvSpPr txBox="1">
            <a:spLocks noGrp="1"/>
          </p:cNvSpPr>
          <p:nvPr>
            <p:ph type="subTitle" idx="1"/>
          </p:nvPr>
        </p:nvSpPr>
        <p:spPr>
          <a:xfrm>
            <a:off x="744461" y="678335"/>
            <a:ext cx="7637922" cy="1705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</a:t>
            </a:r>
            <a:r>
              <a:rPr lang="en" sz="3200" b="1">
                <a:latin typeface="Arial" panose="020B0604020202020204" pitchFamily="34" charset="0"/>
                <a:cs typeface="Arial" panose="020B0604020202020204" pitchFamily="34" charset="0"/>
              </a:rPr>
              <a:t>GẶP LẠI!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02" name="Google Shape;1502;p55"/>
          <p:cNvGrpSpPr/>
          <p:nvPr/>
        </p:nvGrpSpPr>
        <p:grpSpPr>
          <a:xfrm>
            <a:off x="7177991" y="2573980"/>
            <a:ext cx="730771" cy="873421"/>
            <a:chOff x="5938790" y="2575537"/>
            <a:chExt cx="730771" cy="873421"/>
          </a:xfrm>
        </p:grpSpPr>
        <p:sp>
          <p:nvSpPr>
            <p:cNvPr id="1503" name="Google Shape;1503;p55"/>
            <p:cNvSpPr/>
            <p:nvPr/>
          </p:nvSpPr>
          <p:spPr>
            <a:xfrm>
              <a:off x="5938790" y="2575537"/>
              <a:ext cx="730771" cy="873421"/>
            </a:xfrm>
            <a:custGeom>
              <a:avLst/>
              <a:gdLst/>
              <a:ahLst/>
              <a:cxnLst/>
              <a:rect l="l" t="t" r="r" b="b"/>
              <a:pathLst>
                <a:path w="566621" h="677228" extrusionOk="0">
                  <a:moveTo>
                    <a:pt x="566411" y="193155"/>
                  </a:moveTo>
                  <a:cubicBezTo>
                    <a:pt x="567115" y="189635"/>
                    <a:pt x="566058" y="185762"/>
                    <a:pt x="563243" y="183298"/>
                  </a:cubicBezTo>
                  <a:cubicBezTo>
                    <a:pt x="525221" y="148092"/>
                    <a:pt x="472764" y="130842"/>
                    <a:pt x="417844" y="136122"/>
                  </a:cubicBezTo>
                  <a:cubicBezTo>
                    <a:pt x="442136" y="110423"/>
                    <a:pt x="459387" y="86483"/>
                    <a:pt x="476285" y="62895"/>
                  </a:cubicBezTo>
                  <a:cubicBezTo>
                    <a:pt x="482270" y="54446"/>
                    <a:pt x="488607" y="45997"/>
                    <a:pt x="494944" y="37547"/>
                  </a:cubicBezTo>
                  <a:cubicBezTo>
                    <a:pt x="497760" y="34027"/>
                    <a:pt x="497760" y="29098"/>
                    <a:pt x="494944" y="25226"/>
                  </a:cubicBezTo>
                  <a:cubicBezTo>
                    <a:pt x="480862" y="5863"/>
                    <a:pt x="457627" y="-3643"/>
                    <a:pt x="435799" y="1286"/>
                  </a:cubicBezTo>
                  <a:cubicBezTo>
                    <a:pt x="432983" y="1990"/>
                    <a:pt x="430518" y="3750"/>
                    <a:pt x="429110" y="6215"/>
                  </a:cubicBezTo>
                  <a:cubicBezTo>
                    <a:pt x="411155" y="36843"/>
                    <a:pt x="398129" y="69232"/>
                    <a:pt x="390736" y="102677"/>
                  </a:cubicBezTo>
                  <a:cubicBezTo>
                    <a:pt x="371725" y="64656"/>
                    <a:pt x="337224" y="35787"/>
                    <a:pt x="297794" y="24874"/>
                  </a:cubicBezTo>
                  <a:cubicBezTo>
                    <a:pt x="294273" y="23818"/>
                    <a:pt x="290401" y="24874"/>
                    <a:pt x="287937" y="27338"/>
                  </a:cubicBezTo>
                  <a:cubicBezTo>
                    <a:pt x="285472" y="29802"/>
                    <a:pt x="284416" y="33675"/>
                    <a:pt x="285120" y="37196"/>
                  </a:cubicBezTo>
                  <a:cubicBezTo>
                    <a:pt x="288641" y="51630"/>
                    <a:pt x="293217" y="68880"/>
                    <a:pt x="299907" y="87539"/>
                  </a:cubicBezTo>
                  <a:cubicBezTo>
                    <a:pt x="287585" y="80498"/>
                    <a:pt x="269630" y="71345"/>
                    <a:pt x="249563" y="67824"/>
                  </a:cubicBezTo>
                  <a:cubicBezTo>
                    <a:pt x="243930" y="66768"/>
                    <a:pt x="235833" y="65712"/>
                    <a:pt x="227383" y="67824"/>
                  </a:cubicBezTo>
                  <a:cubicBezTo>
                    <a:pt x="217878" y="70288"/>
                    <a:pt x="210133" y="76273"/>
                    <a:pt x="206612" y="84371"/>
                  </a:cubicBezTo>
                  <a:cubicBezTo>
                    <a:pt x="202388" y="93524"/>
                    <a:pt x="203796" y="103733"/>
                    <a:pt x="210837" y="115351"/>
                  </a:cubicBezTo>
                  <a:cubicBezTo>
                    <a:pt x="199923" y="119224"/>
                    <a:pt x="189714" y="124153"/>
                    <a:pt x="180208" y="130842"/>
                  </a:cubicBezTo>
                  <a:cubicBezTo>
                    <a:pt x="134793" y="141051"/>
                    <a:pt x="91491" y="172032"/>
                    <a:pt x="61566" y="215687"/>
                  </a:cubicBezTo>
                  <a:cubicBezTo>
                    <a:pt x="35867" y="253356"/>
                    <a:pt x="18264" y="300179"/>
                    <a:pt x="8406" y="359324"/>
                  </a:cubicBezTo>
                  <a:cubicBezTo>
                    <a:pt x="-4620" y="436424"/>
                    <a:pt x="-2507" y="517748"/>
                    <a:pt x="14743" y="594496"/>
                  </a:cubicBezTo>
                  <a:cubicBezTo>
                    <a:pt x="25305" y="640967"/>
                    <a:pt x="65791" y="674764"/>
                    <a:pt x="113670" y="676877"/>
                  </a:cubicBezTo>
                  <a:cubicBezTo>
                    <a:pt x="120711" y="677229"/>
                    <a:pt x="128104" y="677229"/>
                    <a:pt x="135145" y="677229"/>
                  </a:cubicBezTo>
                  <a:cubicBezTo>
                    <a:pt x="169647" y="677229"/>
                    <a:pt x="204148" y="674060"/>
                    <a:pt x="237241" y="667371"/>
                  </a:cubicBezTo>
                  <a:cubicBezTo>
                    <a:pt x="333704" y="648360"/>
                    <a:pt x="415028" y="601889"/>
                    <a:pt x="466780" y="536759"/>
                  </a:cubicBezTo>
                  <a:cubicBezTo>
                    <a:pt x="495296" y="500850"/>
                    <a:pt x="514307" y="458251"/>
                    <a:pt x="522052" y="413189"/>
                  </a:cubicBezTo>
                  <a:cubicBezTo>
                    <a:pt x="529445" y="370590"/>
                    <a:pt x="525925" y="328696"/>
                    <a:pt x="512195" y="291378"/>
                  </a:cubicBezTo>
                  <a:cubicBezTo>
                    <a:pt x="512546" y="291378"/>
                    <a:pt x="513250" y="291730"/>
                    <a:pt x="513603" y="291730"/>
                  </a:cubicBezTo>
                  <a:cubicBezTo>
                    <a:pt x="519236" y="292434"/>
                    <a:pt x="526629" y="293138"/>
                    <a:pt x="534022" y="291378"/>
                  </a:cubicBezTo>
                  <a:cubicBezTo>
                    <a:pt x="542823" y="289266"/>
                    <a:pt x="550216" y="283985"/>
                    <a:pt x="554089" y="276592"/>
                  </a:cubicBezTo>
                  <a:cubicBezTo>
                    <a:pt x="557962" y="268847"/>
                    <a:pt x="560074" y="256173"/>
                    <a:pt x="547048" y="237866"/>
                  </a:cubicBezTo>
                  <a:cubicBezTo>
                    <a:pt x="540007" y="228009"/>
                    <a:pt x="532613" y="219911"/>
                    <a:pt x="523812" y="212518"/>
                  </a:cubicBezTo>
                  <a:lnTo>
                    <a:pt x="559722" y="200548"/>
                  </a:lnTo>
                  <a:cubicBezTo>
                    <a:pt x="562890" y="199492"/>
                    <a:pt x="565354" y="196676"/>
                    <a:pt x="566411" y="193155"/>
                  </a:cubicBezTo>
                  <a:close/>
                  <a:moveTo>
                    <a:pt x="473469" y="30154"/>
                  </a:moveTo>
                  <a:lnTo>
                    <a:pt x="473469" y="30154"/>
                  </a:lnTo>
                  <a:cubicBezTo>
                    <a:pt x="473469" y="30154"/>
                    <a:pt x="473469" y="30154"/>
                    <a:pt x="473469" y="30154"/>
                  </a:cubicBezTo>
                  <a:lnTo>
                    <a:pt x="473469" y="30154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5"/>
            <p:cNvSpPr/>
            <p:nvPr/>
          </p:nvSpPr>
          <p:spPr>
            <a:xfrm>
              <a:off x="6463834" y="2611269"/>
              <a:ext cx="79022" cy="118533"/>
            </a:xfrm>
            <a:custGeom>
              <a:avLst/>
              <a:gdLst/>
              <a:ahLst/>
              <a:cxnLst/>
              <a:rect l="l" t="t" r="r" b="b"/>
              <a:pathLst>
                <a:path w="61257" h="91886" extrusionOk="0">
                  <a:moveTo>
                    <a:pt x="61257" y="13378"/>
                  </a:moveTo>
                  <a:cubicBezTo>
                    <a:pt x="60201" y="13378"/>
                    <a:pt x="59145" y="13378"/>
                    <a:pt x="58089" y="13378"/>
                  </a:cubicBezTo>
                  <a:cubicBezTo>
                    <a:pt x="54568" y="13378"/>
                    <a:pt x="51048" y="13026"/>
                    <a:pt x="48231" y="11970"/>
                  </a:cubicBezTo>
                  <a:cubicBezTo>
                    <a:pt x="41190" y="9858"/>
                    <a:pt x="35557" y="5281"/>
                    <a:pt x="32037" y="0"/>
                  </a:cubicBezTo>
                  <a:cubicBezTo>
                    <a:pt x="16194" y="29221"/>
                    <a:pt x="5281" y="60201"/>
                    <a:pt x="0" y="91886"/>
                  </a:cubicBezTo>
                  <a:cubicBezTo>
                    <a:pt x="21827" y="68298"/>
                    <a:pt x="38022" y="45767"/>
                    <a:pt x="53864" y="23940"/>
                  </a:cubicBezTo>
                  <a:cubicBezTo>
                    <a:pt x="56329" y="20419"/>
                    <a:pt x="58793" y="16899"/>
                    <a:pt x="61257" y="13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5"/>
            <p:cNvSpPr/>
            <p:nvPr/>
          </p:nvSpPr>
          <p:spPr>
            <a:xfrm>
              <a:off x="6514687" y="2600344"/>
              <a:ext cx="34961" cy="15011"/>
            </a:xfrm>
            <a:custGeom>
              <a:avLst/>
              <a:gdLst/>
              <a:ahLst/>
              <a:cxnLst/>
              <a:rect l="l" t="t" r="r" b="b"/>
              <a:pathLst>
                <a:path w="27108" h="11639" extrusionOk="0">
                  <a:moveTo>
                    <a:pt x="11618" y="10584"/>
                  </a:moveTo>
                  <a:cubicBezTo>
                    <a:pt x="15842" y="11992"/>
                    <a:pt x="21123" y="11992"/>
                    <a:pt x="27108" y="10584"/>
                  </a:cubicBezTo>
                  <a:cubicBezTo>
                    <a:pt x="19363" y="3543"/>
                    <a:pt x="9858" y="-330"/>
                    <a:pt x="0" y="22"/>
                  </a:cubicBezTo>
                  <a:cubicBezTo>
                    <a:pt x="1760" y="5303"/>
                    <a:pt x="6689" y="9175"/>
                    <a:pt x="11618" y="105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5"/>
            <p:cNvSpPr/>
            <p:nvPr/>
          </p:nvSpPr>
          <p:spPr>
            <a:xfrm>
              <a:off x="5964040" y="2768368"/>
              <a:ext cx="627674" cy="656087"/>
            </a:xfrm>
            <a:custGeom>
              <a:avLst/>
              <a:gdLst/>
              <a:ahLst/>
              <a:cxnLst/>
              <a:rect l="l" t="t" r="r" b="b"/>
              <a:pathLst>
                <a:path w="486682" h="508713" extrusionOk="0">
                  <a:moveTo>
                    <a:pt x="431886" y="375641"/>
                  </a:moveTo>
                  <a:cubicBezTo>
                    <a:pt x="383302" y="437250"/>
                    <a:pt x="305851" y="480905"/>
                    <a:pt x="213965" y="499212"/>
                  </a:cubicBezTo>
                  <a:cubicBezTo>
                    <a:pt x="175239" y="506957"/>
                    <a:pt x="135105" y="509773"/>
                    <a:pt x="94971" y="508365"/>
                  </a:cubicBezTo>
                  <a:cubicBezTo>
                    <a:pt x="75608" y="507661"/>
                    <a:pt x="57653" y="500268"/>
                    <a:pt x="43219" y="488650"/>
                  </a:cubicBezTo>
                  <a:cubicBezTo>
                    <a:pt x="28785" y="476680"/>
                    <a:pt x="18575" y="460486"/>
                    <a:pt x="14351" y="441123"/>
                  </a:cubicBezTo>
                  <a:cubicBezTo>
                    <a:pt x="13998" y="439715"/>
                    <a:pt x="13646" y="437954"/>
                    <a:pt x="13294" y="436546"/>
                  </a:cubicBezTo>
                  <a:cubicBezTo>
                    <a:pt x="8718" y="415423"/>
                    <a:pt x="5549" y="393948"/>
                    <a:pt x="3085" y="372120"/>
                  </a:cubicBezTo>
                  <a:cubicBezTo>
                    <a:pt x="-2196" y="318960"/>
                    <a:pt x="-788" y="265096"/>
                    <a:pt x="8013" y="213344"/>
                  </a:cubicBezTo>
                  <a:cubicBezTo>
                    <a:pt x="17519" y="157016"/>
                    <a:pt x="33714" y="112657"/>
                    <a:pt x="58005" y="77452"/>
                  </a:cubicBezTo>
                  <a:cubicBezTo>
                    <a:pt x="85817" y="36613"/>
                    <a:pt x="125247" y="8801"/>
                    <a:pt x="166790" y="0"/>
                  </a:cubicBezTo>
                  <a:cubicBezTo>
                    <a:pt x="176647" y="2112"/>
                    <a:pt x="186153" y="4577"/>
                    <a:pt x="196362" y="7041"/>
                  </a:cubicBezTo>
                  <a:cubicBezTo>
                    <a:pt x="194954" y="7745"/>
                    <a:pt x="193194" y="8097"/>
                    <a:pt x="191785" y="9153"/>
                  </a:cubicBezTo>
                  <a:cubicBezTo>
                    <a:pt x="183688" y="13026"/>
                    <a:pt x="176999" y="19715"/>
                    <a:pt x="174535" y="27108"/>
                  </a:cubicBezTo>
                  <a:cubicBezTo>
                    <a:pt x="172775" y="32741"/>
                    <a:pt x="172775" y="38374"/>
                    <a:pt x="175239" y="43303"/>
                  </a:cubicBezTo>
                  <a:cubicBezTo>
                    <a:pt x="180872" y="54216"/>
                    <a:pt x="193898" y="56329"/>
                    <a:pt x="199531" y="57385"/>
                  </a:cubicBezTo>
                  <a:cubicBezTo>
                    <a:pt x="233328" y="62665"/>
                    <a:pt x="268181" y="65482"/>
                    <a:pt x="305147" y="68650"/>
                  </a:cubicBezTo>
                  <a:cubicBezTo>
                    <a:pt x="316412" y="69707"/>
                    <a:pt x="328382" y="70411"/>
                    <a:pt x="340352" y="71467"/>
                  </a:cubicBezTo>
                  <a:cubicBezTo>
                    <a:pt x="349505" y="97519"/>
                    <a:pt x="362179" y="122163"/>
                    <a:pt x="378022" y="144694"/>
                  </a:cubicBezTo>
                  <a:cubicBezTo>
                    <a:pt x="385063" y="154551"/>
                    <a:pt x="395976" y="167577"/>
                    <a:pt x="411819" y="167930"/>
                  </a:cubicBezTo>
                  <a:lnTo>
                    <a:pt x="412523" y="167930"/>
                  </a:lnTo>
                  <a:cubicBezTo>
                    <a:pt x="425197" y="167930"/>
                    <a:pt x="437519" y="159128"/>
                    <a:pt x="443504" y="145750"/>
                  </a:cubicBezTo>
                  <a:cubicBezTo>
                    <a:pt x="446320" y="139413"/>
                    <a:pt x="447728" y="132372"/>
                    <a:pt x="448432" y="124627"/>
                  </a:cubicBezTo>
                  <a:cubicBezTo>
                    <a:pt x="455121" y="128499"/>
                    <a:pt x="461810" y="132020"/>
                    <a:pt x="469203" y="134836"/>
                  </a:cubicBezTo>
                  <a:cubicBezTo>
                    <a:pt x="469203" y="136245"/>
                    <a:pt x="469556" y="137301"/>
                    <a:pt x="469908" y="138709"/>
                  </a:cubicBezTo>
                  <a:cubicBezTo>
                    <a:pt x="502296" y="210528"/>
                    <a:pt x="486806" y="305934"/>
                    <a:pt x="431886" y="375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5"/>
            <p:cNvSpPr/>
            <p:nvPr/>
          </p:nvSpPr>
          <p:spPr>
            <a:xfrm>
              <a:off x="5968018" y="2928646"/>
              <a:ext cx="623821" cy="495517"/>
            </a:xfrm>
            <a:custGeom>
              <a:avLst/>
              <a:gdLst/>
              <a:ahLst/>
              <a:cxnLst/>
              <a:rect l="l" t="t" r="r" b="b"/>
              <a:pathLst>
                <a:path w="483695" h="384211" extrusionOk="0">
                  <a:moveTo>
                    <a:pt x="467175" y="14082"/>
                  </a:moveTo>
                  <a:cubicBezTo>
                    <a:pt x="466823" y="13026"/>
                    <a:pt x="466471" y="11618"/>
                    <a:pt x="466471" y="10210"/>
                  </a:cubicBezTo>
                  <a:cubicBezTo>
                    <a:pt x="459430" y="7393"/>
                    <a:pt x="452389" y="4225"/>
                    <a:pt x="445700" y="0"/>
                  </a:cubicBezTo>
                  <a:cubicBezTo>
                    <a:pt x="445348" y="8097"/>
                    <a:pt x="443939" y="14786"/>
                    <a:pt x="440771" y="21123"/>
                  </a:cubicBezTo>
                  <a:cubicBezTo>
                    <a:pt x="434434" y="34501"/>
                    <a:pt x="422464" y="43303"/>
                    <a:pt x="409790" y="43303"/>
                  </a:cubicBezTo>
                  <a:lnTo>
                    <a:pt x="409086" y="43303"/>
                  </a:lnTo>
                  <a:cubicBezTo>
                    <a:pt x="411550" y="95759"/>
                    <a:pt x="397820" y="148919"/>
                    <a:pt x="367544" y="191869"/>
                  </a:cubicBezTo>
                  <a:cubicBezTo>
                    <a:pt x="317904" y="261928"/>
                    <a:pt x="233411" y="299950"/>
                    <a:pt x="148567" y="314384"/>
                  </a:cubicBezTo>
                  <a:cubicBezTo>
                    <a:pt x="130964" y="317200"/>
                    <a:pt x="113361" y="319312"/>
                    <a:pt x="95759" y="320017"/>
                  </a:cubicBezTo>
                  <a:cubicBezTo>
                    <a:pt x="81676" y="319312"/>
                    <a:pt x="67946" y="316496"/>
                    <a:pt x="54920" y="311567"/>
                  </a:cubicBezTo>
                  <a:cubicBezTo>
                    <a:pt x="48583" y="309455"/>
                    <a:pt x="42598" y="306638"/>
                    <a:pt x="37318" y="303118"/>
                  </a:cubicBezTo>
                  <a:cubicBezTo>
                    <a:pt x="26052" y="295373"/>
                    <a:pt x="18307" y="283755"/>
                    <a:pt x="11618" y="271785"/>
                  </a:cubicBezTo>
                  <a:cubicBezTo>
                    <a:pt x="7393" y="264040"/>
                    <a:pt x="3521" y="255591"/>
                    <a:pt x="0" y="247493"/>
                  </a:cubicBezTo>
                  <a:cubicBezTo>
                    <a:pt x="2112" y="269321"/>
                    <a:pt x="5633" y="290796"/>
                    <a:pt x="10209" y="311919"/>
                  </a:cubicBezTo>
                  <a:cubicBezTo>
                    <a:pt x="10562" y="313679"/>
                    <a:pt x="10914" y="315088"/>
                    <a:pt x="11266" y="316496"/>
                  </a:cubicBezTo>
                  <a:cubicBezTo>
                    <a:pt x="15490" y="335507"/>
                    <a:pt x="26052" y="352053"/>
                    <a:pt x="40134" y="364023"/>
                  </a:cubicBezTo>
                  <a:cubicBezTo>
                    <a:pt x="40134" y="364023"/>
                    <a:pt x="40134" y="364023"/>
                    <a:pt x="40134" y="364023"/>
                  </a:cubicBezTo>
                  <a:cubicBezTo>
                    <a:pt x="54216" y="375993"/>
                    <a:pt x="72523" y="383034"/>
                    <a:pt x="91886" y="383738"/>
                  </a:cubicBezTo>
                  <a:cubicBezTo>
                    <a:pt x="132020" y="385498"/>
                    <a:pt x="172154" y="382330"/>
                    <a:pt x="210880" y="374585"/>
                  </a:cubicBezTo>
                  <a:cubicBezTo>
                    <a:pt x="302766" y="356278"/>
                    <a:pt x="380218" y="312623"/>
                    <a:pt x="428801" y="251014"/>
                  </a:cubicBezTo>
                  <a:cubicBezTo>
                    <a:pt x="483721" y="181659"/>
                    <a:pt x="499212" y="86253"/>
                    <a:pt x="467175" y="14082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5"/>
            <p:cNvSpPr/>
            <p:nvPr/>
          </p:nvSpPr>
          <p:spPr>
            <a:xfrm>
              <a:off x="6047961" y="2864605"/>
              <a:ext cx="46872" cy="59277"/>
            </a:xfrm>
            <a:custGeom>
              <a:avLst/>
              <a:gdLst/>
              <a:ahLst/>
              <a:cxnLst/>
              <a:rect l="l" t="t" r="r" b="b"/>
              <a:pathLst>
                <a:path w="36343" h="45962" extrusionOk="0">
                  <a:moveTo>
                    <a:pt x="32365" y="4241"/>
                  </a:moveTo>
                  <a:cubicBezTo>
                    <a:pt x="27084" y="-688"/>
                    <a:pt x="17227" y="-2096"/>
                    <a:pt x="12298" y="4241"/>
                  </a:cubicBezTo>
                  <a:cubicBezTo>
                    <a:pt x="4905" y="13394"/>
                    <a:pt x="-2840" y="25716"/>
                    <a:pt x="1032" y="38038"/>
                  </a:cubicBezTo>
                  <a:cubicBezTo>
                    <a:pt x="2792" y="43671"/>
                    <a:pt x="10890" y="48600"/>
                    <a:pt x="16523" y="44375"/>
                  </a:cubicBezTo>
                  <a:cubicBezTo>
                    <a:pt x="20747" y="41207"/>
                    <a:pt x="23564" y="37334"/>
                    <a:pt x="26732" y="33109"/>
                  </a:cubicBezTo>
                  <a:cubicBezTo>
                    <a:pt x="27788" y="31701"/>
                    <a:pt x="28845" y="29941"/>
                    <a:pt x="29901" y="28533"/>
                  </a:cubicBezTo>
                  <a:cubicBezTo>
                    <a:pt x="30605" y="27477"/>
                    <a:pt x="31309" y="26420"/>
                    <a:pt x="31661" y="25716"/>
                  </a:cubicBezTo>
                  <a:cubicBezTo>
                    <a:pt x="32013" y="25364"/>
                    <a:pt x="33773" y="22900"/>
                    <a:pt x="32365" y="24660"/>
                  </a:cubicBezTo>
                  <a:cubicBezTo>
                    <a:pt x="36942" y="18675"/>
                    <a:pt x="38350" y="9874"/>
                    <a:pt x="32365" y="4241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5"/>
            <p:cNvSpPr/>
            <p:nvPr/>
          </p:nvSpPr>
          <p:spPr>
            <a:xfrm>
              <a:off x="6046460" y="3063645"/>
              <a:ext cx="45378" cy="63613"/>
            </a:xfrm>
            <a:custGeom>
              <a:avLst/>
              <a:gdLst/>
              <a:ahLst/>
              <a:cxnLst/>
              <a:rect l="l" t="t" r="r" b="b"/>
              <a:pathLst>
                <a:path w="35185" h="49324" extrusionOk="0">
                  <a:moveTo>
                    <a:pt x="28248" y="1997"/>
                  </a:moveTo>
                  <a:cubicBezTo>
                    <a:pt x="21207" y="-2228"/>
                    <a:pt x="12757" y="589"/>
                    <a:pt x="8533" y="7277"/>
                  </a:cubicBezTo>
                  <a:cubicBezTo>
                    <a:pt x="1844" y="17487"/>
                    <a:pt x="-1677" y="28753"/>
                    <a:pt x="788" y="41075"/>
                  </a:cubicBezTo>
                  <a:cubicBezTo>
                    <a:pt x="2900" y="50580"/>
                    <a:pt x="17334" y="52340"/>
                    <a:pt x="21911" y="43891"/>
                  </a:cubicBezTo>
                  <a:cubicBezTo>
                    <a:pt x="25783" y="36498"/>
                    <a:pt x="28600" y="28753"/>
                    <a:pt x="33177" y="21712"/>
                  </a:cubicBezTo>
                  <a:cubicBezTo>
                    <a:pt x="37401" y="15375"/>
                    <a:pt x="34585" y="5869"/>
                    <a:pt x="28248" y="19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5"/>
            <p:cNvSpPr/>
            <p:nvPr/>
          </p:nvSpPr>
          <p:spPr>
            <a:xfrm>
              <a:off x="6054678" y="3210302"/>
              <a:ext cx="55523" cy="66080"/>
            </a:xfrm>
            <a:custGeom>
              <a:avLst/>
              <a:gdLst/>
              <a:ahLst/>
              <a:cxnLst/>
              <a:rect l="l" t="t" r="r" b="b"/>
              <a:pathLst>
                <a:path w="43051" h="51237" extrusionOk="0">
                  <a:moveTo>
                    <a:pt x="35958" y="1997"/>
                  </a:moveTo>
                  <a:cubicBezTo>
                    <a:pt x="28917" y="-2228"/>
                    <a:pt x="20819" y="589"/>
                    <a:pt x="16243" y="7277"/>
                  </a:cubicBezTo>
                  <a:cubicBezTo>
                    <a:pt x="9906" y="16783"/>
                    <a:pt x="3921" y="26640"/>
                    <a:pt x="400" y="37554"/>
                  </a:cubicBezTo>
                  <a:cubicBezTo>
                    <a:pt x="-1008" y="42131"/>
                    <a:pt x="1456" y="47764"/>
                    <a:pt x="5329" y="49876"/>
                  </a:cubicBezTo>
                  <a:cubicBezTo>
                    <a:pt x="9906" y="52340"/>
                    <a:pt x="14834" y="51284"/>
                    <a:pt x="18707" y="48116"/>
                  </a:cubicBezTo>
                  <a:cubicBezTo>
                    <a:pt x="27508" y="40722"/>
                    <a:pt x="34197" y="30865"/>
                    <a:pt x="40887" y="21712"/>
                  </a:cubicBezTo>
                  <a:cubicBezTo>
                    <a:pt x="45463" y="15375"/>
                    <a:pt x="42295" y="5869"/>
                    <a:pt x="35958" y="19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5"/>
            <p:cNvSpPr/>
            <p:nvPr/>
          </p:nvSpPr>
          <p:spPr>
            <a:xfrm>
              <a:off x="6233055" y="3182338"/>
              <a:ext cx="57653" cy="60989"/>
            </a:xfrm>
            <a:custGeom>
              <a:avLst/>
              <a:gdLst/>
              <a:ahLst/>
              <a:cxnLst/>
              <a:rect l="l" t="t" r="r" b="b"/>
              <a:pathLst>
                <a:path w="44703" h="47289" extrusionOk="0">
                  <a:moveTo>
                    <a:pt x="37766" y="1852"/>
                  </a:moveTo>
                  <a:cubicBezTo>
                    <a:pt x="30725" y="-2020"/>
                    <a:pt x="22627" y="444"/>
                    <a:pt x="18403" y="6781"/>
                  </a:cubicBezTo>
                  <a:cubicBezTo>
                    <a:pt x="16995" y="8894"/>
                    <a:pt x="15586" y="11006"/>
                    <a:pt x="14178" y="12766"/>
                  </a:cubicBezTo>
                  <a:cubicBezTo>
                    <a:pt x="13122" y="14174"/>
                    <a:pt x="11714" y="16287"/>
                    <a:pt x="9601" y="18751"/>
                  </a:cubicBezTo>
                  <a:cubicBezTo>
                    <a:pt x="10306" y="17695"/>
                    <a:pt x="9249" y="19455"/>
                    <a:pt x="8897" y="19455"/>
                  </a:cubicBezTo>
                  <a:cubicBezTo>
                    <a:pt x="7841" y="20863"/>
                    <a:pt x="6785" y="22272"/>
                    <a:pt x="5377" y="24032"/>
                  </a:cubicBezTo>
                  <a:cubicBezTo>
                    <a:pt x="3969" y="26144"/>
                    <a:pt x="2208" y="28256"/>
                    <a:pt x="1152" y="30721"/>
                  </a:cubicBezTo>
                  <a:cubicBezTo>
                    <a:pt x="-2720" y="39170"/>
                    <a:pt x="3616" y="49380"/>
                    <a:pt x="13474" y="46915"/>
                  </a:cubicBezTo>
                  <a:cubicBezTo>
                    <a:pt x="26148" y="43747"/>
                    <a:pt x="35653" y="31425"/>
                    <a:pt x="42695" y="21215"/>
                  </a:cubicBezTo>
                  <a:cubicBezTo>
                    <a:pt x="46919" y="15230"/>
                    <a:pt x="44103" y="5373"/>
                    <a:pt x="37766" y="185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5"/>
            <p:cNvSpPr/>
            <p:nvPr/>
          </p:nvSpPr>
          <p:spPr>
            <a:xfrm>
              <a:off x="6416831" y="3144546"/>
              <a:ext cx="56417" cy="64209"/>
            </a:xfrm>
            <a:custGeom>
              <a:avLst/>
              <a:gdLst/>
              <a:ahLst/>
              <a:cxnLst/>
              <a:rect l="l" t="t" r="r" b="b"/>
              <a:pathLst>
                <a:path w="43744" h="49786" extrusionOk="0">
                  <a:moveTo>
                    <a:pt x="36796" y="1935"/>
                  </a:moveTo>
                  <a:cubicBezTo>
                    <a:pt x="29755" y="-2290"/>
                    <a:pt x="22362" y="878"/>
                    <a:pt x="17785" y="6863"/>
                  </a:cubicBezTo>
                  <a:cubicBezTo>
                    <a:pt x="11097" y="16017"/>
                    <a:pt x="4407" y="24818"/>
                    <a:pt x="535" y="35732"/>
                  </a:cubicBezTo>
                  <a:cubicBezTo>
                    <a:pt x="-2634" y="44533"/>
                    <a:pt x="8984" y="53686"/>
                    <a:pt x="16729" y="48054"/>
                  </a:cubicBezTo>
                  <a:cubicBezTo>
                    <a:pt x="26939" y="40660"/>
                    <a:pt x="34332" y="30803"/>
                    <a:pt x="41725" y="20946"/>
                  </a:cubicBezTo>
                  <a:cubicBezTo>
                    <a:pt x="46302" y="14961"/>
                    <a:pt x="42429" y="5455"/>
                    <a:pt x="36796" y="19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5"/>
            <p:cNvSpPr/>
            <p:nvPr/>
          </p:nvSpPr>
          <p:spPr>
            <a:xfrm>
              <a:off x="6517410" y="3002111"/>
              <a:ext cx="41659" cy="59173"/>
            </a:xfrm>
            <a:custGeom>
              <a:avLst/>
              <a:gdLst/>
              <a:ahLst/>
              <a:cxnLst/>
              <a:rect l="l" t="t" r="r" b="b"/>
              <a:pathLst>
                <a:path w="32301" h="45881" extrusionOk="0">
                  <a:moveTo>
                    <a:pt x="22179" y="421"/>
                  </a:moveTo>
                  <a:cubicBezTo>
                    <a:pt x="14434" y="-1339"/>
                    <a:pt x="7745" y="2533"/>
                    <a:pt x="5281" y="9926"/>
                  </a:cubicBezTo>
                  <a:cubicBezTo>
                    <a:pt x="2464" y="18024"/>
                    <a:pt x="352" y="26121"/>
                    <a:pt x="0" y="34570"/>
                  </a:cubicBezTo>
                  <a:cubicBezTo>
                    <a:pt x="0" y="39499"/>
                    <a:pt x="3521" y="44076"/>
                    <a:pt x="8097" y="45484"/>
                  </a:cubicBezTo>
                  <a:cubicBezTo>
                    <a:pt x="13378" y="46892"/>
                    <a:pt x="17603" y="44428"/>
                    <a:pt x="20771" y="40203"/>
                  </a:cubicBezTo>
                  <a:cubicBezTo>
                    <a:pt x="26052" y="33514"/>
                    <a:pt x="28868" y="25065"/>
                    <a:pt x="31685" y="17320"/>
                  </a:cubicBezTo>
                  <a:cubicBezTo>
                    <a:pt x="34149" y="10631"/>
                    <a:pt x="28868" y="1829"/>
                    <a:pt x="22179" y="42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5"/>
            <p:cNvSpPr/>
            <p:nvPr/>
          </p:nvSpPr>
          <p:spPr>
            <a:xfrm>
              <a:off x="6315251" y="2873505"/>
              <a:ext cx="46356" cy="44438"/>
            </a:xfrm>
            <a:custGeom>
              <a:avLst/>
              <a:gdLst/>
              <a:ahLst/>
              <a:cxnLst/>
              <a:rect l="l" t="t" r="r" b="b"/>
              <a:pathLst>
                <a:path w="35943" h="34456" extrusionOk="0">
                  <a:moveTo>
                    <a:pt x="34235" y="5789"/>
                  </a:moveTo>
                  <a:cubicBezTo>
                    <a:pt x="30714" y="157"/>
                    <a:pt x="23673" y="-1604"/>
                    <a:pt x="17688" y="1565"/>
                  </a:cubicBezTo>
                  <a:cubicBezTo>
                    <a:pt x="9591" y="5789"/>
                    <a:pt x="2902" y="12830"/>
                    <a:pt x="438" y="21632"/>
                  </a:cubicBezTo>
                  <a:cubicBezTo>
                    <a:pt x="-970" y="25856"/>
                    <a:pt x="1142" y="31137"/>
                    <a:pt x="5014" y="33249"/>
                  </a:cubicBezTo>
                  <a:cubicBezTo>
                    <a:pt x="9239" y="35362"/>
                    <a:pt x="13816" y="34658"/>
                    <a:pt x="17336" y="31489"/>
                  </a:cubicBezTo>
                  <a:cubicBezTo>
                    <a:pt x="19449" y="29729"/>
                    <a:pt x="21561" y="27617"/>
                    <a:pt x="23673" y="25856"/>
                  </a:cubicBezTo>
                  <a:cubicBezTo>
                    <a:pt x="23673" y="25856"/>
                    <a:pt x="23673" y="25856"/>
                    <a:pt x="24025" y="25856"/>
                  </a:cubicBezTo>
                  <a:cubicBezTo>
                    <a:pt x="24729" y="25504"/>
                    <a:pt x="25081" y="25152"/>
                    <a:pt x="25786" y="24800"/>
                  </a:cubicBezTo>
                  <a:cubicBezTo>
                    <a:pt x="27194" y="24096"/>
                    <a:pt x="28250" y="23040"/>
                    <a:pt x="29658" y="22336"/>
                  </a:cubicBezTo>
                  <a:cubicBezTo>
                    <a:pt x="35643" y="19167"/>
                    <a:pt x="37755" y="11070"/>
                    <a:pt x="34235" y="57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5"/>
            <p:cNvSpPr/>
            <p:nvPr/>
          </p:nvSpPr>
          <p:spPr>
            <a:xfrm>
              <a:off x="6332838" y="3307940"/>
              <a:ext cx="48360" cy="45472"/>
            </a:xfrm>
            <a:custGeom>
              <a:avLst/>
              <a:gdLst/>
              <a:ahLst/>
              <a:cxnLst/>
              <a:rect l="l" t="t" r="r" b="b"/>
              <a:pathLst>
                <a:path w="37497" h="35258" extrusionOk="0">
                  <a:moveTo>
                    <a:pt x="34329" y="3038"/>
                  </a:moveTo>
                  <a:cubicBezTo>
                    <a:pt x="29752" y="-1187"/>
                    <a:pt x="23415" y="-835"/>
                    <a:pt x="18839" y="3038"/>
                  </a:cubicBezTo>
                  <a:cubicBezTo>
                    <a:pt x="13206" y="7967"/>
                    <a:pt x="7573" y="13247"/>
                    <a:pt x="2644" y="19232"/>
                  </a:cubicBezTo>
                  <a:cubicBezTo>
                    <a:pt x="-172" y="22753"/>
                    <a:pt x="-1229" y="27682"/>
                    <a:pt x="1940" y="31554"/>
                  </a:cubicBezTo>
                  <a:cubicBezTo>
                    <a:pt x="4756" y="35075"/>
                    <a:pt x="9685" y="36483"/>
                    <a:pt x="13910" y="34019"/>
                  </a:cubicBezTo>
                  <a:cubicBezTo>
                    <a:pt x="21303" y="29794"/>
                    <a:pt x="27992" y="24161"/>
                    <a:pt x="34329" y="18880"/>
                  </a:cubicBezTo>
                  <a:cubicBezTo>
                    <a:pt x="38553" y="14656"/>
                    <a:pt x="38553" y="6910"/>
                    <a:pt x="34329" y="303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5"/>
            <p:cNvSpPr/>
            <p:nvPr/>
          </p:nvSpPr>
          <p:spPr>
            <a:xfrm>
              <a:off x="6120567" y="3352871"/>
              <a:ext cx="50714" cy="46173"/>
            </a:xfrm>
            <a:custGeom>
              <a:avLst/>
              <a:gdLst/>
              <a:ahLst/>
              <a:cxnLst/>
              <a:rect l="l" t="t" r="r" b="b"/>
              <a:pathLst>
                <a:path w="39322" h="35801" extrusionOk="0">
                  <a:moveTo>
                    <a:pt x="37677" y="5870"/>
                  </a:moveTo>
                  <a:cubicBezTo>
                    <a:pt x="34509" y="589"/>
                    <a:pt x="27116" y="-1875"/>
                    <a:pt x="21835" y="1645"/>
                  </a:cubicBezTo>
                  <a:cubicBezTo>
                    <a:pt x="14090" y="6574"/>
                    <a:pt x="6344" y="12207"/>
                    <a:pt x="1416" y="20304"/>
                  </a:cubicBezTo>
                  <a:cubicBezTo>
                    <a:pt x="-3865" y="29105"/>
                    <a:pt x="6697" y="39667"/>
                    <a:pt x="15498" y="34386"/>
                  </a:cubicBezTo>
                  <a:cubicBezTo>
                    <a:pt x="22187" y="30161"/>
                    <a:pt x="26059" y="26289"/>
                    <a:pt x="33452" y="22064"/>
                  </a:cubicBezTo>
                  <a:cubicBezTo>
                    <a:pt x="38733" y="18544"/>
                    <a:pt x="41198" y="11150"/>
                    <a:pt x="37677" y="587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5"/>
            <p:cNvSpPr/>
            <p:nvPr/>
          </p:nvSpPr>
          <p:spPr>
            <a:xfrm>
              <a:off x="6121199" y="2803758"/>
              <a:ext cx="37316" cy="37542"/>
            </a:xfrm>
            <a:custGeom>
              <a:avLst/>
              <a:gdLst/>
              <a:ahLst/>
              <a:cxnLst/>
              <a:rect l="l" t="t" r="r" b="b"/>
              <a:pathLst>
                <a:path w="28934" h="29109" extrusionOk="0">
                  <a:moveTo>
                    <a:pt x="26274" y="2484"/>
                  </a:moveTo>
                  <a:cubicBezTo>
                    <a:pt x="23105" y="-332"/>
                    <a:pt x="19232" y="-684"/>
                    <a:pt x="15712" y="1076"/>
                  </a:cubicBezTo>
                  <a:cubicBezTo>
                    <a:pt x="10783" y="3540"/>
                    <a:pt x="6911" y="7413"/>
                    <a:pt x="3038" y="11286"/>
                  </a:cubicBezTo>
                  <a:cubicBezTo>
                    <a:pt x="-835" y="15158"/>
                    <a:pt x="-1187" y="22199"/>
                    <a:pt x="3038" y="26072"/>
                  </a:cubicBezTo>
                  <a:cubicBezTo>
                    <a:pt x="7263" y="29944"/>
                    <a:pt x="13599" y="30296"/>
                    <a:pt x="17824" y="26072"/>
                  </a:cubicBezTo>
                  <a:cubicBezTo>
                    <a:pt x="21697" y="22199"/>
                    <a:pt x="25569" y="18327"/>
                    <a:pt x="28034" y="13398"/>
                  </a:cubicBezTo>
                  <a:cubicBezTo>
                    <a:pt x="29442" y="9525"/>
                    <a:pt x="29442" y="5301"/>
                    <a:pt x="26274" y="24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5"/>
            <p:cNvSpPr/>
            <p:nvPr/>
          </p:nvSpPr>
          <p:spPr>
            <a:xfrm>
              <a:off x="6210023" y="2638058"/>
              <a:ext cx="424174" cy="323372"/>
            </a:xfrm>
            <a:custGeom>
              <a:avLst/>
              <a:gdLst/>
              <a:ahLst/>
              <a:cxnLst/>
              <a:rect l="l" t="t" r="r" b="b"/>
              <a:pathLst>
                <a:path w="328817" h="250676" extrusionOk="0">
                  <a:moveTo>
                    <a:pt x="186236" y="110193"/>
                  </a:moveTo>
                  <a:cubicBezTo>
                    <a:pt x="183772" y="110897"/>
                    <a:pt x="181307" y="110193"/>
                    <a:pt x="179195" y="108785"/>
                  </a:cubicBezTo>
                  <a:cubicBezTo>
                    <a:pt x="177083" y="107376"/>
                    <a:pt x="175675" y="104912"/>
                    <a:pt x="175323" y="102447"/>
                  </a:cubicBezTo>
                  <a:cubicBezTo>
                    <a:pt x="169690" y="57737"/>
                    <a:pt x="138709" y="17603"/>
                    <a:pt x="97519" y="0"/>
                  </a:cubicBezTo>
                  <a:cubicBezTo>
                    <a:pt x="102447" y="18307"/>
                    <a:pt x="108785" y="38374"/>
                    <a:pt x="118290" y="60553"/>
                  </a:cubicBezTo>
                  <a:cubicBezTo>
                    <a:pt x="119698" y="64074"/>
                    <a:pt x="118994" y="68298"/>
                    <a:pt x="115826" y="71115"/>
                  </a:cubicBezTo>
                  <a:cubicBezTo>
                    <a:pt x="112657" y="73579"/>
                    <a:pt x="108432" y="73931"/>
                    <a:pt x="105264" y="71819"/>
                  </a:cubicBezTo>
                  <a:cubicBezTo>
                    <a:pt x="84493" y="58089"/>
                    <a:pt x="61257" y="42951"/>
                    <a:pt x="35909" y="38374"/>
                  </a:cubicBezTo>
                  <a:cubicBezTo>
                    <a:pt x="29925" y="37318"/>
                    <a:pt x="25348" y="37318"/>
                    <a:pt x="21827" y="38374"/>
                  </a:cubicBezTo>
                  <a:cubicBezTo>
                    <a:pt x="18307" y="39430"/>
                    <a:pt x="15138" y="41542"/>
                    <a:pt x="14082" y="44007"/>
                  </a:cubicBezTo>
                  <a:cubicBezTo>
                    <a:pt x="11970" y="48936"/>
                    <a:pt x="15138" y="55977"/>
                    <a:pt x="24644" y="67594"/>
                  </a:cubicBezTo>
                  <a:cubicBezTo>
                    <a:pt x="26756" y="70059"/>
                    <a:pt x="27108" y="73227"/>
                    <a:pt x="26052" y="76043"/>
                  </a:cubicBezTo>
                  <a:cubicBezTo>
                    <a:pt x="24996" y="78860"/>
                    <a:pt x="22532" y="81324"/>
                    <a:pt x="19363" y="81676"/>
                  </a:cubicBezTo>
                  <a:cubicBezTo>
                    <a:pt x="12674" y="83085"/>
                    <a:pt x="6337" y="85197"/>
                    <a:pt x="0" y="88013"/>
                  </a:cubicBezTo>
                  <a:cubicBezTo>
                    <a:pt x="10562" y="90830"/>
                    <a:pt x="21827" y="93646"/>
                    <a:pt x="33093" y="97519"/>
                  </a:cubicBezTo>
                  <a:cubicBezTo>
                    <a:pt x="35909" y="98575"/>
                    <a:pt x="38374" y="101039"/>
                    <a:pt x="39078" y="104208"/>
                  </a:cubicBezTo>
                  <a:cubicBezTo>
                    <a:pt x="39782" y="107376"/>
                    <a:pt x="38726" y="110545"/>
                    <a:pt x="36614" y="112657"/>
                  </a:cubicBezTo>
                  <a:cubicBezTo>
                    <a:pt x="30629" y="118290"/>
                    <a:pt x="23235" y="121106"/>
                    <a:pt x="16899" y="123219"/>
                  </a:cubicBezTo>
                  <a:cubicBezTo>
                    <a:pt x="14082" y="124275"/>
                    <a:pt x="11266" y="125331"/>
                    <a:pt x="8801" y="126387"/>
                  </a:cubicBezTo>
                  <a:cubicBezTo>
                    <a:pt x="5281" y="128148"/>
                    <a:pt x="1760" y="131316"/>
                    <a:pt x="1056" y="134132"/>
                  </a:cubicBezTo>
                  <a:cubicBezTo>
                    <a:pt x="704" y="135541"/>
                    <a:pt x="1056" y="136245"/>
                    <a:pt x="1056" y="136245"/>
                  </a:cubicBezTo>
                  <a:cubicBezTo>
                    <a:pt x="2464" y="139061"/>
                    <a:pt x="9505" y="140117"/>
                    <a:pt x="11970" y="140469"/>
                  </a:cubicBezTo>
                  <a:cubicBezTo>
                    <a:pt x="45063" y="145750"/>
                    <a:pt x="79564" y="148567"/>
                    <a:pt x="116178" y="151383"/>
                  </a:cubicBezTo>
                  <a:cubicBezTo>
                    <a:pt x="129556" y="152439"/>
                    <a:pt x="143286" y="153495"/>
                    <a:pt x="157368" y="154903"/>
                  </a:cubicBezTo>
                  <a:cubicBezTo>
                    <a:pt x="160888" y="155255"/>
                    <a:pt x="164057" y="157720"/>
                    <a:pt x="165113" y="160888"/>
                  </a:cubicBezTo>
                  <a:cubicBezTo>
                    <a:pt x="173914" y="187292"/>
                    <a:pt x="186236" y="212288"/>
                    <a:pt x="202079" y="234820"/>
                  </a:cubicBezTo>
                  <a:cubicBezTo>
                    <a:pt x="209472" y="245381"/>
                    <a:pt x="215809" y="250662"/>
                    <a:pt x="222146" y="250662"/>
                  </a:cubicBezTo>
                  <a:cubicBezTo>
                    <a:pt x="228835" y="251014"/>
                    <a:pt x="234467" y="244677"/>
                    <a:pt x="237284" y="239044"/>
                  </a:cubicBezTo>
                  <a:cubicBezTo>
                    <a:pt x="240805" y="231299"/>
                    <a:pt x="241157" y="222146"/>
                    <a:pt x="240452" y="208063"/>
                  </a:cubicBezTo>
                  <a:cubicBezTo>
                    <a:pt x="240452" y="204543"/>
                    <a:pt x="242213" y="201375"/>
                    <a:pt x="245381" y="199614"/>
                  </a:cubicBezTo>
                  <a:cubicBezTo>
                    <a:pt x="248550" y="198206"/>
                    <a:pt x="252422" y="198558"/>
                    <a:pt x="255239" y="200670"/>
                  </a:cubicBezTo>
                  <a:cubicBezTo>
                    <a:pt x="269673" y="212640"/>
                    <a:pt x="287980" y="221089"/>
                    <a:pt x="306638" y="223906"/>
                  </a:cubicBezTo>
                  <a:cubicBezTo>
                    <a:pt x="310511" y="224610"/>
                    <a:pt x="315440" y="224962"/>
                    <a:pt x="320017" y="223906"/>
                  </a:cubicBezTo>
                  <a:cubicBezTo>
                    <a:pt x="323537" y="223202"/>
                    <a:pt x="326001" y="221089"/>
                    <a:pt x="327410" y="218977"/>
                  </a:cubicBezTo>
                  <a:cubicBezTo>
                    <a:pt x="330226" y="213344"/>
                    <a:pt x="324241" y="203839"/>
                    <a:pt x="321777" y="200318"/>
                  </a:cubicBezTo>
                  <a:cubicBezTo>
                    <a:pt x="312271" y="186940"/>
                    <a:pt x="301358" y="176731"/>
                    <a:pt x="287275" y="167930"/>
                  </a:cubicBezTo>
                  <a:cubicBezTo>
                    <a:pt x="284459" y="166169"/>
                    <a:pt x="282699" y="162649"/>
                    <a:pt x="283051" y="159128"/>
                  </a:cubicBezTo>
                  <a:cubicBezTo>
                    <a:pt x="283403" y="155608"/>
                    <a:pt x="285867" y="152791"/>
                    <a:pt x="289036" y="151735"/>
                  </a:cubicBezTo>
                  <a:lnTo>
                    <a:pt x="328818" y="138357"/>
                  </a:lnTo>
                  <a:cubicBezTo>
                    <a:pt x="289388" y="109489"/>
                    <a:pt x="237636" y="98927"/>
                    <a:pt x="186236" y="1101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5"/>
            <p:cNvSpPr/>
            <p:nvPr/>
          </p:nvSpPr>
          <p:spPr>
            <a:xfrm>
              <a:off x="5984221" y="2943684"/>
              <a:ext cx="68718" cy="220353"/>
            </a:xfrm>
            <a:custGeom>
              <a:avLst/>
              <a:gdLst/>
              <a:ahLst/>
              <a:cxnLst/>
              <a:rect l="l" t="t" r="r" b="b"/>
              <a:pathLst>
                <a:path w="53282" h="170856" extrusionOk="0">
                  <a:moveTo>
                    <a:pt x="40597" y="2070"/>
                  </a:moveTo>
                  <a:cubicBezTo>
                    <a:pt x="19826" y="22489"/>
                    <a:pt x="13136" y="56639"/>
                    <a:pt x="7504" y="84451"/>
                  </a:cubicBezTo>
                  <a:cubicBezTo>
                    <a:pt x="2575" y="108390"/>
                    <a:pt x="-6931" y="146412"/>
                    <a:pt x="8208" y="167887"/>
                  </a:cubicBezTo>
                  <a:cubicBezTo>
                    <a:pt x="10320" y="171056"/>
                    <a:pt x="15601" y="172112"/>
                    <a:pt x="18065" y="168943"/>
                  </a:cubicBezTo>
                  <a:cubicBezTo>
                    <a:pt x="31795" y="150989"/>
                    <a:pt x="29683" y="121768"/>
                    <a:pt x="33203" y="100645"/>
                  </a:cubicBezTo>
                  <a:cubicBezTo>
                    <a:pt x="35668" y="86211"/>
                    <a:pt x="38836" y="72129"/>
                    <a:pt x="42357" y="58047"/>
                  </a:cubicBezTo>
                  <a:cubicBezTo>
                    <a:pt x="46933" y="41500"/>
                    <a:pt x="53271" y="25658"/>
                    <a:pt x="53271" y="8407"/>
                  </a:cubicBezTo>
                  <a:cubicBezTo>
                    <a:pt x="53623" y="1718"/>
                    <a:pt x="45877" y="-2859"/>
                    <a:pt x="40597" y="2070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5"/>
            <p:cNvSpPr/>
            <p:nvPr/>
          </p:nvSpPr>
          <p:spPr>
            <a:xfrm>
              <a:off x="6296560" y="3064536"/>
              <a:ext cx="94357" cy="89181"/>
            </a:xfrm>
            <a:custGeom>
              <a:avLst/>
              <a:gdLst/>
              <a:ahLst/>
              <a:cxnLst/>
              <a:rect l="l" t="t" r="r" b="b"/>
              <a:pathLst>
                <a:path w="73162" h="69149" extrusionOk="0">
                  <a:moveTo>
                    <a:pt x="5073" y="13275"/>
                  </a:moveTo>
                  <a:cubicBezTo>
                    <a:pt x="15282" y="-1863"/>
                    <a:pt x="37461" y="-4327"/>
                    <a:pt x="55064" y="7290"/>
                  </a:cubicBezTo>
                  <a:cubicBezTo>
                    <a:pt x="72667" y="18908"/>
                    <a:pt x="78300" y="40736"/>
                    <a:pt x="68090" y="55874"/>
                  </a:cubicBezTo>
                  <a:cubicBezTo>
                    <a:pt x="57881" y="71012"/>
                    <a:pt x="35701" y="73476"/>
                    <a:pt x="18099" y="61859"/>
                  </a:cubicBezTo>
                  <a:cubicBezTo>
                    <a:pt x="496" y="50241"/>
                    <a:pt x="-5137" y="28414"/>
                    <a:pt x="5073" y="1327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5"/>
            <p:cNvSpPr/>
            <p:nvPr/>
          </p:nvSpPr>
          <p:spPr>
            <a:xfrm>
              <a:off x="6075441" y="2915611"/>
              <a:ext cx="94357" cy="89181"/>
            </a:xfrm>
            <a:custGeom>
              <a:avLst/>
              <a:gdLst/>
              <a:ahLst/>
              <a:cxnLst/>
              <a:rect l="l" t="t" r="r" b="b"/>
              <a:pathLst>
                <a:path w="73162" h="69149" extrusionOk="0">
                  <a:moveTo>
                    <a:pt x="5072" y="13275"/>
                  </a:moveTo>
                  <a:cubicBezTo>
                    <a:pt x="15282" y="-1863"/>
                    <a:pt x="37461" y="-4327"/>
                    <a:pt x="55064" y="7291"/>
                  </a:cubicBezTo>
                  <a:cubicBezTo>
                    <a:pt x="72667" y="18908"/>
                    <a:pt x="78299" y="40736"/>
                    <a:pt x="68090" y="55874"/>
                  </a:cubicBezTo>
                  <a:cubicBezTo>
                    <a:pt x="57880" y="71012"/>
                    <a:pt x="35701" y="73477"/>
                    <a:pt x="18098" y="61859"/>
                  </a:cubicBezTo>
                  <a:cubicBezTo>
                    <a:pt x="496" y="49889"/>
                    <a:pt x="-5137" y="28062"/>
                    <a:pt x="5072" y="1327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5"/>
            <p:cNvSpPr/>
            <p:nvPr/>
          </p:nvSpPr>
          <p:spPr>
            <a:xfrm>
              <a:off x="6202690" y="2958612"/>
              <a:ext cx="106314" cy="95603"/>
            </a:xfrm>
            <a:custGeom>
              <a:avLst/>
              <a:gdLst/>
              <a:ahLst/>
              <a:cxnLst/>
              <a:rect l="l" t="t" r="r" b="b"/>
              <a:pathLst>
                <a:path w="82433" h="74128" extrusionOk="0">
                  <a:moveTo>
                    <a:pt x="78561" y="53512"/>
                  </a:moveTo>
                  <a:cubicBezTo>
                    <a:pt x="73632" y="60905"/>
                    <a:pt x="66591" y="66538"/>
                    <a:pt x="59198" y="70059"/>
                  </a:cubicBezTo>
                  <a:cubicBezTo>
                    <a:pt x="45820" y="76044"/>
                    <a:pt x="30329" y="75691"/>
                    <a:pt x="18008" y="67242"/>
                  </a:cubicBezTo>
                  <a:cubicBezTo>
                    <a:pt x="5686" y="58793"/>
                    <a:pt x="-651" y="44711"/>
                    <a:pt x="53" y="30277"/>
                  </a:cubicBezTo>
                  <a:cubicBezTo>
                    <a:pt x="405" y="22180"/>
                    <a:pt x="2869" y="13730"/>
                    <a:pt x="8150" y="6337"/>
                  </a:cubicBezTo>
                  <a:cubicBezTo>
                    <a:pt x="9558" y="3873"/>
                    <a:pt x="11318" y="1760"/>
                    <a:pt x="13431" y="0"/>
                  </a:cubicBezTo>
                  <a:lnTo>
                    <a:pt x="82433" y="46823"/>
                  </a:lnTo>
                  <a:cubicBezTo>
                    <a:pt x="81377" y="48584"/>
                    <a:pt x="79969" y="51048"/>
                    <a:pt x="78561" y="535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5"/>
            <p:cNvSpPr/>
            <p:nvPr/>
          </p:nvSpPr>
          <p:spPr>
            <a:xfrm>
              <a:off x="6202690" y="2996963"/>
              <a:ext cx="76346" cy="57252"/>
            </a:xfrm>
            <a:custGeom>
              <a:avLst/>
              <a:gdLst/>
              <a:ahLst/>
              <a:cxnLst/>
              <a:rect l="l" t="t" r="r" b="b"/>
              <a:pathLst>
                <a:path w="59197" h="44392" extrusionOk="0">
                  <a:moveTo>
                    <a:pt x="59198" y="40323"/>
                  </a:moveTo>
                  <a:cubicBezTo>
                    <a:pt x="45820" y="46308"/>
                    <a:pt x="30329" y="45956"/>
                    <a:pt x="18008" y="37506"/>
                  </a:cubicBezTo>
                  <a:cubicBezTo>
                    <a:pt x="5686" y="29057"/>
                    <a:pt x="-651" y="14975"/>
                    <a:pt x="53" y="541"/>
                  </a:cubicBezTo>
                  <a:cubicBezTo>
                    <a:pt x="12727" y="-1219"/>
                    <a:pt x="26105" y="1245"/>
                    <a:pt x="37371" y="8990"/>
                  </a:cubicBezTo>
                  <a:cubicBezTo>
                    <a:pt x="48636" y="16383"/>
                    <a:pt x="56029" y="27649"/>
                    <a:pt x="59198" y="403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5"/>
            <p:cNvSpPr/>
            <p:nvPr/>
          </p:nvSpPr>
          <p:spPr>
            <a:xfrm>
              <a:off x="5940377" y="2577333"/>
              <a:ext cx="727766" cy="870031"/>
            </a:xfrm>
            <a:custGeom>
              <a:avLst/>
              <a:gdLst/>
              <a:ahLst/>
              <a:cxnLst/>
              <a:rect l="l" t="t" r="r" b="b"/>
              <a:pathLst>
                <a:path w="564160" h="674443" extrusionOk="0">
                  <a:moveTo>
                    <a:pt x="563947" y="191074"/>
                  </a:moveTo>
                  <a:cubicBezTo>
                    <a:pt x="564651" y="187906"/>
                    <a:pt x="563595" y="184737"/>
                    <a:pt x="561130" y="182625"/>
                  </a:cubicBezTo>
                  <a:cubicBezTo>
                    <a:pt x="522404" y="146715"/>
                    <a:pt x="468540" y="129817"/>
                    <a:pt x="413268" y="136154"/>
                  </a:cubicBezTo>
                  <a:cubicBezTo>
                    <a:pt x="438616" y="109750"/>
                    <a:pt x="456570" y="84754"/>
                    <a:pt x="474173" y="60462"/>
                  </a:cubicBezTo>
                  <a:cubicBezTo>
                    <a:pt x="480510" y="51661"/>
                    <a:pt x="486495" y="43212"/>
                    <a:pt x="492832" y="35114"/>
                  </a:cubicBezTo>
                  <a:cubicBezTo>
                    <a:pt x="495296" y="31946"/>
                    <a:pt x="495296" y="27721"/>
                    <a:pt x="492832" y="24553"/>
                  </a:cubicBezTo>
                  <a:cubicBezTo>
                    <a:pt x="479102" y="5542"/>
                    <a:pt x="456218" y="-3611"/>
                    <a:pt x="434743" y="1317"/>
                  </a:cubicBezTo>
                  <a:cubicBezTo>
                    <a:pt x="432279" y="2022"/>
                    <a:pt x="430166" y="3430"/>
                    <a:pt x="429110" y="5542"/>
                  </a:cubicBezTo>
                  <a:cubicBezTo>
                    <a:pt x="410451" y="37227"/>
                    <a:pt x="397073" y="70672"/>
                    <a:pt x="390032" y="105525"/>
                  </a:cubicBezTo>
                  <a:cubicBezTo>
                    <a:pt x="372077" y="67151"/>
                    <a:pt x="337224" y="36171"/>
                    <a:pt x="296034" y="24905"/>
                  </a:cubicBezTo>
                  <a:cubicBezTo>
                    <a:pt x="292865" y="24201"/>
                    <a:pt x="289697" y="24905"/>
                    <a:pt x="287233" y="27017"/>
                  </a:cubicBezTo>
                  <a:cubicBezTo>
                    <a:pt x="285120" y="29130"/>
                    <a:pt x="284064" y="32650"/>
                    <a:pt x="284768" y="35467"/>
                  </a:cubicBezTo>
                  <a:cubicBezTo>
                    <a:pt x="288993" y="52013"/>
                    <a:pt x="293570" y="69616"/>
                    <a:pt x="300611" y="88979"/>
                  </a:cubicBezTo>
                  <a:cubicBezTo>
                    <a:pt x="284416" y="79473"/>
                    <a:pt x="266814" y="71024"/>
                    <a:pt x="247803" y="67503"/>
                  </a:cubicBezTo>
                  <a:cubicBezTo>
                    <a:pt x="242522" y="66447"/>
                    <a:pt x="234072" y="65391"/>
                    <a:pt x="225975" y="67503"/>
                  </a:cubicBezTo>
                  <a:cubicBezTo>
                    <a:pt x="216822" y="69968"/>
                    <a:pt x="209429" y="75601"/>
                    <a:pt x="206260" y="83346"/>
                  </a:cubicBezTo>
                  <a:cubicBezTo>
                    <a:pt x="201684" y="94260"/>
                    <a:pt x="205204" y="104821"/>
                    <a:pt x="211189" y="114679"/>
                  </a:cubicBezTo>
                  <a:cubicBezTo>
                    <a:pt x="199923" y="118551"/>
                    <a:pt x="189010" y="123832"/>
                    <a:pt x="179152" y="130521"/>
                  </a:cubicBezTo>
                  <a:cubicBezTo>
                    <a:pt x="133737" y="140730"/>
                    <a:pt x="91139" y="171007"/>
                    <a:pt x="61214" y="215014"/>
                  </a:cubicBezTo>
                  <a:cubicBezTo>
                    <a:pt x="35514" y="252331"/>
                    <a:pt x="18264" y="299155"/>
                    <a:pt x="8406" y="357947"/>
                  </a:cubicBezTo>
                  <a:cubicBezTo>
                    <a:pt x="-4620" y="434695"/>
                    <a:pt x="-2507" y="516020"/>
                    <a:pt x="14743" y="592767"/>
                  </a:cubicBezTo>
                  <a:cubicBezTo>
                    <a:pt x="24953" y="638886"/>
                    <a:pt x="65087" y="671979"/>
                    <a:pt x="112262" y="674091"/>
                  </a:cubicBezTo>
                  <a:cubicBezTo>
                    <a:pt x="119303" y="674444"/>
                    <a:pt x="126344" y="674444"/>
                    <a:pt x="133737" y="674444"/>
                  </a:cubicBezTo>
                  <a:cubicBezTo>
                    <a:pt x="168239" y="674444"/>
                    <a:pt x="202388" y="671275"/>
                    <a:pt x="235481" y="664586"/>
                  </a:cubicBezTo>
                  <a:cubicBezTo>
                    <a:pt x="331591" y="645575"/>
                    <a:pt x="412916" y="599456"/>
                    <a:pt x="463963" y="534678"/>
                  </a:cubicBezTo>
                  <a:cubicBezTo>
                    <a:pt x="492128" y="499121"/>
                    <a:pt x="511138" y="456522"/>
                    <a:pt x="519236" y="411812"/>
                  </a:cubicBezTo>
                  <a:cubicBezTo>
                    <a:pt x="526629" y="368509"/>
                    <a:pt x="523108" y="325911"/>
                    <a:pt x="508674" y="288241"/>
                  </a:cubicBezTo>
                  <a:cubicBezTo>
                    <a:pt x="510082" y="288593"/>
                    <a:pt x="511138" y="288593"/>
                    <a:pt x="512547" y="288945"/>
                  </a:cubicBezTo>
                  <a:cubicBezTo>
                    <a:pt x="518180" y="289649"/>
                    <a:pt x="525221" y="290353"/>
                    <a:pt x="532614" y="288593"/>
                  </a:cubicBezTo>
                  <a:cubicBezTo>
                    <a:pt x="541063" y="286481"/>
                    <a:pt x="548104" y="281552"/>
                    <a:pt x="551625" y="274511"/>
                  </a:cubicBezTo>
                  <a:cubicBezTo>
                    <a:pt x="555497" y="267118"/>
                    <a:pt x="557258" y="254796"/>
                    <a:pt x="544584" y="237193"/>
                  </a:cubicBezTo>
                  <a:cubicBezTo>
                    <a:pt x="537191" y="226984"/>
                    <a:pt x="529093" y="218182"/>
                    <a:pt x="519588" y="210437"/>
                  </a:cubicBezTo>
                  <a:lnTo>
                    <a:pt x="557962" y="197411"/>
                  </a:lnTo>
                  <a:cubicBezTo>
                    <a:pt x="560778" y="196707"/>
                    <a:pt x="563242" y="194243"/>
                    <a:pt x="563947" y="191074"/>
                  </a:cubicBezTo>
                  <a:close/>
                  <a:moveTo>
                    <a:pt x="472413" y="28426"/>
                  </a:moveTo>
                  <a:cubicBezTo>
                    <a:pt x="466428" y="29834"/>
                    <a:pt x="461499" y="29834"/>
                    <a:pt x="456922" y="28426"/>
                  </a:cubicBezTo>
                  <a:cubicBezTo>
                    <a:pt x="451994" y="27017"/>
                    <a:pt x="446713" y="23145"/>
                    <a:pt x="445304" y="17864"/>
                  </a:cubicBezTo>
                  <a:cubicBezTo>
                    <a:pt x="454810" y="17864"/>
                    <a:pt x="464667" y="21736"/>
                    <a:pt x="472413" y="28426"/>
                  </a:cubicBezTo>
                  <a:close/>
                  <a:moveTo>
                    <a:pt x="437911" y="26313"/>
                  </a:moveTo>
                  <a:cubicBezTo>
                    <a:pt x="441432" y="31946"/>
                    <a:pt x="447065" y="36523"/>
                    <a:pt x="454106" y="38283"/>
                  </a:cubicBezTo>
                  <a:cubicBezTo>
                    <a:pt x="457274" y="39339"/>
                    <a:pt x="460443" y="39691"/>
                    <a:pt x="463963" y="39691"/>
                  </a:cubicBezTo>
                  <a:cubicBezTo>
                    <a:pt x="465020" y="39691"/>
                    <a:pt x="466076" y="39691"/>
                    <a:pt x="467132" y="39691"/>
                  </a:cubicBezTo>
                  <a:cubicBezTo>
                    <a:pt x="464667" y="43212"/>
                    <a:pt x="462203" y="46732"/>
                    <a:pt x="459387" y="50253"/>
                  </a:cubicBezTo>
                  <a:cubicBezTo>
                    <a:pt x="443544" y="72080"/>
                    <a:pt x="427350" y="94612"/>
                    <a:pt x="405522" y="118199"/>
                  </a:cubicBezTo>
                  <a:cubicBezTo>
                    <a:pt x="411507" y="86514"/>
                    <a:pt x="422069" y="55534"/>
                    <a:pt x="437911" y="26313"/>
                  </a:cubicBezTo>
                  <a:close/>
                  <a:moveTo>
                    <a:pt x="450233" y="523765"/>
                  </a:moveTo>
                  <a:cubicBezTo>
                    <a:pt x="401650" y="585374"/>
                    <a:pt x="324198" y="629029"/>
                    <a:pt x="232312" y="647335"/>
                  </a:cubicBezTo>
                  <a:cubicBezTo>
                    <a:pt x="193586" y="655081"/>
                    <a:pt x="153452" y="657897"/>
                    <a:pt x="113318" y="656489"/>
                  </a:cubicBezTo>
                  <a:cubicBezTo>
                    <a:pt x="74240" y="655081"/>
                    <a:pt x="41147" y="627268"/>
                    <a:pt x="32698" y="589247"/>
                  </a:cubicBezTo>
                  <a:cubicBezTo>
                    <a:pt x="16152" y="514963"/>
                    <a:pt x="14039" y="436103"/>
                    <a:pt x="26361" y="361468"/>
                  </a:cubicBezTo>
                  <a:cubicBezTo>
                    <a:pt x="35866" y="305139"/>
                    <a:pt x="52061" y="260781"/>
                    <a:pt x="76353" y="225575"/>
                  </a:cubicBezTo>
                  <a:cubicBezTo>
                    <a:pt x="104165" y="184737"/>
                    <a:pt x="143595" y="156925"/>
                    <a:pt x="185137" y="148124"/>
                  </a:cubicBezTo>
                  <a:cubicBezTo>
                    <a:pt x="194643" y="150236"/>
                    <a:pt x="204500" y="152700"/>
                    <a:pt x="214709" y="155165"/>
                  </a:cubicBezTo>
                  <a:cubicBezTo>
                    <a:pt x="213301" y="155869"/>
                    <a:pt x="211541" y="156573"/>
                    <a:pt x="210133" y="157277"/>
                  </a:cubicBezTo>
                  <a:cubicBezTo>
                    <a:pt x="202036" y="161150"/>
                    <a:pt x="195347" y="168191"/>
                    <a:pt x="192882" y="175584"/>
                  </a:cubicBezTo>
                  <a:cubicBezTo>
                    <a:pt x="191122" y="181217"/>
                    <a:pt x="191122" y="186850"/>
                    <a:pt x="193938" y="191778"/>
                  </a:cubicBezTo>
                  <a:cubicBezTo>
                    <a:pt x="199571" y="202692"/>
                    <a:pt x="212597" y="204804"/>
                    <a:pt x="218230" y="205860"/>
                  </a:cubicBezTo>
                  <a:cubicBezTo>
                    <a:pt x="252027" y="211141"/>
                    <a:pt x="286880" y="213958"/>
                    <a:pt x="323846" y="217126"/>
                  </a:cubicBezTo>
                  <a:cubicBezTo>
                    <a:pt x="335112" y="218182"/>
                    <a:pt x="347082" y="218886"/>
                    <a:pt x="359051" y="219942"/>
                  </a:cubicBezTo>
                  <a:cubicBezTo>
                    <a:pt x="368205" y="245995"/>
                    <a:pt x="380879" y="270638"/>
                    <a:pt x="396721" y="293170"/>
                  </a:cubicBezTo>
                  <a:cubicBezTo>
                    <a:pt x="403762" y="303027"/>
                    <a:pt x="414676" y="316405"/>
                    <a:pt x="430870" y="316757"/>
                  </a:cubicBezTo>
                  <a:cubicBezTo>
                    <a:pt x="430870" y="316757"/>
                    <a:pt x="431222" y="316757"/>
                    <a:pt x="431222" y="316757"/>
                  </a:cubicBezTo>
                  <a:cubicBezTo>
                    <a:pt x="443896" y="316757"/>
                    <a:pt x="456218" y="307956"/>
                    <a:pt x="462203" y="294578"/>
                  </a:cubicBezTo>
                  <a:cubicBezTo>
                    <a:pt x="465020" y="288241"/>
                    <a:pt x="466428" y="281200"/>
                    <a:pt x="467132" y="273455"/>
                  </a:cubicBezTo>
                  <a:cubicBezTo>
                    <a:pt x="473821" y="277327"/>
                    <a:pt x="480510" y="280848"/>
                    <a:pt x="487903" y="283664"/>
                  </a:cubicBezTo>
                  <a:cubicBezTo>
                    <a:pt x="487903" y="285072"/>
                    <a:pt x="488255" y="286129"/>
                    <a:pt x="488607" y="287537"/>
                  </a:cubicBezTo>
                  <a:cubicBezTo>
                    <a:pt x="520644" y="359004"/>
                    <a:pt x="505154" y="454058"/>
                    <a:pt x="450233" y="523765"/>
                  </a:cubicBezTo>
                  <a:close/>
                  <a:moveTo>
                    <a:pt x="497409" y="199171"/>
                  </a:moveTo>
                  <a:cubicBezTo>
                    <a:pt x="494240" y="200228"/>
                    <a:pt x="491776" y="203044"/>
                    <a:pt x="491424" y="206564"/>
                  </a:cubicBezTo>
                  <a:cubicBezTo>
                    <a:pt x="491071" y="210085"/>
                    <a:pt x="492480" y="213254"/>
                    <a:pt x="495648" y="215366"/>
                  </a:cubicBezTo>
                  <a:cubicBezTo>
                    <a:pt x="509730" y="224167"/>
                    <a:pt x="520644" y="234377"/>
                    <a:pt x="530149" y="247755"/>
                  </a:cubicBezTo>
                  <a:cubicBezTo>
                    <a:pt x="532966" y="251627"/>
                    <a:pt x="538951" y="260781"/>
                    <a:pt x="535782" y="266414"/>
                  </a:cubicBezTo>
                  <a:cubicBezTo>
                    <a:pt x="534726" y="268526"/>
                    <a:pt x="531910" y="270638"/>
                    <a:pt x="528389" y="271342"/>
                  </a:cubicBezTo>
                  <a:cubicBezTo>
                    <a:pt x="524165" y="272399"/>
                    <a:pt x="519236" y="271694"/>
                    <a:pt x="515011" y="271342"/>
                  </a:cubicBezTo>
                  <a:cubicBezTo>
                    <a:pt x="496352" y="268526"/>
                    <a:pt x="478046" y="260429"/>
                    <a:pt x="463611" y="248107"/>
                  </a:cubicBezTo>
                  <a:cubicBezTo>
                    <a:pt x="460795" y="245995"/>
                    <a:pt x="457274" y="245290"/>
                    <a:pt x="453754" y="247051"/>
                  </a:cubicBezTo>
                  <a:cubicBezTo>
                    <a:pt x="450585" y="248459"/>
                    <a:pt x="448473" y="251979"/>
                    <a:pt x="448825" y="255500"/>
                  </a:cubicBezTo>
                  <a:cubicBezTo>
                    <a:pt x="449177" y="269582"/>
                    <a:pt x="448825" y="278735"/>
                    <a:pt x="445657" y="286481"/>
                  </a:cubicBezTo>
                  <a:cubicBezTo>
                    <a:pt x="443192" y="292113"/>
                    <a:pt x="437207" y="298451"/>
                    <a:pt x="430518" y="298098"/>
                  </a:cubicBezTo>
                  <a:cubicBezTo>
                    <a:pt x="424533" y="298098"/>
                    <a:pt x="418197" y="292818"/>
                    <a:pt x="410451" y="282256"/>
                  </a:cubicBezTo>
                  <a:cubicBezTo>
                    <a:pt x="394609" y="259373"/>
                    <a:pt x="381935" y="234729"/>
                    <a:pt x="373486" y="208325"/>
                  </a:cubicBezTo>
                  <a:cubicBezTo>
                    <a:pt x="372430" y="204804"/>
                    <a:pt x="369261" y="202340"/>
                    <a:pt x="365740" y="202340"/>
                  </a:cubicBezTo>
                  <a:cubicBezTo>
                    <a:pt x="351306" y="200932"/>
                    <a:pt x="337576" y="199876"/>
                    <a:pt x="324550" y="198819"/>
                  </a:cubicBezTo>
                  <a:cubicBezTo>
                    <a:pt x="287937" y="196003"/>
                    <a:pt x="253788" y="193187"/>
                    <a:pt x="220342" y="187906"/>
                  </a:cubicBezTo>
                  <a:cubicBezTo>
                    <a:pt x="217878" y="187554"/>
                    <a:pt x="210837" y="186497"/>
                    <a:pt x="209429" y="183681"/>
                  </a:cubicBezTo>
                  <a:cubicBezTo>
                    <a:pt x="209429" y="183329"/>
                    <a:pt x="209077" y="182625"/>
                    <a:pt x="209429" y="181569"/>
                  </a:cubicBezTo>
                  <a:cubicBezTo>
                    <a:pt x="210485" y="178752"/>
                    <a:pt x="213653" y="175584"/>
                    <a:pt x="217174" y="173824"/>
                  </a:cubicBezTo>
                  <a:cubicBezTo>
                    <a:pt x="219638" y="172767"/>
                    <a:pt x="222103" y="171711"/>
                    <a:pt x="225271" y="170655"/>
                  </a:cubicBezTo>
                  <a:cubicBezTo>
                    <a:pt x="231608" y="168543"/>
                    <a:pt x="239001" y="165726"/>
                    <a:pt x="244986" y="160093"/>
                  </a:cubicBezTo>
                  <a:cubicBezTo>
                    <a:pt x="247098" y="157981"/>
                    <a:pt x="248155" y="154813"/>
                    <a:pt x="247451" y="151644"/>
                  </a:cubicBezTo>
                  <a:cubicBezTo>
                    <a:pt x="246746" y="148476"/>
                    <a:pt x="244634" y="146011"/>
                    <a:pt x="241466" y="144955"/>
                  </a:cubicBezTo>
                  <a:cubicBezTo>
                    <a:pt x="229848" y="141083"/>
                    <a:pt x="218934" y="137914"/>
                    <a:pt x="208373" y="135450"/>
                  </a:cubicBezTo>
                  <a:cubicBezTo>
                    <a:pt x="214709" y="132633"/>
                    <a:pt x="221047" y="130873"/>
                    <a:pt x="227736" y="129113"/>
                  </a:cubicBezTo>
                  <a:cubicBezTo>
                    <a:pt x="230904" y="128409"/>
                    <a:pt x="233368" y="126296"/>
                    <a:pt x="234425" y="123480"/>
                  </a:cubicBezTo>
                  <a:cubicBezTo>
                    <a:pt x="235481" y="120664"/>
                    <a:pt x="234777" y="117143"/>
                    <a:pt x="233016" y="115031"/>
                  </a:cubicBezTo>
                  <a:cubicBezTo>
                    <a:pt x="223863" y="103413"/>
                    <a:pt x="220342" y="96372"/>
                    <a:pt x="222455" y="91443"/>
                  </a:cubicBezTo>
                  <a:cubicBezTo>
                    <a:pt x="223511" y="88979"/>
                    <a:pt x="226679" y="86866"/>
                    <a:pt x="230200" y="85810"/>
                  </a:cubicBezTo>
                  <a:cubicBezTo>
                    <a:pt x="233720" y="84754"/>
                    <a:pt x="238297" y="84754"/>
                    <a:pt x="244282" y="85810"/>
                  </a:cubicBezTo>
                  <a:cubicBezTo>
                    <a:pt x="269630" y="90387"/>
                    <a:pt x="293218" y="105525"/>
                    <a:pt x="313637" y="119255"/>
                  </a:cubicBezTo>
                  <a:cubicBezTo>
                    <a:pt x="316805" y="121368"/>
                    <a:pt x="321382" y="121016"/>
                    <a:pt x="324198" y="118551"/>
                  </a:cubicBezTo>
                  <a:cubicBezTo>
                    <a:pt x="327367" y="116087"/>
                    <a:pt x="328071" y="111862"/>
                    <a:pt x="326663" y="107990"/>
                  </a:cubicBezTo>
                  <a:cubicBezTo>
                    <a:pt x="317157" y="85810"/>
                    <a:pt x="310820" y="65743"/>
                    <a:pt x="305891" y="47436"/>
                  </a:cubicBezTo>
                  <a:cubicBezTo>
                    <a:pt x="347082" y="65039"/>
                    <a:pt x="378414" y="105173"/>
                    <a:pt x="383695" y="149884"/>
                  </a:cubicBezTo>
                  <a:cubicBezTo>
                    <a:pt x="384047" y="152348"/>
                    <a:pt x="385455" y="154813"/>
                    <a:pt x="387568" y="156221"/>
                  </a:cubicBezTo>
                  <a:cubicBezTo>
                    <a:pt x="389680" y="157629"/>
                    <a:pt x="392144" y="158333"/>
                    <a:pt x="394609" y="157629"/>
                  </a:cubicBezTo>
                  <a:cubicBezTo>
                    <a:pt x="446009" y="146011"/>
                    <a:pt x="497761" y="156573"/>
                    <a:pt x="536486" y="186145"/>
                  </a:cubicBezTo>
                  <a:lnTo>
                    <a:pt x="497409" y="19917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5"/>
            <p:cNvSpPr/>
            <p:nvPr/>
          </p:nvSpPr>
          <p:spPr>
            <a:xfrm>
              <a:off x="6153095" y="2899332"/>
              <a:ext cx="54225" cy="48717"/>
            </a:xfrm>
            <a:custGeom>
              <a:avLst/>
              <a:gdLst/>
              <a:ahLst/>
              <a:cxnLst/>
              <a:rect l="l" t="t" r="r" b="b"/>
              <a:pathLst>
                <a:path w="42045" h="37774" extrusionOk="0">
                  <a:moveTo>
                    <a:pt x="32524" y="4422"/>
                  </a:moveTo>
                  <a:cubicBezTo>
                    <a:pt x="23370" y="-2267"/>
                    <a:pt x="9992" y="-1211"/>
                    <a:pt x="1895" y="6534"/>
                  </a:cubicBezTo>
                  <a:cubicBezTo>
                    <a:pt x="-570" y="8998"/>
                    <a:pt x="-570" y="12871"/>
                    <a:pt x="1543" y="15335"/>
                  </a:cubicBezTo>
                  <a:cubicBezTo>
                    <a:pt x="4007" y="17800"/>
                    <a:pt x="7880" y="17800"/>
                    <a:pt x="10344" y="15687"/>
                  </a:cubicBezTo>
                  <a:cubicBezTo>
                    <a:pt x="14217" y="12167"/>
                    <a:pt x="20906" y="11463"/>
                    <a:pt x="25130" y="14631"/>
                  </a:cubicBezTo>
                  <a:cubicBezTo>
                    <a:pt x="29355" y="17800"/>
                    <a:pt x="31115" y="24489"/>
                    <a:pt x="28651" y="29065"/>
                  </a:cubicBezTo>
                  <a:cubicBezTo>
                    <a:pt x="27243" y="31882"/>
                    <a:pt x="28299" y="35050"/>
                    <a:pt x="30763" y="36811"/>
                  </a:cubicBezTo>
                  <a:cubicBezTo>
                    <a:pt x="31115" y="36811"/>
                    <a:pt x="31115" y="37163"/>
                    <a:pt x="31467" y="37163"/>
                  </a:cubicBezTo>
                  <a:cubicBezTo>
                    <a:pt x="34636" y="38571"/>
                    <a:pt x="38156" y="37515"/>
                    <a:pt x="39565" y="34346"/>
                  </a:cubicBezTo>
                  <a:cubicBezTo>
                    <a:pt x="44845" y="24137"/>
                    <a:pt x="41325" y="10759"/>
                    <a:pt x="32524" y="4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5"/>
            <p:cNvSpPr/>
            <p:nvPr/>
          </p:nvSpPr>
          <p:spPr>
            <a:xfrm>
              <a:off x="6325177" y="3015568"/>
              <a:ext cx="54225" cy="48717"/>
            </a:xfrm>
            <a:custGeom>
              <a:avLst/>
              <a:gdLst/>
              <a:ahLst/>
              <a:cxnLst/>
              <a:rect l="l" t="t" r="r" b="b"/>
              <a:pathLst>
                <a:path w="42045" h="37774" extrusionOk="0">
                  <a:moveTo>
                    <a:pt x="32523" y="4422"/>
                  </a:moveTo>
                  <a:cubicBezTo>
                    <a:pt x="23370" y="-2267"/>
                    <a:pt x="9992" y="-1211"/>
                    <a:pt x="1895" y="6534"/>
                  </a:cubicBezTo>
                  <a:cubicBezTo>
                    <a:pt x="-570" y="8998"/>
                    <a:pt x="-570" y="12871"/>
                    <a:pt x="1543" y="15335"/>
                  </a:cubicBezTo>
                  <a:cubicBezTo>
                    <a:pt x="4007" y="17800"/>
                    <a:pt x="7880" y="17800"/>
                    <a:pt x="10344" y="15687"/>
                  </a:cubicBezTo>
                  <a:cubicBezTo>
                    <a:pt x="14217" y="12167"/>
                    <a:pt x="20906" y="11463"/>
                    <a:pt x="25130" y="14631"/>
                  </a:cubicBezTo>
                  <a:cubicBezTo>
                    <a:pt x="29355" y="17800"/>
                    <a:pt x="31115" y="24489"/>
                    <a:pt x="28651" y="29066"/>
                  </a:cubicBezTo>
                  <a:cubicBezTo>
                    <a:pt x="27243" y="31882"/>
                    <a:pt x="28299" y="35050"/>
                    <a:pt x="30763" y="36811"/>
                  </a:cubicBezTo>
                  <a:cubicBezTo>
                    <a:pt x="31115" y="36811"/>
                    <a:pt x="31115" y="37163"/>
                    <a:pt x="31467" y="37163"/>
                  </a:cubicBezTo>
                  <a:cubicBezTo>
                    <a:pt x="34636" y="38571"/>
                    <a:pt x="38156" y="37515"/>
                    <a:pt x="39564" y="34346"/>
                  </a:cubicBezTo>
                  <a:cubicBezTo>
                    <a:pt x="44845" y="23785"/>
                    <a:pt x="41325" y="10759"/>
                    <a:pt x="32523" y="4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55"/>
          <p:cNvGrpSpPr/>
          <p:nvPr/>
        </p:nvGrpSpPr>
        <p:grpSpPr>
          <a:xfrm>
            <a:off x="980274" y="2573081"/>
            <a:ext cx="1099611" cy="1094667"/>
            <a:chOff x="2376827" y="2632593"/>
            <a:chExt cx="1099611" cy="1094667"/>
          </a:xfrm>
        </p:grpSpPr>
        <p:sp>
          <p:nvSpPr>
            <p:cNvPr id="1528" name="Google Shape;1528;p55"/>
            <p:cNvSpPr/>
            <p:nvPr/>
          </p:nvSpPr>
          <p:spPr>
            <a:xfrm>
              <a:off x="2376827" y="2632593"/>
              <a:ext cx="1099611" cy="1094667"/>
            </a:xfrm>
            <a:custGeom>
              <a:avLst/>
              <a:gdLst/>
              <a:ahLst/>
              <a:cxnLst/>
              <a:rect l="l" t="t" r="r" b="b"/>
              <a:pathLst>
                <a:path w="704811" h="701642" extrusionOk="0">
                  <a:moveTo>
                    <a:pt x="180252" y="694249"/>
                  </a:moveTo>
                  <a:cubicBezTo>
                    <a:pt x="220738" y="698826"/>
                    <a:pt x="283755" y="701642"/>
                    <a:pt x="348885" y="701642"/>
                  </a:cubicBezTo>
                  <a:cubicBezTo>
                    <a:pt x="412255" y="701642"/>
                    <a:pt x="467879" y="698826"/>
                    <a:pt x="505549" y="694249"/>
                  </a:cubicBezTo>
                  <a:cubicBezTo>
                    <a:pt x="535121" y="690377"/>
                    <a:pt x="556244" y="681575"/>
                    <a:pt x="571031" y="666789"/>
                  </a:cubicBezTo>
                  <a:cubicBezTo>
                    <a:pt x="579832" y="657988"/>
                    <a:pt x="586873" y="647426"/>
                    <a:pt x="591450" y="636160"/>
                  </a:cubicBezTo>
                  <a:lnTo>
                    <a:pt x="596027" y="635456"/>
                  </a:lnTo>
                  <a:cubicBezTo>
                    <a:pt x="642850" y="627711"/>
                    <a:pt x="704811" y="613981"/>
                    <a:pt x="704811" y="585113"/>
                  </a:cubicBezTo>
                  <a:cubicBezTo>
                    <a:pt x="704811" y="573143"/>
                    <a:pt x="696714" y="555540"/>
                    <a:pt x="625599" y="540402"/>
                  </a:cubicBezTo>
                  <a:cubicBezTo>
                    <a:pt x="625951" y="537234"/>
                    <a:pt x="625951" y="534417"/>
                    <a:pt x="625599" y="531601"/>
                  </a:cubicBezTo>
                  <a:lnTo>
                    <a:pt x="614333" y="345716"/>
                  </a:lnTo>
                  <a:cubicBezTo>
                    <a:pt x="616093" y="342196"/>
                    <a:pt x="617854" y="338675"/>
                    <a:pt x="618910" y="334803"/>
                  </a:cubicBezTo>
                  <a:cubicBezTo>
                    <a:pt x="626655" y="310159"/>
                    <a:pt x="619614" y="285515"/>
                    <a:pt x="612925" y="261928"/>
                  </a:cubicBezTo>
                  <a:cubicBezTo>
                    <a:pt x="607292" y="242917"/>
                    <a:pt x="602011" y="224610"/>
                    <a:pt x="604828" y="207007"/>
                  </a:cubicBezTo>
                  <a:cubicBezTo>
                    <a:pt x="606940" y="192573"/>
                    <a:pt x="604124" y="171802"/>
                    <a:pt x="578424" y="154551"/>
                  </a:cubicBezTo>
                  <a:cubicBezTo>
                    <a:pt x="564342" y="145046"/>
                    <a:pt x="548851" y="140469"/>
                    <a:pt x="533713" y="136597"/>
                  </a:cubicBezTo>
                  <a:cubicBezTo>
                    <a:pt x="490059" y="125331"/>
                    <a:pt x="445348" y="117938"/>
                    <a:pt x="400285" y="114417"/>
                  </a:cubicBezTo>
                  <a:cubicBezTo>
                    <a:pt x="400285" y="113009"/>
                    <a:pt x="400285" y="111601"/>
                    <a:pt x="400285" y="110193"/>
                  </a:cubicBezTo>
                  <a:cubicBezTo>
                    <a:pt x="399933" y="88717"/>
                    <a:pt x="386555" y="71467"/>
                    <a:pt x="365432" y="63370"/>
                  </a:cubicBezTo>
                  <a:cubicBezTo>
                    <a:pt x="368248" y="46119"/>
                    <a:pt x="374233" y="29924"/>
                    <a:pt x="382682" y="15138"/>
                  </a:cubicBezTo>
                  <a:cubicBezTo>
                    <a:pt x="385498" y="10210"/>
                    <a:pt x="383738" y="3873"/>
                    <a:pt x="378810" y="1408"/>
                  </a:cubicBezTo>
                  <a:cubicBezTo>
                    <a:pt x="376345" y="0"/>
                    <a:pt x="373529" y="-352"/>
                    <a:pt x="371064" y="352"/>
                  </a:cubicBezTo>
                  <a:cubicBezTo>
                    <a:pt x="368600" y="1056"/>
                    <a:pt x="366136" y="2816"/>
                    <a:pt x="365080" y="5281"/>
                  </a:cubicBezTo>
                  <a:cubicBezTo>
                    <a:pt x="355574" y="22179"/>
                    <a:pt x="348885" y="40486"/>
                    <a:pt x="345717" y="59497"/>
                  </a:cubicBezTo>
                  <a:cubicBezTo>
                    <a:pt x="326002" y="59145"/>
                    <a:pt x="306639" y="70059"/>
                    <a:pt x="297485" y="87309"/>
                  </a:cubicBezTo>
                  <a:cubicBezTo>
                    <a:pt x="292909" y="95407"/>
                    <a:pt x="290796" y="104560"/>
                    <a:pt x="291148" y="114417"/>
                  </a:cubicBezTo>
                  <a:cubicBezTo>
                    <a:pt x="267209" y="116178"/>
                    <a:pt x="243269" y="119346"/>
                    <a:pt x="220033" y="123571"/>
                  </a:cubicBezTo>
                  <a:cubicBezTo>
                    <a:pt x="194686" y="128147"/>
                    <a:pt x="168282" y="134484"/>
                    <a:pt x="145046" y="149271"/>
                  </a:cubicBezTo>
                  <a:cubicBezTo>
                    <a:pt x="118642" y="166169"/>
                    <a:pt x="102095" y="192221"/>
                    <a:pt x="101040" y="218977"/>
                  </a:cubicBezTo>
                  <a:lnTo>
                    <a:pt x="101040" y="219329"/>
                  </a:lnTo>
                  <a:cubicBezTo>
                    <a:pt x="101040" y="237988"/>
                    <a:pt x="95054" y="256295"/>
                    <a:pt x="89070" y="276010"/>
                  </a:cubicBezTo>
                  <a:cubicBezTo>
                    <a:pt x="84845" y="289740"/>
                    <a:pt x="80268" y="303822"/>
                    <a:pt x="77804" y="318608"/>
                  </a:cubicBezTo>
                  <a:cubicBezTo>
                    <a:pt x="76396" y="326002"/>
                    <a:pt x="75340" y="335859"/>
                    <a:pt x="77804" y="345364"/>
                  </a:cubicBezTo>
                  <a:cubicBezTo>
                    <a:pt x="79564" y="351701"/>
                    <a:pt x="82381" y="357334"/>
                    <a:pt x="86957" y="361559"/>
                  </a:cubicBezTo>
                  <a:lnTo>
                    <a:pt x="67946" y="527376"/>
                  </a:lnTo>
                  <a:cubicBezTo>
                    <a:pt x="67243" y="532305"/>
                    <a:pt x="67595" y="537586"/>
                    <a:pt x="67946" y="542514"/>
                  </a:cubicBezTo>
                  <a:cubicBezTo>
                    <a:pt x="21828" y="553780"/>
                    <a:pt x="0" y="567158"/>
                    <a:pt x="0" y="584761"/>
                  </a:cubicBezTo>
                  <a:cubicBezTo>
                    <a:pt x="0" y="597435"/>
                    <a:pt x="9506" y="616446"/>
                    <a:pt x="92238" y="632288"/>
                  </a:cubicBezTo>
                  <a:cubicBezTo>
                    <a:pt x="105264" y="666085"/>
                    <a:pt x="138005" y="689320"/>
                    <a:pt x="180252" y="694249"/>
                  </a:cubicBezTo>
                  <a:close/>
                  <a:moveTo>
                    <a:pt x="619614" y="558357"/>
                  </a:moveTo>
                  <a:lnTo>
                    <a:pt x="619614" y="558357"/>
                  </a:lnTo>
                  <a:lnTo>
                    <a:pt x="619614" y="558357"/>
                  </a:lnTo>
                  <a:cubicBezTo>
                    <a:pt x="619614" y="558357"/>
                    <a:pt x="619614" y="558357"/>
                    <a:pt x="619614" y="558357"/>
                  </a:cubicBezTo>
                  <a:cubicBezTo>
                    <a:pt x="619614" y="558357"/>
                    <a:pt x="619614" y="558357"/>
                    <a:pt x="619614" y="558357"/>
                  </a:cubicBezTo>
                  <a:close/>
                  <a:moveTo>
                    <a:pt x="306286" y="148567"/>
                  </a:moveTo>
                  <a:cubicBezTo>
                    <a:pt x="306286" y="148918"/>
                    <a:pt x="306286" y="148918"/>
                    <a:pt x="306286" y="148567"/>
                  </a:cubicBezTo>
                  <a:cubicBezTo>
                    <a:pt x="306286" y="148918"/>
                    <a:pt x="306286" y="148918"/>
                    <a:pt x="306286" y="148567"/>
                  </a:cubicBezTo>
                  <a:lnTo>
                    <a:pt x="306286" y="148567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5"/>
            <p:cNvSpPr/>
            <p:nvPr/>
          </p:nvSpPr>
          <p:spPr>
            <a:xfrm>
              <a:off x="2510419" y="3112657"/>
              <a:ext cx="811005" cy="454035"/>
            </a:xfrm>
            <a:custGeom>
              <a:avLst/>
              <a:gdLst/>
              <a:ahLst/>
              <a:cxnLst/>
              <a:rect l="l" t="t" r="r" b="b"/>
              <a:pathLst>
                <a:path w="519825" h="291020" extrusionOk="0">
                  <a:moveTo>
                    <a:pt x="486811" y="267976"/>
                  </a:moveTo>
                  <a:cubicBezTo>
                    <a:pt x="462168" y="272905"/>
                    <a:pt x="437524" y="277129"/>
                    <a:pt x="412880" y="280650"/>
                  </a:cubicBezTo>
                  <a:cubicBezTo>
                    <a:pt x="286141" y="297901"/>
                    <a:pt x="159050" y="293676"/>
                    <a:pt x="33719" y="267624"/>
                  </a:cubicBezTo>
                  <a:cubicBezTo>
                    <a:pt x="12243" y="263047"/>
                    <a:pt x="-2191" y="243332"/>
                    <a:pt x="273" y="221505"/>
                  </a:cubicBezTo>
                  <a:lnTo>
                    <a:pt x="18580" y="60969"/>
                  </a:lnTo>
                  <a:cubicBezTo>
                    <a:pt x="19284" y="60969"/>
                    <a:pt x="20341" y="60969"/>
                    <a:pt x="21397" y="60969"/>
                  </a:cubicBezTo>
                  <a:cubicBezTo>
                    <a:pt x="32662" y="60969"/>
                    <a:pt x="43224" y="53928"/>
                    <a:pt x="49209" y="46886"/>
                  </a:cubicBezTo>
                  <a:cubicBezTo>
                    <a:pt x="53786" y="41606"/>
                    <a:pt x="57306" y="35621"/>
                    <a:pt x="60475" y="29988"/>
                  </a:cubicBezTo>
                  <a:cubicBezTo>
                    <a:pt x="62587" y="26467"/>
                    <a:pt x="64347" y="23299"/>
                    <a:pt x="66460" y="20130"/>
                  </a:cubicBezTo>
                  <a:cubicBezTo>
                    <a:pt x="68924" y="16258"/>
                    <a:pt x="75965" y="7809"/>
                    <a:pt x="84062" y="7809"/>
                  </a:cubicBezTo>
                  <a:lnTo>
                    <a:pt x="84062" y="7809"/>
                  </a:lnTo>
                  <a:cubicBezTo>
                    <a:pt x="90047" y="7809"/>
                    <a:pt x="96384" y="12385"/>
                    <a:pt x="103073" y="17314"/>
                  </a:cubicBezTo>
                  <a:cubicBezTo>
                    <a:pt x="111170" y="23299"/>
                    <a:pt x="120324" y="30340"/>
                    <a:pt x="132294" y="30692"/>
                  </a:cubicBezTo>
                  <a:cubicBezTo>
                    <a:pt x="143911" y="30692"/>
                    <a:pt x="153417" y="24355"/>
                    <a:pt x="161866" y="19074"/>
                  </a:cubicBezTo>
                  <a:cubicBezTo>
                    <a:pt x="171019" y="13089"/>
                    <a:pt x="177004" y="9569"/>
                    <a:pt x="182285" y="11681"/>
                  </a:cubicBezTo>
                  <a:cubicBezTo>
                    <a:pt x="185806" y="13089"/>
                    <a:pt x="188622" y="16962"/>
                    <a:pt x="192143" y="21187"/>
                  </a:cubicBezTo>
                  <a:cubicBezTo>
                    <a:pt x="196367" y="26820"/>
                    <a:pt x="201296" y="33157"/>
                    <a:pt x="209041" y="36325"/>
                  </a:cubicBezTo>
                  <a:cubicBezTo>
                    <a:pt x="222419" y="41958"/>
                    <a:pt x="238262" y="35973"/>
                    <a:pt x="251992" y="19779"/>
                  </a:cubicBezTo>
                  <a:lnTo>
                    <a:pt x="254456" y="16962"/>
                  </a:lnTo>
                  <a:cubicBezTo>
                    <a:pt x="261145" y="9217"/>
                    <a:pt x="268186" y="768"/>
                    <a:pt x="276283" y="63"/>
                  </a:cubicBezTo>
                  <a:cubicBezTo>
                    <a:pt x="287197" y="-993"/>
                    <a:pt x="297055" y="11329"/>
                    <a:pt x="305152" y="23299"/>
                  </a:cubicBezTo>
                  <a:cubicBezTo>
                    <a:pt x="320290" y="45478"/>
                    <a:pt x="336484" y="54984"/>
                    <a:pt x="352679" y="51463"/>
                  </a:cubicBezTo>
                  <a:cubicBezTo>
                    <a:pt x="365001" y="48647"/>
                    <a:pt x="372746" y="39141"/>
                    <a:pt x="379435" y="30692"/>
                  </a:cubicBezTo>
                  <a:cubicBezTo>
                    <a:pt x="380491" y="29636"/>
                    <a:pt x="381195" y="28228"/>
                    <a:pt x="382251" y="27172"/>
                  </a:cubicBezTo>
                  <a:cubicBezTo>
                    <a:pt x="387532" y="20835"/>
                    <a:pt x="395629" y="15202"/>
                    <a:pt x="400558" y="17314"/>
                  </a:cubicBezTo>
                  <a:cubicBezTo>
                    <a:pt x="401614" y="17666"/>
                    <a:pt x="403375" y="18722"/>
                    <a:pt x="404783" y="20130"/>
                  </a:cubicBezTo>
                  <a:cubicBezTo>
                    <a:pt x="407599" y="22243"/>
                    <a:pt x="411120" y="24707"/>
                    <a:pt x="415696" y="25763"/>
                  </a:cubicBezTo>
                  <a:cubicBezTo>
                    <a:pt x="420273" y="26820"/>
                    <a:pt x="424146" y="26467"/>
                    <a:pt x="428018" y="25059"/>
                  </a:cubicBezTo>
                  <a:cubicBezTo>
                    <a:pt x="431539" y="24003"/>
                    <a:pt x="435059" y="22243"/>
                    <a:pt x="437876" y="20835"/>
                  </a:cubicBezTo>
                  <a:cubicBezTo>
                    <a:pt x="441748" y="18722"/>
                    <a:pt x="445269" y="16962"/>
                    <a:pt x="447733" y="17314"/>
                  </a:cubicBezTo>
                  <a:cubicBezTo>
                    <a:pt x="450198" y="17666"/>
                    <a:pt x="453014" y="21187"/>
                    <a:pt x="454774" y="26467"/>
                  </a:cubicBezTo>
                  <a:cubicBezTo>
                    <a:pt x="455479" y="28228"/>
                    <a:pt x="455831" y="29988"/>
                    <a:pt x="456183" y="31748"/>
                  </a:cubicBezTo>
                  <a:cubicBezTo>
                    <a:pt x="457591" y="37029"/>
                    <a:pt x="459351" y="43366"/>
                    <a:pt x="463576" y="48999"/>
                  </a:cubicBezTo>
                  <a:cubicBezTo>
                    <a:pt x="472377" y="60969"/>
                    <a:pt x="490332" y="64841"/>
                    <a:pt x="505118" y="58152"/>
                  </a:cubicBezTo>
                  <a:cubicBezTo>
                    <a:pt x="506526" y="57448"/>
                    <a:pt x="507935" y="56744"/>
                    <a:pt x="509343" y="56040"/>
                  </a:cubicBezTo>
                  <a:lnTo>
                    <a:pt x="519552" y="225730"/>
                  </a:lnTo>
                  <a:cubicBezTo>
                    <a:pt x="522017" y="245093"/>
                    <a:pt x="507582" y="264103"/>
                    <a:pt x="486811" y="2679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5"/>
            <p:cNvSpPr/>
            <p:nvPr/>
          </p:nvSpPr>
          <p:spPr>
            <a:xfrm>
              <a:off x="2524994" y="2839225"/>
              <a:ext cx="792818" cy="341362"/>
            </a:xfrm>
            <a:custGeom>
              <a:avLst/>
              <a:gdLst/>
              <a:ahLst/>
              <a:cxnLst/>
              <a:rect l="l" t="t" r="r" b="b"/>
              <a:pathLst>
                <a:path w="508168" h="218801" extrusionOk="0">
                  <a:moveTo>
                    <a:pt x="505633" y="196094"/>
                  </a:moveTo>
                  <a:cubicBezTo>
                    <a:pt x="502465" y="205599"/>
                    <a:pt x="496832" y="212992"/>
                    <a:pt x="489791" y="216161"/>
                  </a:cubicBezTo>
                  <a:cubicBezTo>
                    <a:pt x="482750" y="219329"/>
                    <a:pt x="473948" y="217569"/>
                    <a:pt x="469724" y="212640"/>
                  </a:cubicBezTo>
                  <a:cubicBezTo>
                    <a:pt x="467611" y="209824"/>
                    <a:pt x="466555" y="205599"/>
                    <a:pt x="465147" y="201375"/>
                  </a:cubicBezTo>
                  <a:cubicBezTo>
                    <a:pt x="464443" y="199262"/>
                    <a:pt x="464091" y="197502"/>
                    <a:pt x="463387" y="195390"/>
                  </a:cubicBezTo>
                  <a:cubicBezTo>
                    <a:pt x="459514" y="183772"/>
                    <a:pt x="452121" y="176379"/>
                    <a:pt x="442968" y="174618"/>
                  </a:cubicBezTo>
                  <a:cubicBezTo>
                    <a:pt x="434518" y="173210"/>
                    <a:pt x="427477" y="176731"/>
                    <a:pt x="421844" y="179899"/>
                  </a:cubicBezTo>
                  <a:cubicBezTo>
                    <a:pt x="420788" y="180603"/>
                    <a:pt x="419732" y="180956"/>
                    <a:pt x="418676" y="181308"/>
                  </a:cubicBezTo>
                  <a:cubicBezTo>
                    <a:pt x="415860" y="182716"/>
                    <a:pt x="413395" y="183420"/>
                    <a:pt x="411635" y="183068"/>
                  </a:cubicBezTo>
                  <a:cubicBezTo>
                    <a:pt x="410579" y="182716"/>
                    <a:pt x="408819" y="181659"/>
                    <a:pt x="406706" y="180251"/>
                  </a:cubicBezTo>
                  <a:cubicBezTo>
                    <a:pt x="404594" y="178843"/>
                    <a:pt x="402130" y="177083"/>
                    <a:pt x="398961" y="175675"/>
                  </a:cubicBezTo>
                  <a:cubicBezTo>
                    <a:pt x="386639" y="170746"/>
                    <a:pt x="372205" y="176379"/>
                    <a:pt x="360235" y="190813"/>
                  </a:cubicBezTo>
                  <a:cubicBezTo>
                    <a:pt x="359179" y="191869"/>
                    <a:pt x="358123" y="193277"/>
                    <a:pt x="357067" y="194685"/>
                  </a:cubicBezTo>
                  <a:cubicBezTo>
                    <a:pt x="351786" y="201375"/>
                    <a:pt x="346505" y="208063"/>
                    <a:pt x="340168" y="209472"/>
                  </a:cubicBezTo>
                  <a:cubicBezTo>
                    <a:pt x="331719" y="211232"/>
                    <a:pt x="321861" y="204543"/>
                    <a:pt x="311300" y="188701"/>
                  </a:cubicBezTo>
                  <a:cubicBezTo>
                    <a:pt x="303907" y="177787"/>
                    <a:pt x="288768" y="155608"/>
                    <a:pt x="265885" y="157720"/>
                  </a:cubicBezTo>
                  <a:cubicBezTo>
                    <a:pt x="250747" y="159128"/>
                    <a:pt x="240537" y="171098"/>
                    <a:pt x="232440" y="180603"/>
                  </a:cubicBezTo>
                  <a:lnTo>
                    <a:pt x="230327" y="183420"/>
                  </a:lnTo>
                  <a:cubicBezTo>
                    <a:pt x="223638" y="191165"/>
                    <a:pt x="214485" y="198206"/>
                    <a:pt x="207444" y="195038"/>
                  </a:cubicBezTo>
                  <a:cubicBezTo>
                    <a:pt x="203923" y="193629"/>
                    <a:pt x="201107" y="189757"/>
                    <a:pt x="197586" y="185532"/>
                  </a:cubicBezTo>
                  <a:cubicBezTo>
                    <a:pt x="193362" y="179899"/>
                    <a:pt x="188433" y="173210"/>
                    <a:pt x="179984" y="170042"/>
                  </a:cubicBezTo>
                  <a:cubicBezTo>
                    <a:pt x="165902" y="164761"/>
                    <a:pt x="153580" y="172858"/>
                    <a:pt x="143370" y="179195"/>
                  </a:cubicBezTo>
                  <a:cubicBezTo>
                    <a:pt x="136329" y="183772"/>
                    <a:pt x="129640" y="187997"/>
                    <a:pt x="123655" y="187997"/>
                  </a:cubicBezTo>
                  <a:cubicBezTo>
                    <a:pt x="117318" y="187997"/>
                    <a:pt x="111333" y="183420"/>
                    <a:pt x="104644" y="178491"/>
                  </a:cubicBezTo>
                  <a:cubicBezTo>
                    <a:pt x="96547" y="172154"/>
                    <a:pt x="87042" y="165465"/>
                    <a:pt x="74720" y="165465"/>
                  </a:cubicBezTo>
                  <a:cubicBezTo>
                    <a:pt x="62750" y="165465"/>
                    <a:pt x="51484" y="172858"/>
                    <a:pt x="42683" y="185532"/>
                  </a:cubicBezTo>
                  <a:cubicBezTo>
                    <a:pt x="40219" y="189053"/>
                    <a:pt x="38106" y="192925"/>
                    <a:pt x="35994" y="196798"/>
                  </a:cubicBezTo>
                  <a:cubicBezTo>
                    <a:pt x="33178" y="202079"/>
                    <a:pt x="30361" y="207007"/>
                    <a:pt x="26841" y="210880"/>
                  </a:cubicBezTo>
                  <a:cubicBezTo>
                    <a:pt x="22616" y="215809"/>
                    <a:pt x="14871" y="220385"/>
                    <a:pt x="9238" y="218273"/>
                  </a:cubicBezTo>
                  <a:cubicBezTo>
                    <a:pt x="5365" y="216865"/>
                    <a:pt x="2197" y="212992"/>
                    <a:pt x="789" y="207712"/>
                  </a:cubicBezTo>
                  <a:cubicBezTo>
                    <a:pt x="-620" y="201727"/>
                    <a:pt x="85" y="194685"/>
                    <a:pt x="1141" y="188701"/>
                  </a:cubicBezTo>
                  <a:cubicBezTo>
                    <a:pt x="3605" y="175323"/>
                    <a:pt x="7830" y="161593"/>
                    <a:pt x="11702" y="148567"/>
                  </a:cubicBezTo>
                  <a:cubicBezTo>
                    <a:pt x="18039" y="128499"/>
                    <a:pt x="24728" y="107728"/>
                    <a:pt x="24728" y="86253"/>
                  </a:cubicBezTo>
                  <a:cubicBezTo>
                    <a:pt x="25432" y="73579"/>
                    <a:pt x="31065" y="60553"/>
                    <a:pt x="40219" y="49639"/>
                  </a:cubicBezTo>
                  <a:cubicBezTo>
                    <a:pt x="45499" y="42951"/>
                    <a:pt x="52188" y="36966"/>
                    <a:pt x="59934" y="32037"/>
                  </a:cubicBezTo>
                  <a:cubicBezTo>
                    <a:pt x="80353" y="19011"/>
                    <a:pt x="104644" y="13378"/>
                    <a:pt x="127880" y="9153"/>
                  </a:cubicBezTo>
                  <a:cubicBezTo>
                    <a:pt x="151820" y="4929"/>
                    <a:pt x="176111" y="1760"/>
                    <a:pt x="200755" y="0"/>
                  </a:cubicBezTo>
                  <a:cubicBezTo>
                    <a:pt x="202867" y="5633"/>
                    <a:pt x="206388" y="11266"/>
                    <a:pt x="210612" y="15842"/>
                  </a:cubicBezTo>
                  <a:cubicBezTo>
                    <a:pt x="220822" y="26756"/>
                    <a:pt x="235608" y="32741"/>
                    <a:pt x="250394" y="32741"/>
                  </a:cubicBezTo>
                  <a:cubicBezTo>
                    <a:pt x="257436" y="32741"/>
                    <a:pt x="264125" y="31333"/>
                    <a:pt x="270814" y="28868"/>
                  </a:cubicBezTo>
                  <a:cubicBezTo>
                    <a:pt x="283487" y="23588"/>
                    <a:pt x="293697" y="13026"/>
                    <a:pt x="299330" y="352"/>
                  </a:cubicBezTo>
                  <a:cubicBezTo>
                    <a:pt x="344393" y="3521"/>
                    <a:pt x="389456" y="10562"/>
                    <a:pt x="433814" y="22179"/>
                  </a:cubicBezTo>
                  <a:cubicBezTo>
                    <a:pt x="447192" y="25700"/>
                    <a:pt x="461274" y="29573"/>
                    <a:pt x="472540" y="37318"/>
                  </a:cubicBezTo>
                  <a:cubicBezTo>
                    <a:pt x="486622" y="46823"/>
                    <a:pt x="492607" y="58089"/>
                    <a:pt x="490495" y="71115"/>
                  </a:cubicBezTo>
                  <a:cubicBezTo>
                    <a:pt x="487326" y="92590"/>
                    <a:pt x="493311" y="113713"/>
                    <a:pt x="499296" y="134132"/>
                  </a:cubicBezTo>
                  <a:cubicBezTo>
                    <a:pt x="505985" y="156312"/>
                    <a:pt x="511618" y="176731"/>
                    <a:pt x="505633" y="1960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5"/>
            <p:cNvSpPr/>
            <p:nvPr/>
          </p:nvSpPr>
          <p:spPr>
            <a:xfrm>
              <a:off x="2860139" y="2755189"/>
              <a:ext cx="111530" cy="107984"/>
            </a:xfrm>
            <a:custGeom>
              <a:avLst/>
              <a:gdLst/>
              <a:ahLst/>
              <a:cxnLst/>
              <a:rect l="l" t="t" r="r" b="b"/>
              <a:pathLst>
                <a:path w="71487" h="69214" extrusionOk="0">
                  <a:moveTo>
                    <a:pt x="49309" y="66538"/>
                  </a:moveTo>
                  <a:cubicBezTo>
                    <a:pt x="59166" y="62313"/>
                    <a:pt x="66911" y="53160"/>
                    <a:pt x="70080" y="42598"/>
                  </a:cubicBezTo>
                  <a:cubicBezTo>
                    <a:pt x="70080" y="42598"/>
                    <a:pt x="70080" y="42598"/>
                    <a:pt x="70080" y="42598"/>
                  </a:cubicBezTo>
                  <a:cubicBezTo>
                    <a:pt x="71136" y="39078"/>
                    <a:pt x="71488" y="35557"/>
                    <a:pt x="71488" y="32037"/>
                  </a:cubicBezTo>
                  <a:cubicBezTo>
                    <a:pt x="71136" y="19715"/>
                    <a:pt x="64095" y="9857"/>
                    <a:pt x="52125" y="4225"/>
                  </a:cubicBezTo>
                  <a:cubicBezTo>
                    <a:pt x="52125" y="5281"/>
                    <a:pt x="52125" y="6337"/>
                    <a:pt x="52125" y="7393"/>
                  </a:cubicBezTo>
                  <a:cubicBezTo>
                    <a:pt x="52125" y="12322"/>
                    <a:pt x="47900" y="16194"/>
                    <a:pt x="43324" y="16194"/>
                  </a:cubicBezTo>
                  <a:cubicBezTo>
                    <a:pt x="43324" y="16194"/>
                    <a:pt x="43324" y="16194"/>
                    <a:pt x="42972" y="16194"/>
                  </a:cubicBezTo>
                  <a:cubicBezTo>
                    <a:pt x="38043" y="16194"/>
                    <a:pt x="34170" y="11970"/>
                    <a:pt x="34170" y="7041"/>
                  </a:cubicBezTo>
                  <a:cubicBezTo>
                    <a:pt x="34170" y="4577"/>
                    <a:pt x="34522" y="2112"/>
                    <a:pt x="34522" y="0"/>
                  </a:cubicBezTo>
                  <a:cubicBezTo>
                    <a:pt x="34522" y="0"/>
                    <a:pt x="34522" y="0"/>
                    <a:pt x="34522" y="0"/>
                  </a:cubicBezTo>
                  <a:cubicBezTo>
                    <a:pt x="22200" y="0"/>
                    <a:pt x="9879" y="7041"/>
                    <a:pt x="3894" y="17955"/>
                  </a:cubicBezTo>
                  <a:cubicBezTo>
                    <a:pt x="-2795" y="30277"/>
                    <a:pt x="-683" y="47879"/>
                    <a:pt x="8823" y="58441"/>
                  </a:cubicBezTo>
                  <a:cubicBezTo>
                    <a:pt x="19032" y="68650"/>
                    <a:pt x="35931" y="72171"/>
                    <a:pt x="49309" y="6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5"/>
            <p:cNvSpPr/>
            <p:nvPr/>
          </p:nvSpPr>
          <p:spPr>
            <a:xfrm>
              <a:off x="2554786" y="3622465"/>
              <a:ext cx="709639" cy="74731"/>
            </a:xfrm>
            <a:custGeom>
              <a:avLst/>
              <a:gdLst/>
              <a:ahLst/>
              <a:cxnLst/>
              <a:rect l="l" t="t" r="r" b="b"/>
              <a:pathLst>
                <a:path w="454853" h="47900" extrusionOk="0">
                  <a:moveTo>
                    <a:pt x="454853" y="3169"/>
                  </a:moveTo>
                  <a:cubicBezTo>
                    <a:pt x="451685" y="8801"/>
                    <a:pt x="447812" y="13730"/>
                    <a:pt x="443235" y="18307"/>
                  </a:cubicBezTo>
                  <a:cubicBezTo>
                    <a:pt x="431265" y="30277"/>
                    <a:pt x="414015" y="37318"/>
                    <a:pt x="388667" y="40486"/>
                  </a:cubicBezTo>
                  <a:cubicBezTo>
                    <a:pt x="304526" y="51400"/>
                    <a:pt x="144342" y="49287"/>
                    <a:pt x="67946" y="40486"/>
                  </a:cubicBezTo>
                  <a:cubicBezTo>
                    <a:pt x="60553" y="39782"/>
                    <a:pt x="53160" y="38022"/>
                    <a:pt x="46471" y="35909"/>
                  </a:cubicBezTo>
                  <a:cubicBezTo>
                    <a:pt x="25700" y="29221"/>
                    <a:pt x="9505" y="16547"/>
                    <a:pt x="0" y="0"/>
                  </a:cubicBezTo>
                  <a:cubicBezTo>
                    <a:pt x="64426" y="10210"/>
                    <a:pt x="148567" y="15842"/>
                    <a:pt x="237988" y="15842"/>
                  </a:cubicBezTo>
                  <a:cubicBezTo>
                    <a:pt x="263336" y="15842"/>
                    <a:pt x="287980" y="15490"/>
                    <a:pt x="311919" y="14434"/>
                  </a:cubicBezTo>
                  <a:cubicBezTo>
                    <a:pt x="364375" y="12674"/>
                    <a:pt x="412959" y="8801"/>
                    <a:pt x="454853" y="3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2405937" y="3503276"/>
              <a:ext cx="1040291" cy="116442"/>
            </a:xfrm>
            <a:custGeom>
              <a:avLst/>
              <a:gdLst/>
              <a:ahLst/>
              <a:cxnLst/>
              <a:rect l="l" t="t" r="r" b="b"/>
              <a:pathLst>
                <a:path w="666789" h="74635" extrusionOk="0">
                  <a:moveTo>
                    <a:pt x="666789" y="26404"/>
                  </a:moveTo>
                  <a:cubicBezTo>
                    <a:pt x="666789" y="30628"/>
                    <a:pt x="649891" y="45415"/>
                    <a:pt x="573847" y="58089"/>
                  </a:cubicBezTo>
                  <a:cubicBezTo>
                    <a:pt x="547443" y="62313"/>
                    <a:pt x="517518" y="66186"/>
                    <a:pt x="485130" y="68650"/>
                  </a:cubicBezTo>
                  <a:cubicBezTo>
                    <a:pt x="438659" y="72523"/>
                    <a:pt x="386907" y="74635"/>
                    <a:pt x="333395" y="74635"/>
                  </a:cubicBezTo>
                  <a:cubicBezTo>
                    <a:pt x="242565" y="74635"/>
                    <a:pt x="157016" y="68650"/>
                    <a:pt x="92942" y="58089"/>
                  </a:cubicBezTo>
                  <a:cubicBezTo>
                    <a:pt x="17251" y="45415"/>
                    <a:pt x="0" y="30628"/>
                    <a:pt x="0" y="26404"/>
                  </a:cubicBezTo>
                  <a:cubicBezTo>
                    <a:pt x="0" y="23587"/>
                    <a:pt x="10562" y="13026"/>
                    <a:pt x="55624" y="2112"/>
                  </a:cubicBezTo>
                  <a:cubicBezTo>
                    <a:pt x="63370" y="18307"/>
                    <a:pt x="78508" y="30628"/>
                    <a:pt x="97519" y="34501"/>
                  </a:cubicBezTo>
                  <a:cubicBezTo>
                    <a:pt x="173914" y="50344"/>
                    <a:pt x="251014" y="58441"/>
                    <a:pt x="328466" y="58441"/>
                  </a:cubicBezTo>
                  <a:cubicBezTo>
                    <a:pt x="383386" y="58441"/>
                    <a:pt x="438659" y="54216"/>
                    <a:pt x="493579" y="46471"/>
                  </a:cubicBezTo>
                  <a:cubicBezTo>
                    <a:pt x="515054" y="43303"/>
                    <a:pt x="536177" y="39430"/>
                    <a:pt x="557301" y="35205"/>
                  </a:cubicBezTo>
                  <a:cubicBezTo>
                    <a:pt x="577016" y="31333"/>
                    <a:pt x="592858" y="17603"/>
                    <a:pt x="600251" y="0"/>
                  </a:cubicBezTo>
                  <a:cubicBezTo>
                    <a:pt x="654467" y="11266"/>
                    <a:pt x="666789" y="22883"/>
                    <a:pt x="666789" y="26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2587742" y="2839225"/>
              <a:ext cx="729969" cy="339177"/>
            </a:xfrm>
            <a:custGeom>
              <a:avLst/>
              <a:gdLst/>
              <a:ahLst/>
              <a:cxnLst/>
              <a:rect l="l" t="t" r="r" b="b"/>
              <a:pathLst>
                <a:path w="467884" h="217400" extrusionOk="0">
                  <a:moveTo>
                    <a:pt x="372473" y="99279"/>
                  </a:moveTo>
                  <a:cubicBezTo>
                    <a:pt x="368952" y="57033"/>
                    <a:pt x="337267" y="64074"/>
                    <a:pt x="337267" y="64074"/>
                  </a:cubicBezTo>
                  <a:lnTo>
                    <a:pt x="259815" y="74635"/>
                  </a:lnTo>
                  <a:cubicBezTo>
                    <a:pt x="94350" y="80972"/>
                    <a:pt x="27460" y="64074"/>
                    <a:pt x="0" y="49639"/>
                  </a:cubicBezTo>
                  <a:cubicBezTo>
                    <a:pt x="5281" y="42951"/>
                    <a:pt x="11970" y="36966"/>
                    <a:pt x="19715" y="32037"/>
                  </a:cubicBezTo>
                  <a:cubicBezTo>
                    <a:pt x="40134" y="19011"/>
                    <a:pt x="64426" y="13378"/>
                    <a:pt x="87661" y="9153"/>
                  </a:cubicBezTo>
                  <a:cubicBezTo>
                    <a:pt x="111601" y="4929"/>
                    <a:pt x="135893" y="1760"/>
                    <a:pt x="160536" y="0"/>
                  </a:cubicBezTo>
                  <a:cubicBezTo>
                    <a:pt x="162649" y="5633"/>
                    <a:pt x="166169" y="11266"/>
                    <a:pt x="170394" y="15842"/>
                  </a:cubicBezTo>
                  <a:cubicBezTo>
                    <a:pt x="180603" y="26756"/>
                    <a:pt x="195390" y="32741"/>
                    <a:pt x="210176" y="32741"/>
                  </a:cubicBezTo>
                  <a:cubicBezTo>
                    <a:pt x="217217" y="32741"/>
                    <a:pt x="223906" y="31333"/>
                    <a:pt x="230595" y="28868"/>
                  </a:cubicBezTo>
                  <a:cubicBezTo>
                    <a:pt x="243269" y="23588"/>
                    <a:pt x="253478" y="13026"/>
                    <a:pt x="259111" y="352"/>
                  </a:cubicBezTo>
                  <a:cubicBezTo>
                    <a:pt x="304174" y="3521"/>
                    <a:pt x="349237" y="10562"/>
                    <a:pt x="393596" y="22179"/>
                  </a:cubicBezTo>
                  <a:cubicBezTo>
                    <a:pt x="406974" y="25700"/>
                    <a:pt x="421056" y="29573"/>
                    <a:pt x="432322" y="37318"/>
                  </a:cubicBezTo>
                  <a:cubicBezTo>
                    <a:pt x="446404" y="46823"/>
                    <a:pt x="452389" y="58089"/>
                    <a:pt x="450276" y="71115"/>
                  </a:cubicBezTo>
                  <a:cubicBezTo>
                    <a:pt x="447108" y="92590"/>
                    <a:pt x="453093" y="113713"/>
                    <a:pt x="459078" y="134132"/>
                  </a:cubicBezTo>
                  <a:cubicBezTo>
                    <a:pt x="465415" y="155960"/>
                    <a:pt x="471399" y="176379"/>
                    <a:pt x="465415" y="195742"/>
                  </a:cubicBezTo>
                  <a:cubicBezTo>
                    <a:pt x="462246" y="205247"/>
                    <a:pt x="456613" y="212640"/>
                    <a:pt x="449572" y="215809"/>
                  </a:cubicBezTo>
                  <a:cubicBezTo>
                    <a:pt x="442531" y="218977"/>
                    <a:pt x="433730" y="217217"/>
                    <a:pt x="429505" y="212288"/>
                  </a:cubicBezTo>
                  <a:cubicBezTo>
                    <a:pt x="427393" y="209472"/>
                    <a:pt x="426337" y="205247"/>
                    <a:pt x="424928" y="201022"/>
                  </a:cubicBezTo>
                  <a:cubicBezTo>
                    <a:pt x="424224" y="198910"/>
                    <a:pt x="423872" y="197150"/>
                    <a:pt x="423168" y="195038"/>
                  </a:cubicBezTo>
                  <a:cubicBezTo>
                    <a:pt x="419296" y="183420"/>
                    <a:pt x="411902" y="176027"/>
                    <a:pt x="402749" y="174266"/>
                  </a:cubicBezTo>
                  <a:cubicBezTo>
                    <a:pt x="394300" y="172858"/>
                    <a:pt x="387259" y="176379"/>
                    <a:pt x="381626" y="179547"/>
                  </a:cubicBezTo>
                  <a:cubicBezTo>
                    <a:pt x="380570" y="180251"/>
                    <a:pt x="379514" y="180603"/>
                    <a:pt x="378457" y="180956"/>
                  </a:cubicBezTo>
                  <a:cubicBezTo>
                    <a:pt x="375993" y="143286"/>
                    <a:pt x="373529" y="111953"/>
                    <a:pt x="372473" y="99279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5"/>
            <p:cNvSpPr/>
            <p:nvPr/>
          </p:nvSpPr>
          <p:spPr>
            <a:xfrm>
              <a:off x="2606724" y="2912032"/>
              <a:ext cx="614554" cy="56267"/>
            </a:xfrm>
            <a:custGeom>
              <a:avLst/>
              <a:gdLst/>
              <a:ahLst/>
              <a:cxnLst/>
              <a:rect l="l" t="t" r="r" b="b"/>
              <a:pathLst>
                <a:path w="393907" h="36065" extrusionOk="0">
                  <a:moveTo>
                    <a:pt x="184631" y="36066"/>
                  </a:moveTo>
                  <a:cubicBezTo>
                    <a:pt x="124078" y="36066"/>
                    <a:pt x="63173" y="29377"/>
                    <a:pt x="4028" y="15999"/>
                  </a:cubicBezTo>
                  <a:cubicBezTo>
                    <a:pt x="1211" y="15295"/>
                    <a:pt x="-549" y="12831"/>
                    <a:pt x="155" y="10014"/>
                  </a:cubicBezTo>
                  <a:cubicBezTo>
                    <a:pt x="859" y="7198"/>
                    <a:pt x="3324" y="5437"/>
                    <a:pt x="6140" y="6141"/>
                  </a:cubicBezTo>
                  <a:cubicBezTo>
                    <a:pt x="131119" y="34306"/>
                    <a:pt x="263139" y="32193"/>
                    <a:pt x="387414" y="156"/>
                  </a:cubicBezTo>
                  <a:cubicBezTo>
                    <a:pt x="390230" y="-548"/>
                    <a:pt x="393047" y="1213"/>
                    <a:pt x="393751" y="3677"/>
                  </a:cubicBezTo>
                  <a:cubicBezTo>
                    <a:pt x="394455" y="6493"/>
                    <a:pt x="392695" y="9310"/>
                    <a:pt x="390230" y="10014"/>
                  </a:cubicBezTo>
                  <a:cubicBezTo>
                    <a:pt x="322988" y="27265"/>
                    <a:pt x="253634" y="36066"/>
                    <a:pt x="184631" y="3606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5"/>
            <p:cNvSpPr/>
            <p:nvPr/>
          </p:nvSpPr>
          <p:spPr>
            <a:xfrm>
              <a:off x="3154574" y="3138500"/>
              <a:ext cx="168220" cy="412012"/>
            </a:xfrm>
            <a:custGeom>
              <a:avLst/>
              <a:gdLst/>
              <a:ahLst/>
              <a:cxnLst/>
              <a:rect l="l" t="t" r="r" b="b"/>
              <a:pathLst>
                <a:path w="107823" h="264085" extrusionOk="0">
                  <a:moveTo>
                    <a:pt x="73931" y="251411"/>
                  </a:moveTo>
                  <a:cubicBezTo>
                    <a:pt x="49287" y="256340"/>
                    <a:pt x="24644" y="260565"/>
                    <a:pt x="0" y="264085"/>
                  </a:cubicBezTo>
                  <a:cubicBezTo>
                    <a:pt x="27460" y="243666"/>
                    <a:pt x="29925" y="206700"/>
                    <a:pt x="29925" y="206700"/>
                  </a:cubicBezTo>
                  <a:cubicBezTo>
                    <a:pt x="29925" y="206700"/>
                    <a:pt x="22179" y="95804"/>
                    <a:pt x="16194" y="7790"/>
                  </a:cubicBezTo>
                  <a:cubicBezTo>
                    <a:pt x="19715" y="6734"/>
                    <a:pt x="23236" y="4974"/>
                    <a:pt x="26052" y="3566"/>
                  </a:cubicBezTo>
                  <a:cubicBezTo>
                    <a:pt x="29925" y="1453"/>
                    <a:pt x="33445" y="-307"/>
                    <a:pt x="35909" y="45"/>
                  </a:cubicBezTo>
                  <a:cubicBezTo>
                    <a:pt x="38374" y="397"/>
                    <a:pt x="41190" y="3918"/>
                    <a:pt x="42950" y="9198"/>
                  </a:cubicBezTo>
                  <a:cubicBezTo>
                    <a:pt x="43655" y="10959"/>
                    <a:pt x="44007" y="12719"/>
                    <a:pt x="44359" y="14479"/>
                  </a:cubicBezTo>
                  <a:cubicBezTo>
                    <a:pt x="45767" y="19760"/>
                    <a:pt x="47527" y="26097"/>
                    <a:pt x="51752" y="31730"/>
                  </a:cubicBezTo>
                  <a:cubicBezTo>
                    <a:pt x="60553" y="43700"/>
                    <a:pt x="78508" y="47572"/>
                    <a:pt x="93294" y="40883"/>
                  </a:cubicBezTo>
                  <a:cubicBezTo>
                    <a:pt x="94702" y="40179"/>
                    <a:pt x="96111" y="39475"/>
                    <a:pt x="97519" y="38771"/>
                  </a:cubicBezTo>
                  <a:lnTo>
                    <a:pt x="107728" y="208461"/>
                  </a:lnTo>
                  <a:cubicBezTo>
                    <a:pt x="109137" y="228528"/>
                    <a:pt x="94702" y="247539"/>
                    <a:pt x="73931" y="251411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5"/>
            <p:cNvSpPr/>
            <p:nvPr/>
          </p:nvSpPr>
          <p:spPr>
            <a:xfrm>
              <a:off x="2878702" y="2778259"/>
              <a:ext cx="42034" cy="43396"/>
            </a:xfrm>
            <a:custGeom>
              <a:avLst/>
              <a:gdLst/>
              <a:ahLst/>
              <a:cxnLst/>
              <a:rect l="l" t="t" r="r" b="b"/>
              <a:pathLst>
                <a:path w="26942" h="27815" extrusionOk="0">
                  <a:moveTo>
                    <a:pt x="13823" y="0"/>
                  </a:moveTo>
                  <a:cubicBezTo>
                    <a:pt x="-4131" y="0"/>
                    <a:pt x="-4836" y="27812"/>
                    <a:pt x="13119" y="27812"/>
                  </a:cubicBezTo>
                  <a:cubicBezTo>
                    <a:pt x="31074" y="28164"/>
                    <a:pt x="31778" y="0"/>
                    <a:pt x="13823" y="0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5"/>
            <p:cNvSpPr/>
            <p:nvPr/>
          </p:nvSpPr>
          <p:spPr>
            <a:xfrm>
              <a:off x="2627288" y="3626859"/>
              <a:ext cx="637136" cy="69787"/>
            </a:xfrm>
            <a:custGeom>
              <a:avLst/>
              <a:gdLst/>
              <a:ahLst/>
              <a:cxnLst/>
              <a:rect l="l" t="t" r="r" b="b"/>
              <a:pathLst>
                <a:path w="408381" h="44731" extrusionOk="0">
                  <a:moveTo>
                    <a:pt x="265800" y="11618"/>
                  </a:moveTo>
                  <a:cubicBezTo>
                    <a:pt x="317904" y="9857"/>
                    <a:pt x="366488" y="5633"/>
                    <a:pt x="408382" y="0"/>
                  </a:cubicBezTo>
                  <a:cubicBezTo>
                    <a:pt x="405213" y="5633"/>
                    <a:pt x="401341" y="10562"/>
                    <a:pt x="396764" y="15138"/>
                  </a:cubicBezTo>
                  <a:cubicBezTo>
                    <a:pt x="384794" y="27108"/>
                    <a:pt x="367544" y="34149"/>
                    <a:pt x="342196" y="37318"/>
                  </a:cubicBezTo>
                  <a:cubicBezTo>
                    <a:pt x="258055" y="48231"/>
                    <a:pt x="97871" y="46119"/>
                    <a:pt x="21475" y="37318"/>
                  </a:cubicBezTo>
                  <a:cubicBezTo>
                    <a:pt x="14082" y="36613"/>
                    <a:pt x="6689" y="34853"/>
                    <a:pt x="0" y="32741"/>
                  </a:cubicBezTo>
                  <a:cubicBezTo>
                    <a:pt x="119346" y="47879"/>
                    <a:pt x="214048" y="27812"/>
                    <a:pt x="265800" y="11618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5"/>
            <p:cNvSpPr/>
            <p:nvPr/>
          </p:nvSpPr>
          <p:spPr>
            <a:xfrm>
              <a:off x="3162813" y="3503276"/>
              <a:ext cx="283415" cy="107104"/>
            </a:xfrm>
            <a:custGeom>
              <a:avLst/>
              <a:gdLst/>
              <a:ahLst/>
              <a:cxnLst/>
              <a:rect l="l" t="t" r="r" b="b"/>
              <a:pathLst>
                <a:path w="181659" h="68650" extrusionOk="0">
                  <a:moveTo>
                    <a:pt x="181660" y="26404"/>
                  </a:moveTo>
                  <a:cubicBezTo>
                    <a:pt x="181660" y="30628"/>
                    <a:pt x="164761" y="45415"/>
                    <a:pt x="88717" y="58089"/>
                  </a:cubicBezTo>
                  <a:cubicBezTo>
                    <a:pt x="62313" y="62313"/>
                    <a:pt x="32389" y="66186"/>
                    <a:pt x="0" y="68650"/>
                  </a:cubicBezTo>
                  <a:cubicBezTo>
                    <a:pt x="23236" y="61609"/>
                    <a:pt x="16899" y="52456"/>
                    <a:pt x="8449" y="46471"/>
                  </a:cubicBezTo>
                  <a:cubicBezTo>
                    <a:pt x="29925" y="43303"/>
                    <a:pt x="51048" y="39430"/>
                    <a:pt x="72171" y="35205"/>
                  </a:cubicBezTo>
                  <a:cubicBezTo>
                    <a:pt x="91886" y="31333"/>
                    <a:pt x="107728" y="17603"/>
                    <a:pt x="115121" y="0"/>
                  </a:cubicBezTo>
                  <a:cubicBezTo>
                    <a:pt x="169338" y="11266"/>
                    <a:pt x="181660" y="22883"/>
                    <a:pt x="181660" y="26404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5"/>
            <p:cNvSpPr/>
            <p:nvPr/>
          </p:nvSpPr>
          <p:spPr>
            <a:xfrm>
              <a:off x="2608543" y="3162606"/>
              <a:ext cx="34158" cy="84304"/>
            </a:xfrm>
            <a:custGeom>
              <a:avLst/>
              <a:gdLst/>
              <a:ahLst/>
              <a:cxnLst/>
              <a:rect l="l" t="t" r="r" b="b"/>
              <a:pathLst>
                <a:path w="21894" h="54036" extrusionOk="0">
                  <a:moveTo>
                    <a:pt x="21873" y="8533"/>
                  </a:moveTo>
                  <a:cubicBezTo>
                    <a:pt x="22577" y="-1324"/>
                    <a:pt x="6030" y="-3436"/>
                    <a:pt x="4622" y="6421"/>
                  </a:cubicBezTo>
                  <a:cubicBezTo>
                    <a:pt x="2510" y="20151"/>
                    <a:pt x="-1715" y="33529"/>
                    <a:pt x="749" y="47611"/>
                  </a:cubicBezTo>
                  <a:cubicBezTo>
                    <a:pt x="2510" y="56413"/>
                    <a:pt x="13775" y="55709"/>
                    <a:pt x="16944" y="48315"/>
                  </a:cubicBezTo>
                  <a:cubicBezTo>
                    <a:pt x="22929" y="35994"/>
                    <a:pt x="21169" y="21559"/>
                    <a:pt x="21873" y="8533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5"/>
            <p:cNvSpPr/>
            <p:nvPr/>
          </p:nvSpPr>
          <p:spPr>
            <a:xfrm>
              <a:off x="2586901" y="3277658"/>
              <a:ext cx="47865" cy="200862"/>
            </a:xfrm>
            <a:custGeom>
              <a:avLst/>
              <a:gdLst/>
              <a:ahLst/>
              <a:cxnLst/>
              <a:rect l="l" t="t" r="r" b="b"/>
              <a:pathLst>
                <a:path w="30680" h="128745" extrusionOk="0">
                  <a:moveTo>
                    <a:pt x="28000" y="56600"/>
                  </a:moveTo>
                  <a:cubicBezTo>
                    <a:pt x="29760" y="39701"/>
                    <a:pt x="33985" y="18226"/>
                    <a:pt x="25887" y="2736"/>
                  </a:cubicBezTo>
                  <a:cubicBezTo>
                    <a:pt x="24127" y="-785"/>
                    <a:pt x="19902" y="-785"/>
                    <a:pt x="17438" y="2032"/>
                  </a:cubicBezTo>
                  <a:cubicBezTo>
                    <a:pt x="6172" y="16114"/>
                    <a:pt x="6172" y="37941"/>
                    <a:pt x="4060" y="55192"/>
                  </a:cubicBezTo>
                  <a:cubicBezTo>
                    <a:pt x="1596" y="77019"/>
                    <a:pt x="-1573" y="100255"/>
                    <a:pt x="892" y="122082"/>
                  </a:cubicBezTo>
                  <a:cubicBezTo>
                    <a:pt x="1948" y="130531"/>
                    <a:pt x="14269" y="130883"/>
                    <a:pt x="17086" y="123490"/>
                  </a:cubicBezTo>
                  <a:cubicBezTo>
                    <a:pt x="24127" y="102367"/>
                    <a:pt x="26239" y="78427"/>
                    <a:pt x="28000" y="56600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5"/>
            <p:cNvSpPr/>
            <p:nvPr/>
          </p:nvSpPr>
          <p:spPr>
            <a:xfrm>
              <a:off x="3027147" y="3323670"/>
              <a:ext cx="117540" cy="101062"/>
            </a:xfrm>
            <a:custGeom>
              <a:avLst/>
              <a:gdLst/>
              <a:ahLst/>
              <a:cxnLst/>
              <a:rect l="l" t="t" r="r" b="b"/>
              <a:pathLst>
                <a:path w="75339" h="64777" extrusionOk="0">
                  <a:moveTo>
                    <a:pt x="0" y="32389"/>
                  </a:moveTo>
                  <a:cubicBezTo>
                    <a:pt x="0" y="14434"/>
                    <a:pt x="16899" y="0"/>
                    <a:pt x="37670" y="0"/>
                  </a:cubicBezTo>
                  <a:cubicBezTo>
                    <a:pt x="58441" y="0"/>
                    <a:pt x="75339" y="14434"/>
                    <a:pt x="75339" y="32389"/>
                  </a:cubicBezTo>
                  <a:cubicBezTo>
                    <a:pt x="75339" y="50344"/>
                    <a:pt x="58441" y="64778"/>
                    <a:pt x="37670" y="64778"/>
                  </a:cubicBezTo>
                  <a:cubicBezTo>
                    <a:pt x="16899" y="64778"/>
                    <a:pt x="0" y="50344"/>
                    <a:pt x="0" y="323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5"/>
            <p:cNvSpPr/>
            <p:nvPr/>
          </p:nvSpPr>
          <p:spPr>
            <a:xfrm>
              <a:off x="2707480" y="3323670"/>
              <a:ext cx="117540" cy="101062"/>
            </a:xfrm>
            <a:custGeom>
              <a:avLst/>
              <a:gdLst/>
              <a:ahLst/>
              <a:cxnLst/>
              <a:rect l="l" t="t" r="r" b="b"/>
              <a:pathLst>
                <a:path w="75339" h="64777" extrusionOk="0">
                  <a:moveTo>
                    <a:pt x="0" y="32389"/>
                  </a:moveTo>
                  <a:cubicBezTo>
                    <a:pt x="0" y="14434"/>
                    <a:pt x="16899" y="0"/>
                    <a:pt x="37670" y="0"/>
                  </a:cubicBezTo>
                  <a:cubicBezTo>
                    <a:pt x="58441" y="0"/>
                    <a:pt x="75339" y="14434"/>
                    <a:pt x="75339" y="32389"/>
                  </a:cubicBezTo>
                  <a:cubicBezTo>
                    <a:pt x="75339" y="50344"/>
                    <a:pt x="58441" y="64778"/>
                    <a:pt x="37670" y="64778"/>
                  </a:cubicBezTo>
                  <a:cubicBezTo>
                    <a:pt x="16899" y="64778"/>
                    <a:pt x="0" y="50344"/>
                    <a:pt x="0" y="323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5"/>
            <p:cNvSpPr/>
            <p:nvPr/>
          </p:nvSpPr>
          <p:spPr>
            <a:xfrm>
              <a:off x="2781629" y="3265997"/>
              <a:ext cx="19772" cy="19772"/>
            </a:xfrm>
            <a:custGeom>
              <a:avLst/>
              <a:gdLst/>
              <a:ahLst/>
              <a:cxnLst/>
              <a:rect l="l" t="t" r="r" b="b"/>
              <a:pathLst>
                <a:path w="12673" h="12673" extrusionOk="0">
                  <a:moveTo>
                    <a:pt x="0" y="6337"/>
                  </a:moveTo>
                  <a:cubicBezTo>
                    <a:pt x="0" y="2816"/>
                    <a:pt x="2816" y="0"/>
                    <a:pt x="6337" y="0"/>
                  </a:cubicBezTo>
                  <a:cubicBezTo>
                    <a:pt x="9857" y="0"/>
                    <a:pt x="12674" y="2816"/>
                    <a:pt x="12674" y="6337"/>
                  </a:cubicBezTo>
                  <a:cubicBezTo>
                    <a:pt x="12674" y="9857"/>
                    <a:pt x="9857" y="12674"/>
                    <a:pt x="6337" y="12674"/>
                  </a:cubicBezTo>
                  <a:cubicBezTo>
                    <a:pt x="2816" y="12674"/>
                    <a:pt x="0" y="9857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5"/>
            <p:cNvSpPr/>
            <p:nvPr/>
          </p:nvSpPr>
          <p:spPr>
            <a:xfrm>
              <a:off x="3031540" y="3265997"/>
              <a:ext cx="19772" cy="19772"/>
            </a:xfrm>
            <a:custGeom>
              <a:avLst/>
              <a:gdLst/>
              <a:ahLst/>
              <a:cxnLst/>
              <a:rect l="l" t="t" r="r" b="b"/>
              <a:pathLst>
                <a:path w="12673" h="12673" extrusionOk="0">
                  <a:moveTo>
                    <a:pt x="0" y="6337"/>
                  </a:moveTo>
                  <a:cubicBezTo>
                    <a:pt x="0" y="2816"/>
                    <a:pt x="2816" y="0"/>
                    <a:pt x="6337" y="0"/>
                  </a:cubicBezTo>
                  <a:cubicBezTo>
                    <a:pt x="9857" y="0"/>
                    <a:pt x="12674" y="2816"/>
                    <a:pt x="12674" y="6337"/>
                  </a:cubicBezTo>
                  <a:cubicBezTo>
                    <a:pt x="12674" y="9857"/>
                    <a:pt x="9857" y="12674"/>
                    <a:pt x="6337" y="12674"/>
                  </a:cubicBezTo>
                  <a:cubicBezTo>
                    <a:pt x="2816" y="12674"/>
                    <a:pt x="0" y="9857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5"/>
            <p:cNvSpPr/>
            <p:nvPr/>
          </p:nvSpPr>
          <p:spPr>
            <a:xfrm>
              <a:off x="2379574" y="2635227"/>
              <a:ext cx="1094118" cy="1089398"/>
            </a:xfrm>
            <a:custGeom>
              <a:avLst/>
              <a:gdLst/>
              <a:ahLst/>
              <a:cxnLst/>
              <a:rect l="l" t="t" r="r" b="b"/>
              <a:pathLst>
                <a:path w="701290" h="698265" extrusionOk="0">
                  <a:moveTo>
                    <a:pt x="178139" y="690872"/>
                  </a:moveTo>
                  <a:cubicBezTo>
                    <a:pt x="218625" y="695449"/>
                    <a:pt x="282699" y="698266"/>
                    <a:pt x="346421" y="698266"/>
                  </a:cubicBezTo>
                  <a:cubicBezTo>
                    <a:pt x="404509" y="698266"/>
                    <a:pt x="462246" y="695801"/>
                    <a:pt x="503084" y="690872"/>
                  </a:cubicBezTo>
                  <a:cubicBezTo>
                    <a:pt x="532657" y="687000"/>
                    <a:pt x="553076" y="678551"/>
                    <a:pt x="567862" y="663764"/>
                  </a:cubicBezTo>
                  <a:cubicBezTo>
                    <a:pt x="576663" y="654963"/>
                    <a:pt x="583704" y="644402"/>
                    <a:pt x="588281" y="632784"/>
                  </a:cubicBezTo>
                  <a:cubicBezTo>
                    <a:pt x="590042" y="632432"/>
                    <a:pt x="591802" y="632080"/>
                    <a:pt x="593562" y="632080"/>
                  </a:cubicBezTo>
                  <a:cubicBezTo>
                    <a:pt x="639681" y="624334"/>
                    <a:pt x="701290" y="610956"/>
                    <a:pt x="701290" y="583144"/>
                  </a:cubicBezTo>
                  <a:cubicBezTo>
                    <a:pt x="701290" y="571526"/>
                    <a:pt x="692841" y="554628"/>
                    <a:pt x="622078" y="539489"/>
                  </a:cubicBezTo>
                  <a:cubicBezTo>
                    <a:pt x="622430" y="536321"/>
                    <a:pt x="622430" y="533153"/>
                    <a:pt x="622430" y="529632"/>
                  </a:cubicBezTo>
                  <a:lnTo>
                    <a:pt x="611165" y="343396"/>
                  </a:lnTo>
                  <a:cubicBezTo>
                    <a:pt x="611165" y="343396"/>
                    <a:pt x="611165" y="343396"/>
                    <a:pt x="611165" y="343396"/>
                  </a:cubicBezTo>
                  <a:cubicBezTo>
                    <a:pt x="612925" y="339875"/>
                    <a:pt x="614685" y="336355"/>
                    <a:pt x="615741" y="332482"/>
                  </a:cubicBezTo>
                  <a:cubicBezTo>
                    <a:pt x="623487" y="308191"/>
                    <a:pt x="616446" y="283899"/>
                    <a:pt x="609757" y="260663"/>
                  </a:cubicBezTo>
                  <a:cubicBezTo>
                    <a:pt x="604124" y="241300"/>
                    <a:pt x="598843" y="222994"/>
                    <a:pt x="601659" y="205391"/>
                  </a:cubicBezTo>
                  <a:cubicBezTo>
                    <a:pt x="603772" y="191309"/>
                    <a:pt x="600955" y="170890"/>
                    <a:pt x="575959" y="153991"/>
                  </a:cubicBezTo>
                  <a:cubicBezTo>
                    <a:pt x="562229" y="144838"/>
                    <a:pt x="546739" y="140261"/>
                    <a:pt x="531601" y="136388"/>
                  </a:cubicBezTo>
                  <a:cubicBezTo>
                    <a:pt x="487242" y="125123"/>
                    <a:pt x="442179" y="117730"/>
                    <a:pt x="397116" y="114209"/>
                  </a:cubicBezTo>
                  <a:cubicBezTo>
                    <a:pt x="397116" y="112449"/>
                    <a:pt x="397468" y="110688"/>
                    <a:pt x="397468" y="108928"/>
                  </a:cubicBezTo>
                  <a:cubicBezTo>
                    <a:pt x="397116" y="87453"/>
                    <a:pt x="383738" y="70554"/>
                    <a:pt x="362263" y="63161"/>
                  </a:cubicBezTo>
                  <a:cubicBezTo>
                    <a:pt x="365079" y="45559"/>
                    <a:pt x="371064" y="28660"/>
                    <a:pt x="379866" y="13170"/>
                  </a:cubicBezTo>
                  <a:cubicBezTo>
                    <a:pt x="382330" y="8945"/>
                    <a:pt x="380922" y="3664"/>
                    <a:pt x="376345" y="1200"/>
                  </a:cubicBezTo>
                  <a:cubicBezTo>
                    <a:pt x="372120" y="-1265"/>
                    <a:pt x="366840" y="144"/>
                    <a:pt x="364375" y="4720"/>
                  </a:cubicBezTo>
                  <a:cubicBezTo>
                    <a:pt x="354870" y="21619"/>
                    <a:pt x="348181" y="40278"/>
                    <a:pt x="345012" y="59641"/>
                  </a:cubicBezTo>
                  <a:cubicBezTo>
                    <a:pt x="325649" y="58937"/>
                    <a:pt x="306286" y="69498"/>
                    <a:pt x="296781" y="86749"/>
                  </a:cubicBezTo>
                  <a:cubicBezTo>
                    <a:pt x="292204" y="95198"/>
                    <a:pt x="290092" y="104703"/>
                    <a:pt x="290796" y="114561"/>
                  </a:cubicBezTo>
                  <a:cubicBezTo>
                    <a:pt x="266504" y="116321"/>
                    <a:pt x="242213" y="119490"/>
                    <a:pt x="218625" y="123714"/>
                  </a:cubicBezTo>
                  <a:cubicBezTo>
                    <a:pt x="193629" y="128291"/>
                    <a:pt x="167225" y="134276"/>
                    <a:pt x="143990" y="149062"/>
                  </a:cubicBezTo>
                  <a:cubicBezTo>
                    <a:pt x="117938" y="165961"/>
                    <a:pt x="101743" y="191309"/>
                    <a:pt x="100687" y="217713"/>
                  </a:cubicBezTo>
                  <a:cubicBezTo>
                    <a:pt x="100687" y="217713"/>
                    <a:pt x="100687" y="218065"/>
                    <a:pt x="100687" y="218065"/>
                  </a:cubicBezTo>
                  <a:cubicBezTo>
                    <a:pt x="100687" y="236724"/>
                    <a:pt x="94702" y="255383"/>
                    <a:pt x="88717" y="275097"/>
                  </a:cubicBezTo>
                  <a:cubicBezTo>
                    <a:pt x="84493" y="288828"/>
                    <a:pt x="79916" y="302910"/>
                    <a:pt x="77452" y="317344"/>
                  </a:cubicBezTo>
                  <a:cubicBezTo>
                    <a:pt x="76044" y="324737"/>
                    <a:pt x="74987" y="334242"/>
                    <a:pt x="77452" y="343748"/>
                  </a:cubicBezTo>
                  <a:cubicBezTo>
                    <a:pt x="79212" y="350085"/>
                    <a:pt x="82380" y="355718"/>
                    <a:pt x="86605" y="359942"/>
                  </a:cubicBezTo>
                  <a:lnTo>
                    <a:pt x="67594" y="526464"/>
                  </a:lnTo>
                  <a:cubicBezTo>
                    <a:pt x="66890" y="532096"/>
                    <a:pt x="67242" y="537377"/>
                    <a:pt x="67946" y="542658"/>
                  </a:cubicBezTo>
                  <a:cubicBezTo>
                    <a:pt x="21475" y="553572"/>
                    <a:pt x="0" y="566950"/>
                    <a:pt x="0" y="583848"/>
                  </a:cubicBezTo>
                  <a:cubicBezTo>
                    <a:pt x="0" y="596522"/>
                    <a:pt x="9857" y="614477"/>
                    <a:pt x="91886" y="629967"/>
                  </a:cubicBezTo>
                  <a:cubicBezTo>
                    <a:pt x="103504" y="662708"/>
                    <a:pt x="136245" y="685944"/>
                    <a:pt x="178139" y="690872"/>
                  </a:cubicBezTo>
                  <a:close/>
                  <a:moveTo>
                    <a:pt x="555188" y="651090"/>
                  </a:moveTo>
                  <a:cubicBezTo>
                    <a:pt x="543218" y="663060"/>
                    <a:pt x="525968" y="670101"/>
                    <a:pt x="500620" y="673270"/>
                  </a:cubicBezTo>
                  <a:cubicBezTo>
                    <a:pt x="416479" y="684184"/>
                    <a:pt x="256295" y="682071"/>
                    <a:pt x="179899" y="673270"/>
                  </a:cubicBezTo>
                  <a:cubicBezTo>
                    <a:pt x="148567" y="669749"/>
                    <a:pt x="124275" y="654963"/>
                    <a:pt x="112305" y="632784"/>
                  </a:cubicBezTo>
                  <a:cubicBezTo>
                    <a:pt x="176731" y="642993"/>
                    <a:pt x="260872" y="648626"/>
                    <a:pt x="350293" y="648626"/>
                  </a:cubicBezTo>
                  <a:cubicBezTo>
                    <a:pt x="430209" y="648626"/>
                    <a:pt x="505901" y="644049"/>
                    <a:pt x="566806" y="635952"/>
                  </a:cubicBezTo>
                  <a:cubicBezTo>
                    <a:pt x="563638" y="641233"/>
                    <a:pt x="559765" y="646514"/>
                    <a:pt x="555188" y="651090"/>
                  </a:cubicBezTo>
                  <a:close/>
                  <a:moveTo>
                    <a:pt x="312271" y="94494"/>
                  </a:moveTo>
                  <a:cubicBezTo>
                    <a:pt x="318256" y="83580"/>
                    <a:pt x="330578" y="76539"/>
                    <a:pt x="342900" y="76539"/>
                  </a:cubicBezTo>
                  <a:cubicBezTo>
                    <a:pt x="342900" y="76539"/>
                    <a:pt x="342900" y="76539"/>
                    <a:pt x="342900" y="76539"/>
                  </a:cubicBezTo>
                  <a:cubicBezTo>
                    <a:pt x="342900" y="79004"/>
                    <a:pt x="342548" y="81468"/>
                    <a:pt x="342548" y="83580"/>
                  </a:cubicBezTo>
                  <a:cubicBezTo>
                    <a:pt x="342548" y="88509"/>
                    <a:pt x="346421" y="92382"/>
                    <a:pt x="351349" y="92734"/>
                  </a:cubicBezTo>
                  <a:cubicBezTo>
                    <a:pt x="351349" y="92734"/>
                    <a:pt x="351349" y="92734"/>
                    <a:pt x="351701" y="92734"/>
                  </a:cubicBezTo>
                  <a:cubicBezTo>
                    <a:pt x="356630" y="92734"/>
                    <a:pt x="360503" y="88861"/>
                    <a:pt x="360503" y="83932"/>
                  </a:cubicBezTo>
                  <a:cubicBezTo>
                    <a:pt x="360503" y="82876"/>
                    <a:pt x="360503" y="81820"/>
                    <a:pt x="360503" y="80764"/>
                  </a:cubicBezTo>
                  <a:cubicBezTo>
                    <a:pt x="372472" y="86397"/>
                    <a:pt x="379514" y="96254"/>
                    <a:pt x="379866" y="108576"/>
                  </a:cubicBezTo>
                  <a:cubicBezTo>
                    <a:pt x="379866" y="112097"/>
                    <a:pt x="379514" y="115969"/>
                    <a:pt x="378457" y="119138"/>
                  </a:cubicBezTo>
                  <a:cubicBezTo>
                    <a:pt x="378457" y="119138"/>
                    <a:pt x="378457" y="119138"/>
                    <a:pt x="378457" y="119138"/>
                  </a:cubicBezTo>
                  <a:cubicBezTo>
                    <a:pt x="375289" y="129699"/>
                    <a:pt x="367544" y="138853"/>
                    <a:pt x="357686" y="143077"/>
                  </a:cubicBezTo>
                  <a:cubicBezTo>
                    <a:pt x="344308" y="148710"/>
                    <a:pt x="327410" y="145190"/>
                    <a:pt x="317552" y="134276"/>
                  </a:cubicBezTo>
                  <a:cubicBezTo>
                    <a:pt x="307343" y="124066"/>
                    <a:pt x="305230" y="106816"/>
                    <a:pt x="312271" y="94494"/>
                  </a:cubicBezTo>
                  <a:close/>
                  <a:moveTo>
                    <a:pt x="94350" y="319456"/>
                  </a:moveTo>
                  <a:cubicBezTo>
                    <a:pt x="96815" y="306078"/>
                    <a:pt x="101039" y="292348"/>
                    <a:pt x="104912" y="279322"/>
                  </a:cubicBezTo>
                  <a:cubicBezTo>
                    <a:pt x="111249" y="259255"/>
                    <a:pt x="117586" y="238484"/>
                    <a:pt x="117938" y="217009"/>
                  </a:cubicBezTo>
                  <a:cubicBezTo>
                    <a:pt x="118994" y="196942"/>
                    <a:pt x="132372" y="176170"/>
                    <a:pt x="153143" y="162792"/>
                  </a:cubicBezTo>
                  <a:cubicBezTo>
                    <a:pt x="173562" y="149766"/>
                    <a:pt x="197854" y="144134"/>
                    <a:pt x="221442" y="139909"/>
                  </a:cubicBezTo>
                  <a:cubicBezTo>
                    <a:pt x="245029" y="135684"/>
                    <a:pt x="269673" y="132516"/>
                    <a:pt x="294317" y="130756"/>
                  </a:cubicBezTo>
                  <a:cubicBezTo>
                    <a:pt x="296781" y="136388"/>
                    <a:pt x="299950" y="142021"/>
                    <a:pt x="304174" y="146598"/>
                  </a:cubicBezTo>
                  <a:cubicBezTo>
                    <a:pt x="314384" y="157511"/>
                    <a:pt x="329170" y="163496"/>
                    <a:pt x="343956" y="163496"/>
                  </a:cubicBezTo>
                  <a:cubicBezTo>
                    <a:pt x="350997" y="163496"/>
                    <a:pt x="357686" y="162088"/>
                    <a:pt x="364375" y="159624"/>
                  </a:cubicBezTo>
                  <a:cubicBezTo>
                    <a:pt x="377401" y="154343"/>
                    <a:pt x="387611" y="143782"/>
                    <a:pt x="392892" y="131107"/>
                  </a:cubicBezTo>
                  <a:cubicBezTo>
                    <a:pt x="437954" y="134276"/>
                    <a:pt x="483017" y="141669"/>
                    <a:pt x="527376" y="152935"/>
                  </a:cubicBezTo>
                  <a:cubicBezTo>
                    <a:pt x="540754" y="156455"/>
                    <a:pt x="554836" y="160328"/>
                    <a:pt x="566102" y="168073"/>
                  </a:cubicBezTo>
                  <a:cubicBezTo>
                    <a:pt x="580184" y="177579"/>
                    <a:pt x="586169" y="188844"/>
                    <a:pt x="584057" y="201870"/>
                  </a:cubicBezTo>
                  <a:cubicBezTo>
                    <a:pt x="580888" y="223346"/>
                    <a:pt x="586873" y="244469"/>
                    <a:pt x="592858" y="264888"/>
                  </a:cubicBezTo>
                  <a:cubicBezTo>
                    <a:pt x="599195" y="286715"/>
                    <a:pt x="605180" y="307486"/>
                    <a:pt x="599195" y="326497"/>
                  </a:cubicBezTo>
                  <a:cubicBezTo>
                    <a:pt x="596026" y="336003"/>
                    <a:pt x="590394" y="343396"/>
                    <a:pt x="583353" y="346564"/>
                  </a:cubicBezTo>
                  <a:cubicBezTo>
                    <a:pt x="576311" y="349733"/>
                    <a:pt x="567510" y="347973"/>
                    <a:pt x="563285" y="343044"/>
                  </a:cubicBezTo>
                  <a:cubicBezTo>
                    <a:pt x="561173" y="340227"/>
                    <a:pt x="560117" y="336003"/>
                    <a:pt x="558709" y="331778"/>
                  </a:cubicBezTo>
                  <a:cubicBezTo>
                    <a:pt x="558005" y="329666"/>
                    <a:pt x="557653" y="327905"/>
                    <a:pt x="556949" y="325793"/>
                  </a:cubicBezTo>
                  <a:cubicBezTo>
                    <a:pt x="553076" y="314175"/>
                    <a:pt x="545683" y="306782"/>
                    <a:pt x="536529" y="305022"/>
                  </a:cubicBezTo>
                  <a:cubicBezTo>
                    <a:pt x="528080" y="303614"/>
                    <a:pt x="521039" y="307134"/>
                    <a:pt x="515406" y="310303"/>
                  </a:cubicBezTo>
                  <a:cubicBezTo>
                    <a:pt x="511534" y="312415"/>
                    <a:pt x="508013" y="314175"/>
                    <a:pt x="505549" y="313823"/>
                  </a:cubicBezTo>
                  <a:cubicBezTo>
                    <a:pt x="504140" y="313471"/>
                    <a:pt x="502732" y="312415"/>
                    <a:pt x="500620" y="311007"/>
                  </a:cubicBezTo>
                  <a:cubicBezTo>
                    <a:pt x="498508" y="309599"/>
                    <a:pt x="496043" y="307838"/>
                    <a:pt x="492875" y="306430"/>
                  </a:cubicBezTo>
                  <a:cubicBezTo>
                    <a:pt x="480553" y="301501"/>
                    <a:pt x="466119" y="307134"/>
                    <a:pt x="454149" y="321569"/>
                  </a:cubicBezTo>
                  <a:cubicBezTo>
                    <a:pt x="453093" y="322977"/>
                    <a:pt x="452037" y="324033"/>
                    <a:pt x="450980" y="325441"/>
                  </a:cubicBezTo>
                  <a:cubicBezTo>
                    <a:pt x="445700" y="332130"/>
                    <a:pt x="440419" y="338819"/>
                    <a:pt x="434082" y="340227"/>
                  </a:cubicBezTo>
                  <a:cubicBezTo>
                    <a:pt x="425633" y="341988"/>
                    <a:pt x="415775" y="335298"/>
                    <a:pt x="405213" y="319456"/>
                  </a:cubicBezTo>
                  <a:cubicBezTo>
                    <a:pt x="397820" y="308542"/>
                    <a:pt x="382682" y="286363"/>
                    <a:pt x="359799" y="288475"/>
                  </a:cubicBezTo>
                  <a:cubicBezTo>
                    <a:pt x="344660" y="289884"/>
                    <a:pt x="334451" y="301853"/>
                    <a:pt x="326354" y="311359"/>
                  </a:cubicBezTo>
                  <a:lnTo>
                    <a:pt x="324241" y="313823"/>
                  </a:lnTo>
                  <a:cubicBezTo>
                    <a:pt x="317552" y="321216"/>
                    <a:pt x="308047" y="328610"/>
                    <a:pt x="301358" y="325441"/>
                  </a:cubicBezTo>
                  <a:cubicBezTo>
                    <a:pt x="297837" y="324033"/>
                    <a:pt x="295021" y="320160"/>
                    <a:pt x="291852" y="315936"/>
                  </a:cubicBezTo>
                  <a:cubicBezTo>
                    <a:pt x="287628" y="310303"/>
                    <a:pt x="282347" y="303614"/>
                    <a:pt x="274250" y="300445"/>
                  </a:cubicBezTo>
                  <a:cubicBezTo>
                    <a:pt x="260167" y="295165"/>
                    <a:pt x="247493" y="303262"/>
                    <a:pt x="237636" y="309599"/>
                  </a:cubicBezTo>
                  <a:cubicBezTo>
                    <a:pt x="230595" y="314175"/>
                    <a:pt x="223906" y="318400"/>
                    <a:pt x="217921" y="318400"/>
                  </a:cubicBezTo>
                  <a:cubicBezTo>
                    <a:pt x="211936" y="318400"/>
                    <a:pt x="205599" y="313823"/>
                    <a:pt x="198910" y="308894"/>
                  </a:cubicBezTo>
                  <a:cubicBezTo>
                    <a:pt x="190813" y="302558"/>
                    <a:pt x="181307" y="295869"/>
                    <a:pt x="168986" y="295869"/>
                  </a:cubicBezTo>
                  <a:cubicBezTo>
                    <a:pt x="157016" y="295869"/>
                    <a:pt x="145750" y="303262"/>
                    <a:pt x="136949" y="315936"/>
                  </a:cubicBezTo>
                  <a:cubicBezTo>
                    <a:pt x="134484" y="319456"/>
                    <a:pt x="132372" y="323329"/>
                    <a:pt x="130260" y="327201"/>
                  </a:cubicBezTo>
                  <a:cubicBezTo>
                    <a:pt x="127443" y="332482"/>
                    <a:pt x="124627" y="337411"/>
                    <a:pt x="121106" y="341283"/>
                  </a:cubicBezTo>
                  <a:cubicBezTo>
                    <a:pt x="116882" y="346212"/>
                    <a:pt x="109137" y="350789"/>
                    <a:pt x="103504" y="348677"/>
                  </a:cubicBezTo>
                  <a:cubicBezTo>
                    <a:pt x="99631" y="347268"/>
                    <a:pt x="96463" y="343044"/>
                    <a:pt x="95054" y="338115"/>
                  </a:cubicBezTo>
                  <a:cubicBezTo>
                    <a:pt x="92590" y="332130"/>
                    <a:pt x="93294" y="325441"/>
                    <a:pt x="94350" y="319456"/>
                  </a:cubicBezTo>
                  <a:close/>
                  <a:moveTo>
                    <a:pt x="84845" y="527520"/>
                  </a:moveTo>
                  <a:lnTo>
                    <a:pt x="103152" y="366983"/>
                  </a:lnTo>
                  <a:cubicBezTo>
                    <a:pt x="103856" y="366983"/>
                    <a:pt x="104912" y="366983"/>
                    <a:pt x="105616" y="366983"/>
                  </a:cubicBezTo>
                  <a:cubicBezTo>
                    <a:pt x="116882" y="366983"/>
                    <a:pt x="127443" y="359942"/>
                    <a:pt x="133428" y="352901"/>
                  </a:cubicBezTo>
                  <a:cubicBezTo>
                    <a:pt x="138005" y="347620"/>
                    <a:pt x="141526" y="341636"/>
                    <a:pt x="144694" y="336003"/>
                  </a:cubicBezTo>
                  <a:cubicBezTo>
                    <a:pt x="146806" y="332482"/>
                    <a:pt x="148567" y="329314"/>
                    <a:pt x="150679" y="326145"/>
                  </a:cubicBezTo>
                  <a:cubicBezTo>
                    <a:pt x="153143" y="322273"/>
                    <a:pt x="160184" y="313823"/>
                    <a:pt x="168281" y="313823"/>
                  </a:cubicBezTo>
                  <a:lnTo>
                    <a:pt x="168281" y="313823"/>
                  </a:lnTo>
                  <a:cubicBezTo>
                    <a:pt x="174266" y="313823"/>
                    <a:pt x="180603" y="318400"/>
                    <a:pt x="187292" y="323329"/>
                  </a:cubicBezTo>
                  <a:cubicBezTo>
                    <a:pt x="195390" y="329314"/>
                    <a:pt x="204543" y="336355"/>
                    <a:pt x="216513" y="336355"/>
                  </a:cubicBezTo>
                  <a:cubicBezTo>
                    <a:pt x="228131" y="336355"/>
                    <a:pt x="237636" y="330370"/>
                    <a:pt x="246085" y="324737"/>
                  </a:cubicBezTo>
                  <a:cubicBezTo>
                    <a:pt x="255239" y="318752"/>
                    <a:pt x="261224" y="315232"/>
                    <a:pt x="266504" y="317344"/>
                  </a:cubicBezTo>
                  <a:cubicBezTo>
                    <a:pt x="270025" y="318752"/>
                    <a:pt x="272841" y="322625"/>
                    <a:pt x="276362" y="326849"/>
                  </a:cubicBezTo>
                  <a:cubicBezTo>
                    <a:pt x="280587" y="332482"/>
                    <a:pt x="285515" y="338819"/>
                    <a:pt x="293260" y="341988"/>
                  </a:cubicBezTo>
                  <a:cubicBezTo>
                    <a:pt x="306639" y="347620"/>
                    <a:pt x="322481" y="341636"/>
                    <a:pt x="336563" y="325441"/>
                  </a:cubicBezTo>
                  <a:lnTo>
                    <a:pt x="339027" y="322625"/>
                  </a:lnTo>
                  <a:cubicBezTo>
                    <a:pt x="345716" y="314879"/>
                    <a:pt x="352758" y="306430"/>
                    <a:pt x="360855" y="305726"/>
                  </a:cubicBezTo>
                  <a:cubicBezTo>
                    <a:pt x="371768" y="304670"/>
                    <a:pt x="381626" y="316992"/>
                    <a:pt x="389723" y="328962"/>
                  </a:cubicBezTo>
                  <a:cubicBezTo>
                    <a:pt x="404861" y="351141"/>
                    <a:pt x="421056" y="360646"/>
                    <a:pt x="437250" y="357126"/>
                  </a:cubicBezTo>
                  <a:cubicBezTo>
                    <a:pt x="449572" y="354309"/>
                    <a:pt x="457317" y="344804"/>
                    <a:pt x="464006" y="336355"/>
                  </a:cubicBezTo>
                  <a:cubicBezTo>
                    <a:pt x="465063" y="335298"/>
                    <a:pt x="465767" y="333890"/>
                    <a:pt x="466823" y="332834"/>
                  </a:cubicBezTo>
                  <a:cubicBezTo>
                    <a:pt x="472104" y="326497"/>
                    <a:pt x="479849" y="320864"/>
                    <a:pt x="485482" y="322977"/>
                  </a:cubicBezTo>
                  <a:cubicBezTo>
                    <a:pt x="486538" y="323329"/>
                    <a:pt x="488298" y="324385"/>
                    <a:pt x="489706" y="325441"/>
                  </a:cubicBezTo>
                  <a:cubicBezTo>
                    <a:pt x="492523" y="327553"/>
                    <a:pt x="496043" y="330018"/>
                    <a:pt x="500620" y="331074"/>
                  </a:cubicBezTo>
                  <a:cubicBezTo>
                    <a:pt x="509421" y="333186"/>
                    <a:pt x="516814" y="329314"/>
                    <a:pt x="522799" y="326145"/>
                  </a:cubicBezTo>
                  <a:cubicBezTo>
                    <a:pt x="526672" y="324033"/>
                    <a:pt x="530192" y="322273"/>
                    <a:pt x="532657" y="322625"/>
                  </a:cubicBezTo>
                  <a:cubicBezTo>
                    <a:pt x="535121" y="322977"/>
                    <a:pt x="537938" y="326497"/>
                    <a:pt x="539698" y="331778"/>
                  </a:cubicBezTo>
                  <a:cubicBezTo>
                    <a:pt x="540402" y="333538"/>
                    <a:pt x="540754" y="335298"/>
                    <a:pt x="541106" y="337059"/>
                  </a:cubicBezTo>
                  <a:cubicBezTo>
                    <a:pt x="542514" y="342340"/>
                    <a:pt x="544275" y="348677"/>
                    <a:pt x="548499" y="353957"/>
                  </a:cubicBezTo>
                  <a:cubicBezTo>
                    <a:pt x="557300" y="365927"/>
                    <a:pt x="575255" y="369800"/>
                    <a:pt x="590042" y="363111"/>
                  </a:cubicBezTo>
                  <a:cubicBezTo>
                    <a:pt x="591450" y="362407"/>
                    <a:pt x="592858" y="361702"/>
                    <a:pt x="594266" y="360999"/>
                  </a:cubicBezTo>
                  <a:lnTo>
                    <a:pt x="604476" y="530336"/>
                  </a:lnTo>
                  <a:cubicBezTo>
                    <a:pt x="605884" y="551107"/>
                    <a:pt x="591098" y="570118"/>
                    <a:pt x="570679" y="573991"/>
                  </a:cubicBezTo>
                  <a:cubicBezTo>
                    <a:pt x="419648" y="604619"/>
                    <a:pt x="267561" y="604619"/>
                    <a:pt x="117938" y="573287"/>
                  </a:cubicBezTo>
                  <a:cubicBezTo>
                    <a:pt x="96463" y="569062"/>
                    <a:pt x="82380" y="549347"/>
                    <a:pt x="84845" y="527520"/>
                  </a:cubicBezTo>
                  <a:close/>
                  <a:moveTo>
                    <a:pt x="17251" y="582792"/>
                  </a:moveTo>
                  <a:cubicBezTo>
                    <a:pt x="17251" y="579976"/>
                    <a:pt x="27812" y="569414"/>
                    <a:pt x="72875" y="558500"/>
                  </a:cubicBezTo>
                  <a:cubicBezTo>
                    <a:pt x="80620" y="574695"/>
                    <a:pt x="95759" y="587017"/>
                    <a:pt x="114417" y="590889"/>
                  </a:cubicBezTo>
                  <a:cubicBezTo>
                    <a:pt x="190813" y="606732"/>
                    <a:pt x="267913" y="614829"/>
                    <a:pt x="345364" y="614829"/>
                  </a:cubicBezTo>
                  <a:cubicBezTo>
                    <a:pt x="421760" y="614829"/>
                    <a:pt x="498156" y="607084"/>
                    <a:pt x="574551" y="591594"/>
                  </a:cubicBezTo>
                  <a:cubicBezTo>
                    <a:pt x="594266" y="587721"/>
                    <a:pt x="610108" y="573991"/>
                    <a:pt x="617854" y="556388"/>
                  </a:cubicBezTo>
                  <a:cubicBezTo>
                    <a:pt x="671718" y="567654"/>
                    <a:pt x="684040" y="579624"/>
                    <a:pt x="684040" y="582792"/>
                  </a:cubicBezTo>
                  <a:cubicBezTo>
                    <a:pt x="684040" y="587017"/>
                    <a:pt x="667141" y="601803"/>
                    <a:pt x="591098" y="614477"/>
                  </a:cubicBezTo>
                  <a:cubicBezTo>
                    <a:pt x="527024" y="625039"/>
                    <a:pt x="441475" y="631023"/>
                    <a:pt x="350645" y="631023"/>
                  </a:cubicBezTo>
                  <a:cubicBezTo>
                    <a:pt x="259815" y="631023"/>
                    <a:pt x="174266" y="625039"/>
                    <a:pt x="110193" y="614477"/>
                  </a:cubicBezTo>
                  <a:cubicBezTo>
                    <a:pt x="34149" y="601803"/>
                    <a:pt x="17251" y="587017"/>
                    <a:pt x="17251" y="5827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5"/>
            <p:cNvSpPr/>
            <p:nvPr/>
          </p:nvSpPr>
          <p:spPr>
            <a:xfrm>
              <a:off x="2769530" y="3253914"/>
              <a:ext cx="63729" cy="63713"/>
            </a:xfrm>
            <a:custGeom>
              <a:avLst/>
              <a:gdLst/>
              <a:ahLst/>
              <a:cxnLst/>
              <a:rect l="l" t="t" r="r" b="b"/>
              <a:pathLst>
                <a:path w="40848" h="40838" extrusionOk="0">
                  <a:moveTo>
                    <a:pt x="20429" y="40838"/>
                  </a:moveTo>
                  <a:cubicBezTo>
                    <a:pt x="31695" y="40838"/>
                    <a:pt x="40848" y="31685"/>
                    <a:pt x="40848" y="20419"/>
                  </a:cubicBezTo>
                  <a:cubicBezTo>
                    <a:pt x="40848" y="9153"/>
                    <a:pt x="31695" y="0"/>
                    <a:pt x="20429" y="0"/>
                  </a:cubicBezTo>
                  <a:cubicBezTo>
                    <a:pt x="9163" y="0"/>
                    <a:pt x="10" y="9153"/>
                    <a:pt x="10" y="20419"/>
                  </a:cubicBezTo>
                  <a:cubicBezTo>
                    <a:pt x="-342" y="31685"/>
                    <a:pt x="8811" y="40838"/>
                    <a:pt x="20429" y="40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5"/>
            <p:cNvSpPr/>
            <p:nvPr/>
          </p:nvSpPr>
          <p:spPr>
            <a:xfrm>
              <a:off x="3019457" y="3253914"/>
              <a:ext cx="63713" cy="63713"/>
            </a:xfrm>
            <a:custGeom>
              <a:avLst/>
              <a:gdLst/>
              <a:ahLst/>
              <a:cxnLst/>
              <a:rect l="l" t="t" r="r" b="b"/>
              <a:pathLst>
                <a:path w="40838" h="40838" extrusionOk="0">
                  <a:moveTo>
                    <a:pt x="20419" y="40838"/>
                  </a:moveTo>
                  <a:cubicBezTo>
                    <a:pt x="31685" y="40838"/>
                    <a:pt x="40838" y="31685"/>
                    <a:pt x="40838" y="20419"/>
                  </a:cubicBezTo>
                  <a:cubicBezTo>
                    <a:pt x="40838" y="9153"/>
                    <a:pt x="31685" y="0"/>
                    <a:pt x="20419" y="0"/>
                  </a:cubicBezTo>
                  <a:cubicBezTo>
                    <a:pt x="9153" y="0"/>
                    <a:pt x="0" y="9153"/>
                    <a:pt x="0" y="20419"/>
                  </a:cubicBezTo>
                  <a:cubicBezTo>
                    <a:pt x="0" y="31685"/>
                    <a:pt x="9153" y="40838"/>
                    <a:pt x="20419" y="40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5"/>
            <p:cNvSpPr/>
            <p:nvPr/>
          </p:nvSpPr>
          <p:spPr>
            <a:xfrm>
              <a:off x="2869447" y="3306979"/>
              <a:ext cx="113641" cy="74360"/>
            </a:xfrm>
            <a:custGeom>
              <a:avLst/>
              <a:gdLst/>
              <a:ahLst/>
              <a:cxnLst/>
              <a:rect l="l" t="t" r="r" b="b"/>
              <a:pathLst>
                <a:path w="72840" h="47662" extrusionOk="0">
                  <a:moveTo>
                    <a:pt x="14826" y="41678"/>
                  </a:moveTo>
                  <a:cubicBezTo>
                    <a:pt x="21163" y="45903"/>
                    <a:pt x="28909" y="47663"/>
                    <a:pt x="36654" y="47663"/>
                  </a:cubicBezTo>
                  <a:cubicBezTo>
                    <a:pt x="44751" y="47663"/>
                    <a:pt x="52848" y="45550"/>
                    <a:pt x="59185" y="40974"/>
                  </a:cubicBezTo>
                  <a:cubicBezTo>
                    <a:pt x="70451" y="33229"/>
                    <a:pt x="75028" y="19851"/>
                    <a:pt x="71859" y="4712"/>
                  </a:cubicBezTo>
                  <a:cubicBezTo>
                    <a:pt x="71155" y="1544"/>
                    <a:pt x="67986" y="-568"/>
                    <a:pt x="64466" y="136"/>
                  </a:cubicBezTo>
                  <a:cubicBezTo>
                    <a:pt x="61297" y="840"/>
                    <a:pt x="59185" y="4008"/>
                    <a:pt x="59889" y="7529"/>
                  </a:cubicBezTo>
                  <a:cubicBezTo>
                    <a:pt x="62002" y="18090"/>
                    <a:pt x="59537" y="26188"/>
                    <a:pt x="52144" y="31116"/>
                  </a:cubicBezTo>
                  <a:cubicBezTo>
                    <a:pt x="43695" y="37101"/>
                    <a:pt x="30317" y="37101"/>
                    <a:pt x="21515" y="31468"/>
                  </a:cubicBezTo>
                  <a:cubicBezTo>
                    <a:pt x="16235" y="27948"/>
                    <a:pt x="10602" y="21259"/>
                    <a:pt x="12714" y="8233"/>
                  </a:cubicBezTo>
                  <a:cubicBezTo>
                    <a:pt x="13418" y="5064"/>
                    <a:pt x="10954" y="1896"/>
                    <a:pt x="7785" y="1192"/>
                  </a:cubicBezTo>
                  <a:cubicBezTo>
                    <a:pt x="4617" y="488"/>
                    <a:pt x="1448" y="2952"/>
                    <a:pt x="744" y="6121"/>
                  </a:cubicBezTo>
                  <a:cubicBezTo>
                    <a:pt x="-2072" y="20907"/>
                    <a:pt x="3209" y="33933"/>
                    <a:pt x="14826" y="4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55"/>
          <p:cNvGrpSpPr/>
          <p:nvPr/>
        </p:nvGrpSpPr>
        <p:grpSpPr>
          <a:xfrm>
            <a:off x="4255013" y="3343871"/>
            <a:ext cx="928375" cy="969590"/>
            <a:chOff x="4053196" y="3384926"/>
            <a:chExt cx="928375" cy="969590"/>
          </a:xfrm>
        </p:grpSpPr>
        <p:sp>
          <p:nvSpPr>
            <p:cNvPr id="1551" name="Google Shape;1551;p55"/>
            <p:cNvSpPr/>
            <p:nvPr/>
          </p:nvSpPr>
          <p:spPr>
            <a:xfrm>
              <a:off x="4053196" y="3384926"/>
              <a:ext cx="928375" cy="969590"/>
            </a:xfrm>
            <a:custGeom>
              <a:avLst/>
              <a:gdLst/>
              <a:ahLst/>
              <a:cxnLst/>
              <a:rect l="l" t="t" r="r" b="b"/>
              <a:pathLst>
                <a:path w="643565" h="672136" extrusionOk="0">
                  <a:moveTo>
                    <a:pt x="5252" y="346135"/>
                  </a:moveTo>
                  <a:cubicBezTo>
                    <a:pt x="5252" y="354584"/>
                    <a:pt x="9829" y="364441"/>
                    <a:pt x="42218" y="373243"/>
                  </a:cubicBezTo>
                  <a:lnTo>
                    <a:pt x="87985" y="635170"/>
                  </a:lnTo>
                  <a:cubicBezTo>
                    <a:pt x="88689" y="645380"/>
                    <a:pt x="97138" y="655942"/>
                    <a:pt x="155931" y="664039"/>
                  </a:cubicBezTo>
                  <a:cubicBezTo>
                    <a:pt x="194657" y="669320"/>
                    <a:pt x="246057" y="672136"/>
                    <a:pt x="300273" y="672136"/>
                  </a:cubicBezTo>
                  <a:cubicBezTo>
                    <a:pt x="354841" y="672136"/>
                    <a:pt x="406241" y="669320"/>
                    <a:pt x="444615" y="664039"/>
                  </a:cubicBezTo>
                  <a:cubicBezTo>
                    <a:pt x="504464" y="655942"/>
                    <a:pt x="512561" y="644676"/>
                    <a:pt x="512561" y="634114"/>
                  </a:cubicBezTo>
                  <a:cubicBezTo>
                    <a:pt x="512561" y="632354"/>
                    <a:pt x="512209" y="630946"/>
                    <a:pt x="511505" y="629185"/>
                  </a:cubicBezTo>
                  <a:lnTo>
                    <a:pt x="561145" y="372186"/>
                  </a:lnTo>
                  <a:cubicBezTo>
                    <a:pt x="591421" y="363385"/>
                    <a:pt x="595294" y="353528"/>
                    <a:pt x="595294" y="345782"/>
                  </a:cubicBezTo>
                  <a:lnTo>
                    <a:pt x="595294" y="262346"/>
                  </a:lnTo>
                  <a:cubicBezTo>
                    <a:pt x="595294" y="258473"/>
                    <a:pt x="593886" y="254601"/>
                    <a:pt x="591069" y="251432"/>
                  </a:cubicBezTo>
                  <a:cubicBezTo>
                    <a:pt x="595998" y="234886"/>
                    <a:pt x="597758" y="217283"/>
                    <a:pt x="595998" y="200033"/>
                  </a:cubicBezTo>
                  <a:cubicBezTo>
                    <a:pt x="595998" y="199328"/>
                    <a:pt x="595998" y="198624"/>
                    <a:pt x="595646" y="197920"/>
                  </a:cubicBezTo>
                  <a:cubicBezTo>
                    <a:pt x="593886" y="184894"/>
                    <a:pt x="590717" y="172572"/>
                    <a:pt x="585084" y="161307"/>
                  </a:cubicBezTo>
                  <a:cubicBezTo>
                    <a:pt x="582268" y="155674"/>
                    <a:pt x="579451" y="150041"/>
                    <a:pt x="575579" y="145112"/>
                  </a:cubicBezTo>
                  <a:lnTo>
                    <a:pt x="635780" y="62732"/>
                  </a:lnTo>
                  <a:cubicBezTo>
                    <a:pt x="644581" y="50762"/>
                    <a:pt x="645989" y="35271"/>
                    <a:pt x="639653" y="22246"/>
                  </a:cubicBezTo>
                  <a:cubicBezTo>
                    <a:pt x="633315" y="8867"/>
                    <a:pt x="620994" y="770"/>
                    <a:pt x="606208" y="66"/>
                  </a:cubicBezTo>
                  <a:lnTo>
                    <a:pt x="605855" y="66"/>
                  </a:lnTo>
                  <a:cubicBezTo>
                    <a:pt x="589309" y="-638"/>
                    <a:pt x="573114" y="4291"/>
                    <a:pt x="559736" y="14500"/>
                  </a:cubicBezTo>
                  <a:cubicBezTo>
                    <a:pt x="556216" y="16965"/>
                    <a:pt x="553047" y="20485"/>
                    <a:pt x="550583" y="24710"/>
                  </a:cubicBezTo>
                  <a:cubicBezTo>
                    <a:pt x="537205" y="45833"/>
                    <a:pt x="522771" y="68365"/>
                    <a:pt x="506576" y="93360"/>
                  </a:cubicBezTo>
                  <a:cubicBezTo>
                    <a:pt x="501647" y="91600"/>
                    <a:pt x="496367" y="90192"/>
                    <a:pt x="491438" y="89136"/>
                  </a:cubicBezTo>
                  <a:cubicBezTo>
                    <a:pt x="473835" y="85263"/>
                    <a:pt x="455528" y="84207"/>
                    <a:pt x="436869" y="86671"/>
                  </a:cubicBezTo>
                  <a:cubicBezTo>
                    <a:pt x="429124" y="66604"/>
                    <a:pt x="415042" y="48297"/>
                    <a:pt x="396736" y="35623"/>
                  </a:cubicBezTo>
                  <a:cubicBezTo>
                    <a:pt x="372092" y="18021"/>
                    <a:pt x="339351" y="8515"/>
                    <a:pt x="304498" y="9219"/>
                  </a:cubicBezTo>
                  <a:cubicBezTo>
                    <a:pt x="241128" y="10276"/>
                    <a:pt x="177406" y="46537"/>
                    <a:pt x="141849" y="101458"/>
                  </a:cubicBezTo>
                  <a:cubicBezTo>
                    <a:pt x="98546" y="99345"/>
                    <a:pt x="51723" y="120116"/>
                    <a:pt x="24615" y="153561"/>
                  </a:cubicBezTo>
                  <a:cubicBezTo>
                    <a:pt x="8069" y="173981"/>
                    <a:pt x="-8830" y="208834"/>
                    <a:pt x="5252" y="257065"/>
                  </a:cubicBezTo>
                  <a:cubicBezTo>
                    <a:pt x="4196" y="259529"/>
                    <a:pt x="4196" y="261642"/>
                    <a:pt x="4196" y="263050"/>
                  </a:cubicBezTo>
                  <a:lnTo>
                    <a:pt x="4196" y="346135"/>
                  </a:lnTo>
                  <a:close/>
                  <a:moveTo>
                    <a:pt x="576635" y="282413"/>
                  </a:moveTo>
                  <a:cubicBezTo>
                    <a:pt x="576635" y="282413"/>
                    <a:pt x="576635" y="282413"/>
                    <a:pt x="576635" y="282413"/>
                  </a:cubicBezTo>
                  <a:lnTo>
                    <a:pt x="576635" y="282413"/>
                  </a:lnTo>
                  <a:lnTo>
                    <a:pt x="576635" y="282413"/>
                  </a:lnTo>
                  <a:lnTo>
                    <a:pt x="576635" y="282413"/>
                  </a:lnTo>
                  <a:lnTo>
                    <a:pt x="576635" y="282413"/>
                  </a:lnTo>
                  <a:close/>
                  <a:moveTo>
                    <a:pt x="541078" y="379932"/>
                  </a:moveTo>
                  <a:lnTo>
                    <a:pt x="541078" y="379932"/>
                  </a:lnTo>
                  <a:cubicBezTo>
                    <a:pt x="541078" y="379932"/>
                    <a:pt x="541078" y="379932"/>
                    <a:pt x="541078" y="379932"/>
                  </a:cubicBezTo>
                  <a:lnTo>
                    <a:pt x="541078" y="379932"/>
                  </a:lnTo>
                  <a:close/>
                  <a:moveTo>
                    <a:pt x="530516" y="221508"/>
                  </a:moveTo>
                  <a:cubicBezTo>
                    <a:pt x="530516" y="221508"/>
                    <a:pt x="530516" y="221508"/>
                    <a:pt x="530516" y="221508"/>
                  </a:cubicBezTo>
                  <a:lnTo>
                    <a:pt x="530516" y="221508"/>
                  </a:lnTo>
                  <a:cubicBezTo>
                    <a:pt x="530516" y="221508"/>
                    <a:pt x="530516" y="221508"/>
                    <a:pt x="530516" y="221508"/>
                  </a:cubicBezTo>
                  <a:close/>
                  <a:moveTo>
                    <a:pt x="365051" y="76461"/>
                  </a:moveTo>
                  <a:lnTo>
                    <a:pt x="365051" y="76461"/>
                  </a:lnTo>
                  <a:lnTo>
                    <a:pt x="365051" y="76461"/>
                  </a:lnTo>
                  <a:lnTo>
                    <a:pt x="365051" y="76461"/>
                  </a:lnTo>
                  <a:close/>
                  <a:moveTo>
                    <a:pt x="289359" y="91248"/>
                  </a:moveTo>
                  <a:lnTo>
                    <a:pt x="289359" y="91248"/>
                  </a:lnTo>
                  <a:lnTo>
                    <a:pt x="289359" y="91248"/>
                  </a:lnTo>
                  <a:lnTo>
                    <a:pt x="289359" y="91248"/>
                  </a:lnTo>
                  <a:close/>
                  <a:moveTo>
                    <a:pt x="274573" y="92656"/>
                  </a:moveTo>
                  <a:cubicBezTo>
                    <a:pt x="274573" y="92656"/>
                    <a:pt x="274573" y="92656"/>
                    <a:pt x="274573" y="92656"/>
                  </a:cubicBezTo>
                  <a:cubicBezTo>
                    <a:pt x="274573" y="92656"/>
                    <a:pt x="274573" y="92656"/>
                    <a:pt x="274573" y="92656"/>
                  </a:cubicBezTo>
                  <a:lnTo>
                    <a:pt x="274573" y="92656"/>
                  </a:lnTo>
                  <a:close/>
                  <a:moveTo>
                    <a:pt x="97490" y="384156"/>
                  </a:moveTo>
                  <a:cubicBezTo>
                    <a:pt x="151706" y="391549"/>
                    <a:pt x="223877" y="395774"/>
                    <a:pt x="300625" y="395774"/>
                  </a:cubicBezTo>
                  <a:cubicBezTo>
                    <a:pt x="360474" y="395774"/>
                    <a:pt x="417507" y="393310"/>
                    <a:pt x="466090" y="388381"/>
                  </a:cubicBezTo>
                  <a:lnTo>
                    <a:pt x="466090" y="389085"/>
                  </a:lnTo>
                  <a:cubicBezTo>
                    <a:pt x="417507" y="394014"/>
                    <a:pt x="360474" y="396478"/>
                    <a:pt x="300625" y="396478"/>
                  </a:cubicBezTo>
                  <a:cubicBezTo>
                    <a:pt x="224230" y="396478"/>
                    <a:pt x="152059" y="392254"/>
                    <a:pt x="98194" y="384861"/>
                  </a:cubicBezTo>
                  <a:cubicBezTo>
                    <a:pt x="85520" y="383100"/>
                    <a:pt x="73903" y="381340"/>
                    <a:pt x="64045" y="379227"/>
                  </a:cubicBezTo>
                  <a:lnTo>
                    <a:pt x="64045" y="378523"/>
                  </a:lnTo>
                  <a:cubicBezTo>
                    <a:pt x="73551" y="380284"/>
                    <a:pt x="84816" y="382396"/>
                    <a:pt x="97490" y="384156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5"/>
            <p:cNvSpPr/>
            <p:nvPr/>
          </p:nvSpPr>
          <p:spPr>
            <a:xfrm>
              <a:off x="4328944" y="3425126"/>
              <a:ext cx="312837" cy="84800"/>
            </a:xfrm>
            <a:custGeom>
              <a:avLst/>
              <a:gdLst/>
              <a:ahLst/>
              <a:cxnLst/>
              <a:rect l="l" t="t" r="r" b="b"/>
              <a:pathLst>
                <a:path w="216864" h="58785" extrusionOk="0">
                  <a:moveTo>
                    <a:pt x="216865" y="46130"/>
                  </a:moveTo>
                  <a:cubicBezTo>
                    <a:pt x="211936" y="46130"/>
                    <a:pt x="206303" y="43314"/>
                    <a:pt x="202783" y="41554"/>
                  </a:cubicBezTo>
                  <a:cubicBezTo>
                    <a:pt x="201727" y="40850"/>
                    <a:pt x="201022" y="40498"/>
                    <a:pt x="199966" y="40145"/>
                  </a:cubicBezTo>
                  <a:cubicBezTo>
                    <a:pt x="191517" y="35569"/>
                    <a:pt x="181659" y="29936"/>
                    <a:pt x="170394" y="31344"/>
                  </a:cubicBezTo>
                  <a:cubicBezTo>
                    <a:pt x="162648" y="32400"/>
                    <a:pt x="155960" y="36273"/>
                    <a:pt x="150327" y="39793"/>
                  </a:cubicBezTo>
                  <a:cubicBezTo>
                    <a:pt x="148214" y="41202"/>
                    <a:pt x="146102" y="42258"/>
                    <a:pt x="144342" y="43314"/>
                  </a:cubicBezTo>
                  <a:cubicBezTo>
                    <a:pt x="141877" y="44722"/>
                    <a:pt x="139413" y="45426"/>
                    <a:pt x="137301" y="45778"/>
                  </a:cubicBezTo>
                  <a:cubicBezTo>
                    <a:pt x="133428" y="46130"/>
                    <a:pt x="129203" y="44018"/>
                    <a:pt x="124275" y="41906"/>
                  </a:cubicBezTo>
                  <a:cubicBezTo>
                    <a:pt x="118994" y="39793"/>
                    <a:pt x="113009" y="36977"/>
                    <a:pt x="106320" y="36625"/>
                  </a:cubicBezTo>
                  <a:cubicBezTo>
                    <a:pt x="92942" y="35921"/>
                    <a:pt x="82733" y="43314"/>
                    <a:pt x="73227" y="49651"/>
                  </a:cubicBezTo>
                  <a:cubicBezTo>
                    <a:pt x="71819" y="50707"/>
                    <a:pt x="70411" y="51411"/>
                    <a:pt x="69354" y="52467"/>
                  </a:cubicBezTo>
                  <a:cubicBezTo>
                    <a:pt x="62313" y="57044"/>
                    <a:pt x="52104" y="61268"/>
                    <a:pt x="46823" y="57044"/>
                  </a:cubicBezTo>
                  <a:cubicBezTo>
                    <a:pt x="45767" y="55988"/>
                    <a:pt x="44359" y="54580"/>
                    <a:pt x="42950" y="52820"/>
                  </a:cubicBezTo>
                  <a:cubicBezTo>
                    <a:pt x="40838" y="50003"/>
                    <a:pt x="38374" y="47186"/>
                    <a:pt x="34853" y="44722"/>
                  </a:cubicBezTo>
                  <a:cubicBezTo>
                    <a:pt x="24292" y="38033"/>
                    <a:pt x="11618" y="41554"/>
                    <a:pt x="3521" y="44018"/>
                  </a:cubicBezTo>
                  <a:cubicBezTo>
                    <a:pt x="2464" y="44370"/>
                    <a:pt x="1056" y="44722"/>
                    <a:pt x="0" y="44722"/>
                  </a:cubicBezTo>
                  <a:cubicBezTo>
                    <a:pt x="29220" y="19374"/>
                    <a:pt x="66186" y="3180"/>
                    <a:pt x="103856" y="363"/>
                  </a:cubicBezTo>
                  <a:cubicBezTo>
                    <a:pt x="107024" y="12"/>
                    <a:pt x="110193" y="12"/>
                    <a:pt x="113361" y="12"/>
                  </a:cubicBezTo>
                  <a:cubicBezTo>
                    <a:pt x="144342" y="-341"/>
                    <a:pt x="172858" y="7405"/>
                    <a:pt x="194333" y="22895"/>
                  </a:cubicBezTo>
                  <a:cubicBezTo>
                    <a:pt x="203135" y="29584"/>
                    <a:pt x="210880" y="37329"/>
                    <a:pt x="216865" y="461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5"/>
            <p:cNvSpPr/>
            <p:nvPr/>
          </p:nvSpPr>
          <p:spPr>
            <a:xfrm>
              <a:off x="4478762" y="3426142"/>
              <a:ext cx="163021" cy="66037"/>
            </a:xfrm>
            <a:custGeom>
              <a:avLst/>
              <a:gdLst/>
              <a:ahLst/>
              <a:cxnLst/>
              <a:rect l="l" t="t" r="r" b="b"/>
              <a:pathLst>
                <a:path w="113009" h="45778" extrusionOk="0">
                  <a:moveTo>
                    <a:pt x="66538" y="30640"/>
                  </a:moveTo>
                  <a:cubicBezTo>
                    <a:pt x="58793" y="31696"/>
                    <a:pt x="52104" y="35569"/>
                    <a:pt x="46471" y="39089"/>
                  </a:cubicBezTo>
                  <a:cubicBezTo>
                    <a:pt x="44359" y="40498"/>
                    <a:pt x="42246" y="41554"/>
                    <a:pt x="40486" y="42610"/>
                  </a:cubicBezTo>
                  <a:cubicBezTo>
                    <a:pt x="31333" y="25359"/>
                    <a:pt x="16546" y="11277"/>
                    <a:pt x="0" y="363"/>
                  </a:cubicBezTo>
                  <a:cubicBezTo>
                    <a:pt x="3168" y="11"/>
                    <a:pt x="6337" y="11"/>
                    <a:pt x="9505" y="11"/>
                  </a:cubicBezTo>
                  <a:cubicBezTo>
                    <a:pt x="40486" y="-340"/>
                    <a:pt x="69002" y="7405"/>
                    <a:pt x="90478" y="22895"/>
                  </a:cubicBezTo>
                  <a:cubicBezTo>
                    <a:pt x="99279" y="29232"/>
                    <a:pt x="107024" y="36977"/>
                    <a:pt x="113009" y="45778"/>
                  </a:cubicBezTo>
                  <a:cubicBezTo>
                    <a:pt x="108080" y="45778"/>
                    <a:pt x="102447" y="42962"/>
                    <a:pt x="98927" y="41202"/>
                  </a:cubicBezTo>
                  <a:cubicBezTo>
                    <a:pt x="97871" y="40498"/>
                    <a:pt x="97167" y="40146"/>
                    <a:pt x="96111" y="39794"/>
                  </a:cubicBezTo>
                  <a:cubicBezTo>
                    <a:pt x="87661" y="34513"/>
                    <a:pt x="78156" y="29232"/>
                    <a:pt x="66538" y="30640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5"/>
            <p:cNvSpPr/>
            <p:nvPr/>
          </p:nvSpPr>
          <p:spPr>
            <a:xfrm>
              <a:off x="4286285" y="3510367"/>
              <a:ext cx="105634" cy="54435"/>
            </a:xfrm>
            <a:custGeom>
              <a:avLst/>
              <a:gdLst/>
              <a:ahLst/>
              <a:cxnLst/>
              <a:rect l="l" t="t" r="r" b="b"/>
              <a:pathLst>
                <a:path w="73227" h="37735" extrusionOk="0">
                  <a:moveTo>
                    <a:pt x="73227" y="16260"/>
                  </a:moveTo>
                  <a:cubicBezTo>
                    <a:pt x="70411" y="15204"/>
                    <a:pt x="67946" y="14148"/>
                    <a:pt x="65482" y="12387"/>
                  </a:cubicBezTo>
                  <a:cubicBezTo>
                    <a:pt x="62665" y="10275"/>
                    <a:pt x="60553" y="7811"/>
                    <a:pt x="58793" y="5346"/>
                  </a:cubicBezTo>
                  <a:cubicBezTo>
                    <a:pt x="57385" y="3586"/>
                    <a:pt x="55977" y="1826"/>
                    <a:pt x="54568" y="1122"/>
                  </a:cubicBezTo>
                  <a:cubicBezTo>
                    <a:pt x="50696" y="-1343"/>
                    <a:pt x="43303" y="770"/>
                    <a:pt x="37670" y="2530"/>
                  </a:cubicBezTo>
                  <a:cubicBezTo>
                    <a:pt x="30629" y="4642"/>
                    <a:pt x="20771" y="6755"/>
                    <a:pt x="12322" y="3234"/>
                  </a:cubicBezTo>
                  <a:cubicBezTo>
                    <a:pt x="8097" y="8163"/>
                    <a:pt x="3873" y="13444"/>
                    <a:pt x="0" y="18725"/>
                  </a:cubicBezTo>
                  <a:cubicBezTo>
                    <a:pt x="14082" y="22245"/>
                    <a:pt x="25700" y="28582"/>
                    <a:pt x="34149" y="37735"/>
                  </a:cubicBezTo>
                  <a:cubicBezTo>
                    <a:pt x="46119" y="29286"/>
                    <a:pt x="59145" y="21893"/>
                    <a:pt x="73227" y="162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5"/>
            <p:cNvSpPr/>
            <p:nvPr/>
          </p:nvSpPr>
          <p:spPr>
            <a:xfrm>
              <a:off x="4083650" y="3559349"/>
              <a:ext cx="233105" cy="139691"/>
            </a:xfrm>
            <a:custGeom>
              <a:avLst/>
              <a:gdLst/>
              <a:ahLst/>
              <a:cxnLst/>
              <a:rect l="l" t="t" r="r" b="b"/>
              <a:pathLst>
                <a:path w="161592" h="96836" extrusionOk="0">
                  <a:moveTo>
                    <a:pt x="161592" y="15750"/>
                  </a:moveTo>
                  <a:cubicBezTo>
                    <a:pt x="149271" y="28072"/>
                    <a:pt x="139765" y="42154"/>
                    <a:pt x="133076" y="57645"/>
                  </a:cubicBezTo>
                  <a:cubicBezTo>
                    <a:pt x="128147" y="69614"/>
                    <a:pt x="124979" y="81936"/>
                    <a:pt x="123923" y="94610"/>
                  </a:cubicBezTo>
                  <a:cubicBezTo>
                    <a:pt x="123923" y="94962"/>
                    <a:pt x="123923" y="95666"/>
                    <a:pt x="123923" y="96018"/>
                  </a:cubicBezTo>
                  <a:cubicBezTo>
                    <a:pt x="123219" y="95314"/>
                    <a:pt x="122867" y="94610"/>
                    <a:pt x="122162" y="93906"/>
                  </a:cubicBezTo>
                  <a:cubicBezTo>
                    <a:pt x="119346" y="90386"/>
                    <a:pt x="115474" y="85809"/>
                    <a:pt x="109841" y="83345"/>
                  </a:cubicBezTo>
                  <a:cubicBezTo>
                    <a:pt x="96111" y="77359"/>
                    <a:pt x="82732" y="86513"/>
                    <a:pt x="76044" y="90738"/>
                  </a:cubicBezTo>
                  <a:cubicBezTo>
                    <a:pt x="68298" y="96018"/>
                    <a:pt x="63018" y="97779"/>
                    <a:pt x="59849" y="96370"/>
                  </a:cubicBezTo>
                  <a:cubicBezTo>
                    <a:pt x="57737" y="95314"/>
                    <a:pt x="55976" y="91794"/>
                    <a:pt x="53864" y="88273"/>
                  </a:cubicBezTo>
                  <a:cubicBezTo>
                    <a:pt x="51400" y="83345"/>
                    <a:pt x="48231" y="77007"/>
                    <a:pt x="41894" y="73135"/>
                  </a:cubicBezTo>
                  <a:cubicBezTo>
                    <a:pt x="35909" y="69262"/>
                    <a:pt x="24996" y="66446"/>
                    <a:pt x="8801" y="75247"/>
                  </a:cubicBezTo>
                  <a:cubicBezTo>
                    <a:pt x="7745" y="75952"/>
                    <a:pt x="6337" y="76655"/>
                    <a:pt x="5281" y="77007"/>
                  </a:cubicBezTo>
                  <a:cubicBezTo>
                    <a:pt x="3521" y="78064"/>
                    <a:pt x="1760" y="79120"/>
                    <a:pt x="0" y="79824"/>
                  </a:cubicBezTo>
                  <a:cubicBezTo>
                    <a:pt x="3521" y="65038"/>
                    <a:pt x="10562" y="53420"/>
                    <a:pt x="17603" y="44971"/>
                  </a:cubicBezTo>
                  <a:cubicBezTo>
                    <a:pt x="33797" y="24904"/>
                    <a:pt x="59497" y="9765"/>
                    <a:pt x="85901" y="3428"/>
                  </a:cubicBezTo>
                  <a:cubicBezTo>
                    <a:pt x="98927" y="260"/>
                    <a:pt x="111953" y="-796"/>
                    <a:pt x="124275" y="612"/>
                  </a:cubicBezTo>
                  <a:cubicBezTo>
                    <a:pt x="136245" y="1316"/>
                    <a:pt x="151031" y="5188"/>
                    <a:pt x="161592" y="15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5"/>
            <p:cNvSpPr/>
            <p:nvPr/>
          </p:nvSpPr>
          <p:spPr>
            <a:xfrm>
              <a:off x="4208584" y="3558841"/>
              <a:ext cx="108172" cy="83662"/>
            </a:xfrm>
            <a:custGeom>
              <a:avLst/>
              <a:gdLst/>
              <a:ahLst/>
              <a:cxnLst/>
              <a:rect l="l" t="t" r="r" b="b"/>
              <a:pathLst>
                <a:path w="74987" h="57996" extrusionOk="0">
                  <a:moveTo>
                    <a:pt x="0" y="3428"/>
                  </a:moveTo>
                  <a:cubicBezTo>
                    <a:pt x="13026" y="260"/>
                    <a:pt x="26052" y="-796"/>
                    <a:pt x="38374" y="612"/>
                  </a:cubicBezTo>
                  <a:cubicBezTo>
                    <a:pt x="49639" y="1668"/>
                    <a:pt x="64426" y="5541"/>
                    <a:pt x="74987" y="16102"/>
                  </a:cubicBezTo>
                  <a:cubicBezTo>
                    <a:pt x="62665" y="28424"/>
                    <a:pt x="53160" y="42506"/>
                    <a:pt x="46471" y="57997"/>
                  </a:cubicBezTo>
                  <a:cubicBezTo>
                    <a:pt x="45063" y="52716"/>
                    <a:pt x="42951" y="47435"/>
                    <a:pt x="40134" y="42154"/>
                  </a:cubicBezTo>
                  <a:cubicBezTo>
                    <a:pt x="31333" y="25256"/>
                    <a:pt x="16899" y="11878"/>
                    <a:pt x="0" y="3428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5"/>
            <p:cNvSpPr/>
            <p:nvPr/>
          </p:nvSpPr>
          <p:spPr>
            <a:xfrm>
              <a:off x="4288824" y="3543084"/>
              <a:ext cx="371749" cy="186879"/>
            </a:xfrm>
            <a:custGeom>
              <a:avLst/>
              <a:gdLst/>
              <a:ahLst/>
              <a:cxnLst/>
              <a:rect l="l" t="t" r="r" b="b"/>
              <a:pathLst>
                <a:path w="257703" h="129548" extrusionOk="0">
                  <a:moveTo>
                    <a:pt x="257703" y="97788"/>
                  </a:moveTo>
                  <a:cubicBezTo>
                    <a:pt x="255591" y="93211"/>
                    <a:pt x="252422" y="88282"/>
                    <a:pt x="246789" y="85466"/>
                  </a:cubicBezTo>
                  <a:cubicBezTo>
                    <a:pt x="238692" y="81241"/>
                    <a:pt x="227779" y="83706"/>
                    <a:pt x="220385" y="91451"/>
                  </a:cubicBezTo>
                  <a:cubicBezTo>
                    <a:pt x="216161" y="95675"/>
                    <a:pt x="213696" y="100604"/>
                    <a:pt x="211584" y="105181"/>
                  </a:cubicBezTo>
                  <a:cubicBezTo>
                    <a:pt x="210880" y="106237"/>
                    <a:pt x="210528" y="107293"/>
                    <a:pt x="209824" y="108702"/>
                  </a:cubicBezTo>
                  <a:cubicBezTo>
                    <a:pt x="206655" y="114686"/>
                    <a:pt x="201375" y="122432"/>
                    <a:pt x="193629" y="125952"/>
                  </a:cubicBezTo>
                  <a:cubicBezTo>
                    <a:pt x="187997" y="128768"/>
                    <a:pt x="181307" y="128768"/>
                    <a:pt x="176731" y="125952"/>
                  </a:cubicBezTo>
                  <a:cubicBezTo>
                    <a:pt x="176027" y="125600"/>
                    <a:pt x="175323" y="125248"/>
                    <a:pt x="174971" y="124544"/>
                  </a:cubicBezTo>
                  <a:cubicBezTo>
                    <a:pt x="171098" y="121375"/>
                    <a:pt x="168986" y="115743"/>
                    <a:pt x="166873" y="109757"/>
                  </a:cubicBezTo>
                  <a:cubicBezTo>
                    <a:pt x="164057" y="102716"/>
                    <a:pt x="161240" y="94619"/>
                    <a:pt x="154552" y="88634"/>
                  </a:cubicBezTo>
                  <a:cubicBezTo>
                    <a:pt x="143638" y="78425"/>
                    <a:pt x="125683" y="77369"/>
                    <a:pt x="113713" y="86522"/>
                  </a:cubicBezTo>
                  <a:cubicBezTo>
                    <a:pt x="105264" y="92859"/>
                    <a:pt x="101391" y="102364"/>
                    <a:pt x="97871" y="110814"/>
                  </a:cubicBezTo>
                  <a:cubicBezTo>
                    <a:pt x="97167" y="112222"/>
                    <a:pt x="96815" y="113630"/>
                    <a:pt x="96111" y="115038"/>
                  </a:cubicBezTo>
                  <a:cubicBezTo>
                    <a:pt x="93998" y="119967"/>
                    <a:pt x="89422" y="128416"/>
                    <a:pt x="83437" y="129473"/>
                  </a:cubicBezTo>
                  <a:cubicBezTo>
                    <a:pt x="78508" y="130177"/>
                    <a:pt x="72875" y="125952"/>
                    <a:pt x="65834" y="117151"/>
                  </a:cubicBezTo>
                  <a:cubicBezTo>
                    <a:pt x="58793" y="108350"/>
                    <a:pt x="49639" y="96380"/>
                    <a:pt x="34853" y="95675"/>
                  </a:cubicBezTo>
                  <a:cubicBezTo>
                    <a:pt x="26404" y="95323"/>
                    <a:pt x="19363" y="98844"/>
                    <a:pt x="13026" y="102012"/>
                  </a:cubicBezTo>
                  <a:cubicBezTo>
                    <a:pt x="11970" y="102716"/>
                    <a:pt x="10562" y="103069"/>
                    <a:pt x="9505" y="103773"/>
                  </a:cubicBezTo>
                  <a:cubicBezTo>
                    <a:pt x="5985" y="105533"/>
                    <a:pt x="2464" y="106237"/>
                    <a:pt x="0" y="106237"/>
                  </a:cubicBezTo>
                  <a:cubicBezTo>
                    <a:pt x="2816" y="78777"/>
                    <a:pt x="17603" y="52021"/>
                    <a:pt x="40838" y="32658"/>
                  </a:cubicBezTo>
                  <a:cubicBezTo>
                    <a:pt x="62665" y="14703"/>
                    <a:pt x="91886" y="3437"/>
                    <a:pt x="123571" y="621"/>
                  </a:cubicBezTo>
                  <a:cubicBezTo>
                    <a:pt x="138709" y="-787"/>
                    <a:pt x="153847" y="269"/>
                    <a:pt x="167930" y="3085"/>
                  </a:cubicBezTo>
                  <a:cubicBezTo>
                    <a:pt x="188701" y="7310"/>
                    <a:pt x="207360" y="15407"/>
                    <a:pt x="222498" y="27729"/>
                  </a:cubicBezTo>
                  <a:cubicBezTo>
                    <a:pt x="244325" y="44628"/>
                    <a:pt x="257351" y="71736"/>
                    <a:pt x="257703" y="97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5"/>
            <p:cNvSpPr/>
            <p:nvPr/>
          </p:nvSpPr>
          <p:spPr>
            <a:xfrm>
              <a:off x="4530562" y="3546012"/>
              <a:ext cx="130518" cy="181812"/>
            </a:xfrm>
            <a:custGeom>
              <a:avLst/>
              <a:gdLst/>
              <a:ahLst/>
              <a:cxnLst/>
              <a:rect l="l" t="t" r="r" b="b"/>
              <a:pathLst>
                <a:path w="90477" h="126035" extrusionOk="0">
                  <a:moveTo>
                    <a:pt x="26756" y="58089"/>
                  </a:moveTo>
                  <a:cubicBezTo>
                    <a:pt x="25348" y="36614"/>
                    <a:pt x="15490" y="15138"/>
                    <a:pt x="0" y="0"/>
                  </a:cubicBezTo>
                  <a:cubicBezTo>
                    <a:pt x="20771" y="4225"/>
                    <a:pt x="39430" y="12322"/>
                    <a:pt x="54568" y="24644"/>
                  </a:cubicBezTo>
                  <a:cubicBezTo>
                    <a:pt x="76748" y="42598"/>
                    <a:pt x="90126" y="69707"/>
                    <a:pt x="90478" y="95759"/>
                  </a:cubicBezTo>
                  <a:cubicBezTo>
                    <a:pt x="88366" y="91182"/>
                    <a:pt x="85197" y="86253"/>
                    <a:pt x="79564" y="83437"/>
                  </a:cubicBezTo>
                  <a:cubicBezTo>
                    <a:pt x="71467" y="79212"/>
                    <a:pt x="60553" y="81677"/>
                    <a:pt x="53160" y="89422"/>
                  </a:cubicBezTo>
                  <a:cubicBezTo>
                    <a:pt x="48936" y="93646"/>
                    <a:pt x="46471" y="98575"/>
                    <a:pt x="44359" y="103152"/>
                  </a:cubicBezTo>
                  <a:cubicBezTo>
                    <a:pt x="43655" y="104208"/>
                    <a:pt x="43303" y="105264"/>
                    <a:pt x="42599" y="106672"/>
                  </a:cubicBezTo>
                  <a:cubicBezTo>
                    <a:pt x="39430" y="112657"/>
                    <a:pt x="34149" y="120403"/>
                    <a:pt x="26404" y="123923"/>
                  </a:cubicBezTo>
                  <a:cubicBezTo>
                    <a:pt x="20771" y="126739"/>
                    <a:pt x="14082" y="126739"/>
                    <a:pt x="9505" y="123923"/>
                  </a:cubicBezTo>
                  <a:cubicBezTo>
                    <a:pt x="21475" y="103856"/>
                    <a:pt x="28516" y="80972"/>
                    <a:pt x="26756" y="58089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5"/>
            <p:cNvSpPr/>
            <p:nvPr/>
          </p:nvSpPr>
          <p:spPr>
            <a:xfrm>
              <a:off x="4447275" y="3496111"/>
              <a:ext cx="208727" cy="44820"/>
            </a:xfrm>
            <a:custGeom>
              <a:avLst/>
              <a:gdLst/>
              <a:ahLst/>
              <a:cxnLst/>
              <a:rect l="l" t="t" r="r" b="b"/>
              <a:pathLst>
                <a:path w="144693" h="31070" extrusionOk="0">
                  <a:moveTo>
                    <a:pt x="144694" y="14525"/>
                  </a:moveTo>
                  <a:cubicBezTo>
                    <a:pt x="129908" y="18045"/>
                    <a:pt x="115473" y="23678"/>
                    <a:pt x="102095" y="31071"/>
                  </a:cubicBezTo>
                  <a:cubicBezTo>
                    <a:pt x="102095" y="31071"/>
                    <a:pt x="102095" y="31071"/>
                    <a:pt x="101743" y="31071"/>
                  </a:cubicBezTo>
                  <a:cubicBezTo>
                    <a:pt x="92238" y="26142"/>
                    <a:pt x="82028" y="22270"/>
                    <a:pt x="71115" y="19453"/>
                  </a:cubicBezTo>
                  <a:cubicBezTo>
                    <a:pt x="52456" y="14525"/>
                    <a:pt x="32389" y="12764"/>
                    <a:pt x="11970" y="14525"/>
                  </a:cubicBezTo>
                  <a:cubicBezTo>
                    <a:pt x="8097" y="14877"/>
                    <a:pt x="4225" y="15228"/>
                    <a:pt x="0" y="15933"/>
                  </a:cubicBezTo>
                  <a:cubicBezTo>
                    <a:pt x="352" y="15580"/>
                    <a:pt x="704" y="15228"/>
                    <a:pt x="1056" y="15228"/>
                  </a:cubicBezTo>
                  <a:cubicBezTo>
                    <a:pt x="8801" y="9948"/>
                    <a:pt x="15842" y="5019"/>
                    <a:pt x="22883" y="5371"/>
                  </a:cubicBezTo>
                  <a:cubicBezTo>
                    <a:pt x="26404" y="5723"/>
                    <a:pt x="30629" y="7132"/>
                    <a:pt x="34853" y="9244"/>
                  </a:cubicBezTo>
                  <a:cubicBezTo>
                    <a:pt x="41190" y="12060"/>
                    <a:pt x="47879" y="14877"/>
                    <a:pt x="55976" y="14525"/>
                  </a:cubicBezTo>
                  <a:cubicBezTo>
                    <a:pt x="60905" y="14173"/>
                    <a:pt x="65130" y="12764"/>
                    <a:pt x="68650" y="11004"/>
                  </a:cubicBezTo>
                  <a:cubicBezTo>
                    <a:pt x="71819" y="9596"/>
                    <a:pt x="74635" y="7835"/>
                    <a:pt x="77452" y="6075"/>
                  </a:cubicBezTo>
                  <a:cubicBezTo>
                    <a:pt x="82028" y="3259"/>
                    <a:pt x="86253" y="442"/>
                    <a:pt x="90126" y="90"/>
                  </a:cubicBezTo>
                  <a:cubicBezTo>
                    <a:pt x="95759" y="-614"/>
                    <a:pt x="102095" y="2907"/>
                    <a:pt x="109137" y="6779"/>
                  </a:cubicBezTo>
                  <a:cubicBezTo>
                    <a:pt x="110193" y="7483"/>
                    <a:pt x="111249" y="7835"/>
                    <a:pt x="111953" y="8539"/>
                  </a:cubicBezTo>
                  <a:cubicBezTo>
                    <a:pt x="124275" y="15228"/>
                    <a:pt x="134836" y="16989"/>
                    <a:pt x="143638" y="13820"/>
                  </a:cubicBezTo>
                  <a:cubicBezTo>
                    <a:pt x="144342" y="13820"/>
                    <a:pt x="144694" y="14173"/>
                    <a:pt x="144694" y="14525"/>
                  </a:cubicBezTo>
                  <a:close/>
                </a:path>
              </a:pathLst>
            </a:custGeom>
            <a:solidFill>
              <a:srgbClr val="FDFFF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55"/>
            <p:cNvSpPr/>
            <p:nvPr/>
          </p:nvSpPr>
          <p:spPr>
            <a:xfrm>
              <a:off x="4080540" y="3684973"/>
              <a:ext cx="213362" cy="116997"/>
            </a:xfrm>
            <a:custGeom>
              <a:avLst/>
              <a:gdLst/>
              <a:ahLst/>
              <a:cxnLst/>
              <a:rect l="l" t="t" r="r" b="b"/>
              <a:pathLst>
                <a:path w="147906" h="81104" extrusionOk="0">
                  <a:moveTo>
                    <a:pt x="147906" y="81105"/>
                  </a:moveTo>
                  <a:cubicBezTo>
                    <a:pt x="128543" y="79696"/>
                    <a:pt x="110941" y="77936"/>
                    <a:pt x="95802" y="76176"/>
                  </a:cubicBezTo>
                  <a:cubicBezTo>
                    <a:pt x="48627" y="70543"/>
                    <a:pt x="21167" y="63502"/>
                    <a:pt x="9549" y="57869"/>
                  </a:cubicBezTo>
                  <a:cubicBezTo>
                    <a:pt x="8141" y="54349"/>
                    <a:pt x="6733" y="50828"/>
                    <a:pt x="5677" y="47659"/>
                  </a:cubicBezTo>
                  <a:cubicBezTo>
                    <a:pt x="1452" y="34634"/>
                    <a:pt x="-308" y="23016"/>
                    <a:pt x="44" y="12454"/>
                  </a:cubicBezTo>
                  <a:cubicBezTo>
                    <a:pt x="6029" y="11046"/>
                    <a:pt x="11662" y="8230"/>
                    <a:pt x="16590" y="5413"/>
                  </a:cubicBezTo>
                  <a:cubicBezTo>
                    <a:pt x="17646" y="4709"/>
                    <a:pt x="18703" y="4357"/>
                    <a:pt x="19759" y="3653"/>
                  </a:cubicBezTo>
                  <a:cubicBezTo>
                    <a:pt x="26448" y="132"/>
                    <a:pt x="32081" y="-924"/>
                    <a:pt x="34897" y="836"/>
                  </a:cubicBezTo>
                  <a:cubicBezTo>
                    <a:pt x="37009" y="2244"/>
                    <a:pt x="38770" y="5413"/>
                    <a:pt x="40530" y="8934"/>
                  </a:cubicBezTo>
                  <a:cubicBezTo>
                    <a:pt x="43346" y="14214"/>
                    <a:pt x="46867" y="20903"/>
                    <a:pt x="53908" y="24776"/>
                  </a:cubicBezTo>
                  <a:cubicBezTo>
                    <a:pt x="67638" y="32169"/>
                    <a:pt x="82424" y="21959"/>
                    <a:pt x="88057" y="18439"/>
                  </a:cubicBezTo>
                  <a:cubicBezTo>
                    <a:pt x="93690" y="14566"/>
                    <a:pt x="100379" y="10694"/>
                    <a:pt x="104604" y="12454"/>
                  </a:cubicBezTo>
                  <a:cubicBezTo>
                    <a:pt x="106364" y="13158"/>
                    <a:pt x="108476" y="15623"/>
                    <a:pt x="110589" y="18087"/>
                  </a:cubicBezTo>
                  <a:cubicBezTo>
                    <a:pt x="111293" y="19143"/>
                    <a:pt x="112349" y="20199"/>
                    <a:pt x="113405" y="21255"/>
                  </a:cubicBezTo>
                  <a:cubicBezTo>
                    <a:pt x="117278" y="25832"/>
                    <a:pt x="122206" y="28648"/>
                    <a:pt x="126783" y="29705"/>
                  </a:cubicBezTo>
                  <a:cubicBezTo>
                    <a:pt x="127135" y="32873"/>
                    <a:pt x="127839" y="36041"/>
                    <a:pt x="128543" y="39210"/>
                  </a:cubicBezTo>
                  <a:cubicBezTo>
                    <a:pt x="132064" y="54700"/>
                    <a:pt x="138753" y="69135"/>
                    <a:pt x="147906" y="81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55"/>
            <p:cNvSpPr/>
            <p:nvPr/>
          </p:nvSpPr>
          <p:spPr>
            <a:xfrm>
              <a:off x="4288316" y="3682847"/>
              <a:ext cx="366162" cy="125216"/>
            </a:xfrm>
            <a:custGeom>
              <a:avLst/>
              <a:gdLst/>
              <a:ahLst/>
              <a:cxnLst/>
              <a:rect l="l" t="t" r="r" b="b"/>
              <a:pathLst>
                <a:path w="253830" h="86802" extrusionOk="0">
                  <a:moveTo>
                    <a:pt x="253830" y="26954"/>
                  </a:moveTo>
                  <a:cubicBezTo>
                    <a:pt x="245381" y="39980"/>
                    <a:pt x="236932" y="52654"/>
                    <a:pt x="228483" y="65680"/>
                  </a:cubicBezTo>
                  <a:lnTo>
                    <a:pt x="215457" y="85395"/>
                  </a:lnTo>
                  <a:cubicBezTo>
                    <a:pt x="190109" y="86451"/>
                    <a:pt x="163353" y="86803"/>
                    <a:pt x="136244" y="86803"/>
                  </a:cubicBezTo>
                  <a:cubicBezTo>
                    <a:pt x="125683" y="86803"/>
                    <a:pt x="114769" y="86803"/>
                    <a:pt x="104208" y="86451"/>
                  </a:cubicBezTo>
                  <a:cubicBezTo>
                    <a:pt x="78508" y="86099"/>
                    <a:pt x="53512" y="85043"/>
                    <a:pt x="29925" y="83987"/>
                  </a:cubicBezTo>
                  <a:cubicBezTo>
                    <a:pt x="13378" y="70257"/>
                    <a:pt x="2464" y="49133"/>
                    <a:pt x="0" y="25898"/>
                  </a:cubicBezTo>
                  <a:cubicBezTo>
                    <a:pt x="5281" y="25898"/>
                    <a:pt x="10914" y="24842"/>
                    <a:pt x="16899" y="21673"/>
                  </a:cubicBezTo>
                  <a:cubicBezTo>
                    <a:pt x="18307" y="20969"/>
                    <a:pt x="19715" y="20265"/>
                    <a:pt x="21123" y="19561"/>
                  </a:cubicBezTo>
                  <a:cubicBezTo>
                    <a:pt x="25700" y="17097"/>
                    <a:pt x="30277" y="14984"/>
                    <a:pt x="34149" y="15336"/>
                  </a:cubicBezTo>
                  <a:cubicBezTo>
                    <a:pt x="40838" y="15688"/>
                    <a:pt x="47175" y="23786"/>
                    <a:pt x="52104" y="30122"/>
                  </a:cubicBezTo>
                  <a:cubicBezTo>
                    <a:pt x="58793" y="38572"/>
                    <a:pt x="69002" y="49485"/>
                    <a:pt x="82733" y="49485"/>
                  </a:cubicBezTo>
                  <a:cubicBezTo>
                    <a:pt x="83789" y="49485"/>
                    <a:pt x="84845" y="49485"/>
                    <a:pt x="85901" y="49133"/>
                  </a:cubicBezTo>
                  <a:cubicBezTo>
                    <a:pt x="97167" y="47725"/>
                    <a:pt x="106672" y="38924"/>
                    <a:pt x="113009" y="24138"/>
                  </a:cubicBezTo>
                  <a:cubicBezTo>
                    <a:pt x="113713" y="22729"/>
                    <a:pt x="114065" y="21321"/>
                    <a:pt x="114769" y="19561"/>
                  </a:cubicBezTo>
                  <a:cubicBezTo>
                    <a:pt x="117586" y="12520"/>
                    <a:pt x="120050" y="6183"/>
                    <a:pt x="124627" y="2663"/>
                  </a:cubicBezTo>
                  <a:cubicBezTo>
                    <a:pt x="129556" y="-1210"/>
                    <a:pt x="138005" y="-858"/>
                    <a:pt x="142229" y="3718"/>
                  </a:cubicBezTo>
                  <a:cubicBezTo>
                    <a:pt x="145750" y="6887"/>
                    <a:pt x="147862" y="12520"/>
                    <a:pt x="149975" y="18505"/>
                  </a:cubicBezTo>
                  <a:cubicBezTo>
                    <a:pt x="152791" y="25898"/>
                    <a:pt x="155960" y="34699"/>
                    <a:pt x="163353" y="40684"/>
                  </a:cubicBezTo>
                  <a:cubicBezTo>
                    <a:pt x="164409" y="41388"/>
                    <a:pt x="165465" y="42092"/>
                    <a:pt x="166521" y="42796"/>
                  </a:cubicBezTo>
                  <a:cubicBezTo>
                    <a:pt x="176379" y="49133"/>
                    <a:pt x="189757" y="49837"/>
                    <a:pt x="201022" y="44205"/>
                  </a:cubicBezTo>
                  <a:cubicBezTo>
                    <a:pt x="210880" y="39628"/>
                    <a:pt x="219329" y="30827"/>
                    <a:pt x="225314" y="19209"/>
                  </a:cubicBezTo>
                  <a:cubicBezTo>
                    <a:pt x="226018" y="18153"/>
                    <a:pt x="226722" y="16745"/>
                    <a:pt x="227074" y="15336"/>
                  </a:cubicBezTo>
                  <a:cubicBezTo>
                    <a:pt x="228835" y="11816"/>
                    <a:pt x="230595" y="8295"/>
                    <a:pt x="232707" y="5831"/>
                  </a:cubicBezTo>
                  <a:cubicBezTo>
                    <a:pt x="234819" y="3718"/>
                    <a:pt x="237284" y="3015"/>
                    <a:pt x="238340" y="3367"/>
                  </a:cubicBezTo>
                  <a:cubicBezTo>
                    <a:pt x="239748" y="4070"/>
                    <a:pt x="241509" y="7943"/>
                    <a:pt x="242917" y="11112"/>
                  </a:cubicBezTo>
                  <a:cubicBezTo>
                    <a:pt x="245733" y="16745"/>
                    <a:pt x="248198" y="23433"/>
                    <a:pt x="253830" y="26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5"/>
            <p:cNvSpPr/>
            <p:nvPr/>
          </p:nvSpPr>
          <p:spPr>
            <a:xfrm>
              <a:off x="4619438" y="3535783"/>
              <a:ext cx="150832" cy="138208"/>
            </a:xfrm>
            <a:custGeom>
              <a:avLst/>
              <a:gdLst/>
              <a:ahLst/>
              <a:cxnLst/>
              <a:rect l="l" t="t" r="r" b="b"/>
              <a:pathLst>
                <a:path w="104559" h="95808" extrusionOk="0">
                  <a:moveTo>
                    <a:pt x="104560" y="6035"/>
                  </a:moveTo>
                  <a:cubicBezTo>
                    <a:pt x="100335" y="12723"/>
                    <a:pt x="95759" y="19413"/>
                    <a:pt x="91182" y="26454"/>
                  </a:cubicBezTo>
                  <a:cubicBezTo>
                    <a:pt x="77100" y="48281"/>
                    <a:pt x="62313" y="71165"/>
                    <a:pt x="45767" y="95808"/>
                  </a:cubicBezTo>
                  <a:cubicBezTo>
                    <a:pt x="43303" y="66940"/>
                    <a:pt x="28164" y="37720"/>
                    <a:pt x="3873" y="18004"/>
                  </a:cubicBezTo>
                  <a:cubicBezTo>
                    <a:pt x="2464" y="16948"/>
                    <a:pt x="1056" y="15892"/>
                    <a:pt x="0" y="14836"/>
                  </a:cubicBezTo>
                  <a:cubicBezTo>
                    <a:pt x="12322" y="8851"/>
                    <a:pt x="25348" y="4978"/>
                    <a:pt x="38726" y="2514"/>
                  </a:cubicBezTo>
                  <a:cubicBezTo>
                    <a:pt x="44007" y="1458"/>
                    <a:pt x="49287" y="754"/>
                    <a:pt x="54216" y="402"/>
                  </a:cubicBezTo>
                  <a:cubicBezTo>
                    <a:pt x="67946" y="-654"/>
                    <a:pt x="81324" y="402"/>
                    <a:pt x="94350" y="3218"/>
                  </a:cubicBezTo>
                  <a:cubicBezTo>
                    <a:pt x="97871" y="3922"/>
                    <a:pt x="101039" y="4978"/>
                    <a:pt x="104560" y="60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5"/>
            <p:cNvSpPr/>
            <p:nvPr/>
          </p:nvSpPr>
          <p:spPr>
            <a:xfrm>
              <a:off x="4822072" y="3617111"/>
              <a:ext cx="61958" cy="73973"/>
            </a:xfrm>
            <a:custGeom>
              <a:avLst/>
              <a:gdLst/>
              <a:ahLst/>
              <a:cxnLst/>
              <a:rect l="l" t="t" r="r" b="b"/>
              <a:pathLst>
                <a:path w="42950" h="51279" extrusionOk="0">
                  <a:moveTo>
                    <a:pt x="29573" y="0"/>
                  </a:moveTo>
                  <a:lnTo>
                    <a:pt x="0" y="40486"/>
                  </a:lnTo>
                  <a:cubicBezTo>
                    <a:pt x="1408" y="41542"/>
                    <a:pt x="2464" y="42598"/>
                    <a:pt x="3521" y="43655"/>
                  </a:cubicBezTo>
                  <a:cubicBezTo>
                    <a:pt x="5985" y="45767"/>
                    <a:pt x="8449" y="47879"/>
                    <a:pt x="10914" y="49287"/>
                  </a:cubicBezTo>
                  <a:cubicBezTo>
                    <a:pt x="19715" y="54216"/>
                    <a:pt x="32037" y="49287"/>
                    <a:pt x="38726" y="42246"/>
                  </a:cubicBezTo>
                  <a:cubicBezTo>
                    <a:pt x="40134" y="40838"/>
                    <a:pt x="41542" y="39078"/>
                    <a:pt x="42951" y="37318"/>
                  </a:cubicBezTo>
                  <a:cubicBezTo>
                    <a:pt x="41542" y="27460"/>
                    <a:pt x="38726" y="17955"/>
                    <a:pt x="34501" y="8801"/>
                  </a:cubicBezTo>
                  <a:cubicBezTo>
                    <a:pt x="33093" y="5985"/>
                    <a:pt x="31333" y="2817"/>
                    <a:pt x="29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5"/>
            <p:cNvSpPr/>
            <p:nvPr/>
          </p:nvSpPr>
          <p:spPr>
            <a:xfrm>
              <a:off x="4630611" y="3412415"/>
              <a:ext cx="322652" cy="392603"/>
            </a:xfrm>
            <a:custGeom>
              <a:avLst/>
              <a:gdLst/>
              <a:ahLst/>
              <a:cxnLst/>
              <a:rect l="l" t="t" r="r" b="b"/>
              <a:pathLst>
                <a:path w="223668" h="272159" extrusionOk="0">
                  <a:moveTo>
                    <a:pt x="219681" y="33115"/>
                  </a:moveTo>
                  <a:lnTo>
                    <a:pt x="47175" y="268991"/>
                  </a:lnTo>
                  <a:cubicBezTo>
                    <a:pt x="41190" y="269343"/>
                    <a:pt x="34853" y="270047"/>
                    <a:pt x="28516" y="270399"/>
                  </a:cubicBezTo>
                  <a:cubicBezTo>
                    <a:pt x="19363" y="271103"/>
                    <a:pt x="9857" y="271807"/>
                    <a:pt x="0" y="272159"/>
                  </a:cubicBezTo>
                  <a:lnTo>
                    <a:pt x="5985" y="263006"/>
                  </a:lnTo>
                  <a:cubicBezTo>
                    <a:pt x="16547" y="246811"/>
                    <a:pt x="27108" y="230617"/>
                    <a:pt x="38022" y="214070"/>
                  </a:cubicBezTo>
                  <a:cubicBezTo>
                    <a:pt x="68298" y="167599"/>
                    <a:pt x="93646" y="128874"/>
                    <a:pt x="117586" y="91556"/>
                  </a:cubicBezTo>
                  <a:cubicBezTo>
                    <a:pt x="135189" y="64096"/>
                    <a:pt x="151031" y="39452"/>
                    <a:pt x="165817" y="15865"/>
                  </a:cubicBezTo>
                  <a:cubicBezTo>
                    <a:pt x="167225" y="13752"/>
                    <a:pt x="168634" y="11992"/>
                    <a:pt x="170394" y="10584"/>
                  </a:cubicBezTo>
                  <a:cubicBezTo>
                    <a:pt x="179899" y="3543"/>
                    <a:pt x="192221" y="-330"/>
                    <a:pt x="204191" y="22"/>
                  </a:cubicBezTo>
                  <a:cubicBezTo>
                    <a:pt x="204191" y="22"/>
                    <a:pt x="204543" y="22"/>
                    <a:pt x="204543" y="22"/>
                  </a:cubicBezTo>
                  <a:cubicBezTo>
                    <a:pt x="207007" y="22"/>
                    <a:pt x="209120" y="726"/>
                    <a:pt x="211232" y="1430"/>
                  </a:cubicBezTo>
                  <a:cubicBezTo>
                    <a:pt x="215809" y="3190"/>
                    <a:pt x="219329" y="6711"/>
                    <a:pt x="221442" y="11288"/>
                  </a:cubicBezTo>
                  <a:cubicBezTo>
                    <a:pt x="224962" y="19033"/>
                    <a:pt x="224258" y="26778"/>
                    <a:pt x="219681" y="33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5"/>
            <p:cNvSpPr/>
            <p:nvPr/>
          </p:nvSpPr>
          <p:spPr>
            <a:xfrm>
              <a:off x="4671746" y="3415493"/>
              <a:ext cx="281505" cy="386971"/>
            </a:xfrm>
            <a:custGeom>
              <a:avLst/>
              <a:gdLst/>
              <a:ahLst/>
              <a:cxnLst/>
              <a:rect l="l" t="t" r="r" b="b"/>
              <a:pathLst>
                <a:path w="195151" h="268264" extrusionOk="0">
                  <a:moveTo>
                    <a:pt x="191165" y="30980"/>
                  </a:moveTo>
                  <a:lnTo>
                    <a:pt x="18659" y="266856"/>
                  </a:lnTo>
                  <a:cubicBezTo>
                    <a:pt x="12674" y="267209"/>
                    <a:pt x="6337" y="267913"/>
                    <a:pt x="0" y="268265"/>
                  </a:cubicBezTo>
                  <a:lnTo>
                    <a:pt x="145398" y="73579"/>
                  </a:lnTo>
                  <a:cubicBezTo>
                    <a:pt x="145398" y="73579"/>
                    <a:pt x="177083" y="34853"/>
                    <a:pt x="184124" y="17251"/>
                  </a:cubicBezTo>
                  <a:cubicBezTo>
                    <a:pt x="186236" y="11970"/>
                    <a:pt x="185180" y="5985"/>
                    <a:pt x="182716" y="0"/>
                  </a:cubicBezTo>
                  <a:cubicBezTo>
                    <a:pt x="187292" y="1760"/>
                    <a:pt x="190813" y="5281"/>
                    <a:pt x="192925" y="9857"/>
                  </a:cubicBezTo>
                  <a:cubicBezTo>
                    <a:pt x="196446" y="16898"/>
                    <a:pt x="195742" y="24644"/>
                    <a:pt x="191165" y="30980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5"/>
            <p:cNvSpPr/>
            <p:nvPr/>
          </p:nvSpPr>
          <p:spPr>
            <a:xfrm>
              <a:off x="4655072" y="3397108"/>
              <a:ext cx="290211" cy="420083"/>
            </a:xfrm>
            <a:custGeom>
              <a:avLst/>
              <a:gdLst/>
              <a:ahLst/>
              <a:cxnLst/>
              <a:rect l="l" t="t" r="r" b="b"/>
              <a:pathLst>
                <a:path w="201186" h="291219" extrusionOk="0">
                  <a:moveTo>
                    <a:pt x="5222" y="291219"/>
                  </a:moveTo>
                  <a:cubicBezTo>
                    <a:pt x="4166" y="291219"/>
                    <a:pt x="3110" y="290867"/>
                    <a:pt x="2054" y="290163"/>
                  </a:cubicBezTo>
                  <a:cubicBezTo>
                    <a:pt x="-59" y="288403"/>
                    <a:pt x="-763" y="285234"/>
                    <a:pt x="998" y="283122"/>
                  </a:cubicBezTo>
                  <a:lnTo>
                    <a:pt x="178081" y="49711"/>
                  </a:lnTo>
                  <a:cubicBezTo>
                    <a:pt x="183009" y="43022"/>
                    <a:pt x="188290" y="35980"/>
                    <a:pt x="190402" y="28235"/>
                  </a:cubicBezTo>
                  <a:cubicBezTo>
                    <a:pt x="192163" y="21898"/>
                    <a:pt x="191459" y="13449"/>
                    <a:pt x="186178" y="8872"/>
                  </a:cubicBezTo>
                  <a:cubicBezTo>
                    <a:pt x="184065" y="7112"/>
                    <a:pt x="183713" y="3944"/>
                    <a:pt x="185474" y="1831"/>
                  </a:cubicBezTo>
                  <a:cubicBezTo>
                    <a:pt x="187234" y="-281"/>
                    <a:pt x="190402" y="-633"/>
                    <a:pt x="192515" y="1127"/>
                  </a:cubicBezTo>
                  <a:cubicBezTo>
                    <a:pt x="200260" y="7816"/>
                    <a:pt x="203076" y="19434"/>
                    <a:pt x="199908" y="31052"/>
                  </a:cubicBezTo>
                  <a:cubicBezTo>
                    <a:pt x="197091" y="40557"/>
                    <a:pt x="191107" y="48654"/>
                    <a:pt x="185826" y="55695"/>
                  </a:cubicBezTo>
                  <a:lnTo>
                    <a:pt x="8743" y="289107"/>
                  </a:lnTo>
                  <a:cubicBezTo>
                    <a:pt x="8039" y="290515"/>
                    <a:pt x="6630" y="291219"/>
                    <a:pt x="5222" y="291219"/>
                  </a:cubicBezTo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5"/>
            <p:cNvSpPr/>
            <p:nvPr/>
          </p:nvSpPr>
          <p:spPr>
            <a:xfrm>
              <a:off x="4141547" y="3934012"/>
              <a:ext cx="691697" cy="399172"/>
            </a:xfrm>
            <a:custGeom>
              <a:avLst/>
              <a:gdLst/>
              <a:ahLst/>
              <a:cxnLst/>
              <a:rect l="l" t="t" r="r" b="b"/>
              <a:pathLst>
                <a:path w="479496" h="276713" extrusionOk="0">
                  <a:moveTo>
                    <a:pt x="430561" y="256647"/>
                  </a:moveTo>
                  <a:cubicBezTo>
                    <a:pt x="421408" y="262632"/>
                    <a:pt x="387963" y="269321"/>
                    <a:pt x="335507" y="273193"/>
                  </a:cubicBezTo>
                  <a:cubicBezTo>
                    <a:pt x="308047" y="275306"/>
                    <a:pt x="275306" y="276714"/>
                    <a:pt x="238340" y="276714"/>
                  </a:cubicBezTo>
                  <a:cubicBezTo>
                    <a:pt x="126035" y="276714"/>
                    <a:pt x="54920" y="264744"/>
                    <a:pt x="44711" y="255943"/>
                  </a:cubicBezTo>
                  <a:lnTo>
                    <a:pt x="0" y="352"/>
                  </a:lnTo>
                  <a:cubicBezTo>
                    <a:pt x="9857" y="2464"/>
                    <a:pt x="21827" y="4224"/>
                    <a:pt x="35557" y="6337"/>
                  </a:cubicBezTo>
                  <a:cubicBezTo>
                    <a:pt x="89774" y="13730"/>
                    <a:pt x="161945" y="17955"/>
                    <a:pt x="238340" y="17955"/>
                  </a:cubicBezTo>
                  <a:cubicBezTo>
                    <a:pt x="299245" y="17955"/>
                    <a:pt x="356982" y="15490"/>
                    <a:pt x="405566" y="10562"/>
                  </a:cubicBezTo>
                  <a:cubicBezTo>
                    <a:pt x="418239" y="9153"/>
                    <a:pt x="430209" y="7745"/>
                    <a:pt x="441123" y="6337"/>
                  </a:cubicBezTo>
                  <a:cubicBezTo>
                    <a:pt x="456261" y="4224"/>
                    <a:pt x="468935" y="2112"/>
                    <a:pt x="479497" y="0"/>
                  </a:cubicBezTo>
                  <a:lnTo>
                    <a:pt x="430561" y="253126"/>
                  </a:lnTo>
                  <a:cubicBezTo>
                    <a:pt x="430209" y="254182"/>
                    <a:pt x="430209" y="255239"/>
                    <a:pt x="430561" y="2566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5"/>
            <p:cNvSpPr/>
            <p:nvPr/>
          </p:nvSpPr>
          <p:spPr>
            <a:xfrm>
              <a:off x="4625531" y="3928426"/>
              <a:ext cx="207204" cy="394602"/>
            </a:xfrm>
            <a:custGeom>
              <a:avLst/>
              <a:gdLst/>
              <a:ahLst/>
              <a:cxnLst/>
              <a:rect l="l" t="t" r="r" b="b"/>
              <a:pathLst>
                <a:path w="143637" h="273545" extrusionOk="0">
                  <a:moveTo>
                    <a:pt x="95054" y="253126"/>
                  </a:moveTo>
                  <a:cubicBezTo>
                    <a:pt x="94702" y="254534"/>
                    <a:pt x="94702" y="255943"/>
                    <a:pt x="95054" y="256999"/>
                  </a:cubicBezTo>
                  <a:cubicBezTo>
                    <a:pt x="85901" y="262984"/>
                    <a:pt x="52456" y="269673"/>
                    <a:pt x="0" y="273545"/>
                  </a:cubicBezTo>
                  <a:cubicBezTo>
                    <a:pt x="37670" y="256647"/>
                    <a:pt x="38022" y="239748"/>
                    <a:pt x="38022" y="239748"/>
                  </a:cubicBezTo>
                  <a:lnTo>
                    <a:pt x="69707" y="10562"/>
                  </a:lnTo>
                  <a:cubicBezTo>
                    <a:pt x="82381" y="9153"/>
                    <a:pt x="94350" y="7745"/>
                    <a:pt x="105264" y="6337"/>
                  </a:cubicBezTo>
                  <a:cubicBezTo>
                    <a:pt x="120402" y="4224"/>
                    <a:pt x="133076" y="2112"/>
                    <a:pt x="143638" y="0"/>
                  </a:cubicBezTo>
                  <a:lnTo>
                    <a:pt x="95054" y="253126"/>
                  </a:ln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5"/>
            <p:cNvSpPr/>
            <p:nvPr/>
          </p:nvSpPr>
          <p:spPr>
            <a:xfrm>
              <a:off x="4732182" y="3696845"/>
              <a:ext cx="152864" cy="100554"/>
            </a:xfrm>
            <a:custGeom>
              <a:avLst/>
              <a:gdLst/>
              <a:ahLst/>
              <a:cxnLst/>
              <a:rect l="l" t="t" r="r" b="b"/>
              <a:pathLst>
                <a:path w="105968" h="69706" extrusionOk="0">
                  <a:moveTo>
                    <a:pt x="105968" y="5633"/>
                  </a:moveTo>
                  <a:cubicBezTo>
                    <a:pt x="105264" y="15842"/>
                    <a:pt x="103152" y="26052"/>
                    <a:pt x="99631" y="35909"/>
                  </a:cubicBezTo>
                  <a:cubicBezTo>
                    <a:pt x="97519" y="41894"/>
                    <a:pt x="94702" y="47527"/>
                    <a:pt x="91534" y="52808"/>
                  </a:cubicBezTo>
                  <a:cubicBezTo>
                    <a:pt x="82028" y="56329"/>
                    <a:pt x="66538" y="60201"/>
                    <a:pt x="40486" y="64426"/>
                  </a:cubicBezTo>
                  <a:cubicBezTo>
                    <a:pt x="34501" y="65482"/>
                    <a:pt x="27812" y="66186"/>
                    <a:pt x="20419" y="67242"/>
                  </a:cubicBezTo>
                  <a:cubicBezTo>
                    <a:pt x="13730" y="67946"/>
                    <a:pt x="7041" y="68650"/>
                    <a:pt x="0" y="69706"/>
                  </a:cubicBezTo>
                  <a:lnTo>
                    <a:pt x="51048" y="0"/>
                  </a:lnTo>
                  <a:cubicBezTo>
                    <a:pt x="51752" y="704"/>
                    <a:pt x="52456" y="1408"/>
                    <a:pt x="53512" y="2112"/>
                  </a:cubicBezTo>
                  <a:cubicBezTo>
                    <a:pt x="54920" y="3521"/>
                    <a:pt x="56681" y="4928"/>
                    <a:pt x="58441" y="6337"/>
                  </a:cubicBezTo>
                  <a:cubicBezTo>
                    <a:pt x="60201" y="7745"/>
                    <a:pt x="61962" y="9153"/>
                    <a:pt x="64074" y="10209"/>
                  </a:cubicBezTo>
                  <a:cubicBezTo>
                    <a:pt x="69355" y="13026"/>
                    <a:pt x="74987" y="14434"/>
                    <a:pt x="80620" y="14434"/>
                  </a:cubicBezTo>
                  <a:cubicBezTo>
                    <a:pt x="90126" y="13730"/>
                    <a:pt x="98927" y="10562"/>
                    <a:pt x="105968" y="5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5"/>
            <p:cNvSpPr/>
            <p:nvPr/>
          </p:nvSpPr>
          <p:spPr>
            <a:xfrm>
              <a:off x="4086698" y="3792828"/>
              <a:ext cx="796823" cy="135597"/>
            </a:xfrm>
            <a:custGeom>
              <a:avLst/>
              <a:gdLst/>
              <a:ahLst/>
              <a:cxnLst/>
              <a:rect l="l" t="t" r="r" b="b"/>
              <a:pathLst>
                <a:path w="552371" h="93998" extrusionOk="0">
                  <a:moveTo>
                    <a:pt x="552372" y="0"/>
                  </a:moveTo>
                  <a:lnTo>
                    <a:pt x="552372" y="62666"/>
                  </a:lnTo>
                  <a:cubicBezTo>
                    <a:pt x="550611" y="64778"/>
                    <a:pt x="537233" y="74988"/>
                    <a:pt x="468231" y="83789"/>
                  </a:cubicBezTo>
                  <a:cubicBezTo>
                    <a:pt x="461190" y="84845"/>
                    <a:pt x="453445" y="85549"/>
                    <a:pt x="445700" y="86253"/>
                  </a:cubicBezTo>
                  <a:cubicBezTo>
                    <a:pt x="397116" y="91182"/>
                    <a:pt x="337619" y="93999"/>
                    <a:pt x="276010" y="93999"/>
                  </a:cubicBezTo>
                  <a:cubicBezTo>
                    <a:pt x="204543" y="93999"/>
                    <a:pt x="136245" y="90478"/>
                    <a:pt x="84141" y="83789"/>
                  </a:cubicBezTo>
                  <a:cubicBezTo>
                    <a:pt x="15138" y="74988"/>
                    <a:pt x="1760" y="64778"/>
                    <a:pt x="0" y="62666"/>
                  </a:cubicBezTo>
                  <a:lnTo>
                    <a:pt x="0" y="0"/>
                  </a:lnTo>
                  <a:cubicBezTo>
                    <a:pt x="9153" y="4225"/>
                    <a:pt x="21827" y="7745"/>
                    <a:pt x="38374" y="11266"/>
                  </a:cubicBezTo>
                  <a:cubicBezTo>
                    <a:pt x="70058" y="17603"/>
                    <a:pt x="114065" y="22532"/>
                    <a:pt x="165817" y="25700"/>
                  </a:cubicBezTo>
                  <a:cubicBezTo>
                    <a:pt x="200670" y="27812"/>
                    <a:pt x="237636" y="28869"/>
                    <a:pt x="276010" y="28869"/>
                  </a:cubicBezTo>
                  <a:cubicBezTo>
                    <a:pt x="341844" y="28869"/>
                    <a:pt x="404157" y="25700"/>
                    <a:pt x="454853" y="20419"/>
                  </a:cubicBezTo>
                  <a:cubicBezTo>
                    <a:pt x="463302" y="19363"/>
                    <a:pt x="471047" y="18659"/>
                    <a:pt x="478793" y="17603"/>
                  </a:cubicBezTo>
                  <a:cubicBezTo>
                    <a:pt x="516814" y="11618"/>
                    <a:pt x="539346" y="5985"/>
                    <a:pt x="55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5"/>
            <p:cNvSpPr/>
            <p:nvPr/>
          </p:nvSpPr>
          <p:spPr>
            <a:xfrm>
              <a:off x="4729642" y="3792828"/>
              <a:ext cx="153880" cy="124424"/>
            </a:xfrm>
            <a:custGeom>
              <a:avLst/>
              <a:gdLst/>
              <a:ahLst/>
              <a:cxnLst/>
              <a:rect l="l" t="t" r="r" b="b"/>
              <a:pathLst>
                <a:path w="106672" h="86253" extrusionOk="0">
                  <a:moveTo>
                    <a:pt x="106672" y="0"/>
                  </a:moveTo>
                  <a:lnTo>
                    <a:pt x="106672" y="62666"/>
                  </a:lnTo>
                  <a:cubicBezTo>
                    <a:pt x="104912" y="64778"/>
                    <a:pt x="91534" y="74988"/>
                    <a:pt x="22532" y="83789"/>
                  </a:cubicBezTo>
                  <a:cubicBezTo>
                    <a:pt x="15490" y="84845"/>
                    <a:pt x="7745" y="85549"/>
                    <a:pt x="0" y="86253"/>
                  </a:cubicBezTo>
                  <a:lnTo>
                    <a:pt x="9154" y="19715"/>
                  </a:lnTo>
                  <a:cubicBezTo>
                    <a:pt x="17603" y="18659"/>
                    <a:pt x="25348" y="17955"/>
                    <a:pt x="33093" y="16899"/>
                  </a:cubicBezTo>
                  <a:cubicBezTo>
                    <a:pt x="71115" y="11618"/>
                    <a:pt x="93646" y="5985"/>
                    <a:pt x="106672" y="0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5"/>
            <p:cNvSpPr/>
            <p:nvPr/>
          </p:nvSpPr>
          <p:spPr>
            <a:xfrm>
              <a:off x="4068664" y="3828120"/>
              <a:ext cx="831334" cy="64248"/>
            </a:xfrm>
            <a:custGeom>
              <a:avLst/>
              <a:gdLst/>
              <a:ahLst/>
              <a:cxnLst/>
              <a:rect l="l" t="t" r="r" b="b"/>
              <a:pathLst>
                <a:path w="576295" h="44538" extrusionOk="0">
                  <a:moveTo>
                    <a:pt x="288159" y="44538"/>
                  </a:moveTo>
                  <a:cubicBezTo>
                    <a:pt x="192401" y="44538"/>
                    <a:pt x="96994" y="32920"/>
                    <a:pt x="3700" y="9685"/>
                  </a:cubicBezTo>
                  <a:cubicBezTo>
                    <a:pt x="883" y="8981"/>
                    <a:pt x="-525" y="6165"/>
                    <a:pt x="179" y="3700"/>
                  </a:cubicBezTo>
                  <a:cubicBezTo>
                    <a:pt x="883" y="884"/>
                    <a:pt x="3700" y="-525"/>
                    <a:pt x="6164" y="179"/>
                  </a:cubicBezTo>
                  <a:cubicBezTo>
                    <a:pt x="190640" y="45946"/>
                    <a:pt x="385678" y="45946"/>
                    <a:pt x="570154" y="179"/>
                  </a:cubicBezTo>
                  <a:cubicBezTo>
                    <a:pt x="572970" y="-525"/>
                    <a:pt x="575787" y="1236"/>
                    <a:pt x="576139" y="3700"/>
                  </a:cubicBezTo>
                  <a:cubicBezTo>
                    <a:pt x="576843" y="6516"/>
                    <a:pt x="575083" y="9333"/>
                    <a:pt x="572618" y="9685"/>
                  </a:cubicBezTo>
                  <a:cubicBezTo>
                    <a:pt x="479324" y="32920"/>
                    <a:pt x="383565" y="44538"/>
                    <a:pt x="288159" y="445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5"/>
            <p:cNvSpPr/>
            <p:nvPr/>
          </p:nvSpPr>
          <p:spPr>
            <a:xfrm>
              <a:off x="4178048" y="4243231"/>
              <a:ext cx="609179" cy="44755"/>
            </a:xfrm>
            <a:custGeom>
              <a:avLst/>
              <a:gdLst/>
              <a:ahLst/>
              <a:cxnLst/>
              <a:rect l="l" t="t" r="r" b="b"/>
              <a:pathLst>
                <a:path w="422293" h="31025" extrusionOk="0">
                  <a:moveTo>
                    <a:pt x="198955" y="31025"/>
                  </a:moveTo>
                  <a:cubicBezTo>
                    <a:pt x="133825" y="31025"/>
                    <a:pt x="69047" y="25393"/>
                    <a:pt x="4269" y="14479"/>
                  </a:cubicBezTo>
                  <a:cubicBezTo>
                    <a:pt x="1453" y="14127"/>
                    <a:pt x="-308" y="11310"/>
                    <a:pt x="45" y="8494"/>
                  </a:cubicBezTo>
                  <a:cubicBezTo>
                    <a:pt x="397" y="5678"/>
                    <a:pt x="3213" y="3917"/>
                    <a:pt x="6030" y="4269"/>
                  </a:cubicBezTo>
                  <a:cubicBezTo>
                    <a:pt x="142274" y="27505"/>
                    <a:pt x="280279" y="25744"/>
                    <a:pt x="416172" y="45"/>
                  </a:cubicBezTo>
                  <a:cubicBezTo>
                    <a:pt x="418988" y="-307"/>
                    <a:pt x="421453" y="1453"/>
                    <a:pt x="422157" y="3917"/>
                  </a:cubicBezTo>
                  <a:cubicBezTo>
                    <a:pt x="422861" y="6734"/>
                    <a:pt x="420748" y="9198"/>
                    <a:pt x="418284" y="9902"/>
                  </a:cubicBezTo>
                  <a:cubicBezTo>
                    <a:pt x="345409" y="24337"/>
                    <a:pt x="272182" y="31025"/>
                    <a:pt x="198955" y="3102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4397505" y="3576163"/>
              <a:ext cx="38408" cy="38965"/>
            </a:xfrm>
            <a:custGeom>
              <a:avLst/>
              <a:gdLst/>
              <a:ahLst/>
              <a:cxnLst/>
              <a:rect l="l" t="t" r="r" b="b"/>
              <a:pathLst>
                <a:path w="26625" h="27011" extrusionOk="0">
                  <a:moveTo>
                    <a:pt x="23587" y="3038"/>
                  </a:moveTo>
                  <a:cubicBezTo>
                    <a:pt x="19363" y="-835"/>
                    <a:pt x="12674" y="-1187"/>
                    <a:pt x="8449" y="3038"/>
                  </a:cubicBezTo>
                  <a:cubicBezTo>
                    <a:pt x="7041" y="4446"/>
                    <a:pt x="5633" y="5854"/>
                    <a:pt x="4225" y="7614"/>
                  </a:cubicBezTo>
                  <a:cubicBezTo>
                    <a:pt x="3168" y="9023"/>
                    <a:pt x="2112" y="10079"/>
                    <a:pt x="1408" y="11487"/>
                  </a:cubicBezTo>
                  <a:cubicBezTo>
                    <a:pt x="0" y="14303"/>
                    <a:pt x="-352" y="17120"/>
                    <a:pt x="352" y="20289"/>
                  </a:cubicBezTo>
                  <a:cubicBezTo>
                    <a:pt x="704" y="22049"/>
                    <a:pt x="2112" y="23809"/>
                    <a:pt x="3521" y="24865"/>
                  </a:cubicBezTo>
                  <a:cubicBezTo>
                    <a:pt x="5281" y="26273"/>
                    <a:pt x="6689" y="26625"/>
                    <a:pt x="9153" y="26977"/>
                  </a:cubicBezTo>
                  <a:cubicBezTo>
                    <a:pt x="13026" y="27330"/>
                    <a:pt x="16899" y="24865"/>
                    <a:pt x="19363" y="22401"/>
                  </a:cubicBezTo>
                  <a:cubicBezTo>
                    <a:pt x="20771" y="20993"/>
                    <a:pt x="22179" y="19584"/>
                    <a:pt x="23587" y="18176"/>
                  </a:cubicBezTo>
                  <a:cubicBezTo>
                    <a:pt x="27460" y="13952"/>
                    <a:pt x="27812" y="6910"/>
                    <a:pt x="23587" y="3038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4466833" y="3556938"/>
              <a:ext cx="36531" cy="45563"/>
            </a:xfrm>
            <a:custGeom>
              <a:avLst/>
              <a:gdLst/>
              <a:ahLst/>
              <a:cxnLst/>
              <a:rect l="l" t="t" r="r" b="b"/>
              <a:pathLst>
                <a:path w="25324" h="31585" extrusionOk="0">
                  <a:moveTo>
                    <a:pt x="23759" y="8973"/>
                  </a:moveTo>
                  <a:cubicBezTo>
                    <a:pt x="21999" y="2987"/>
                    <a:pt x="15310" y="-1589"/>
                    <a:pt x="8972" y="523"/>
                  </a:cubicBezTo>
                  <a:cubicBezTo>
                    <a:pt x="2988" y="2636"/>
                    <a:pt x="-1589" y="8973"/>
                    <a:pt x="523" y="15309"/>
                  </a:cubicBezTo>
                  <a:cubicBezTo>
                    <a:pt x="1579" y="18478"/>
                    <a:pt x="2636" y="21646"/>
                    <a:pt x="4396" y="24463"/>
                  </a:cubicBezTo>
                  <a:cubicBezTo>
                    <a:pt x="7212" y="29040"/>
                    <a:pt x="12141" y="32912"/>
                    <a:pt x="18126" y="31152"/>
                  </a:cubicBezTo>
                  <a:cubicBezTo>
                    <a:pt x="27279" y="28688"/>
                    <a:pt x="25871" y="16366"/>
                    <a:pt x="23759" y="8973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4405123" y="3650326"/>
              <a:ext cx="24447" cy="29931"/>
            </a:xfrm>
            <a:custGeom>
              <a:avLst/>
              <a:gdLst/>
              <a:ahLst/>
              <a:cxnLst/>
              <a:rect l="l" t="t" r="r" b="b"/>
              <a:pathLst>
                <a:path w="16947" h="20749" extrusionOk="0">
                  <a:moveTo>
                    <a:pt x="15842" y="4083"/>
                  </a:moveTo>
                  <a:cubicBezTo>
                    <a:pt x="14786" y="2323"/>
                    <a:pt x="13026" y="915"/>
                    <a:pt x="10914" y="210"/>
                  </a:cubicBezTo>
                  <a:cubicBezTo>
                    <a:pt x="8801" y="-141"/>
                    <a:pt x="6337" y="-141"/>
                    <a:pt x="4577" y="915"/>
                  </a:cubicBezTo>
                  <a:cubicBezTo>
                    <a:pt x="2816" y="1971"/>
                    <a:pt x="1056" y="3731"/>
                    <a:pt x="704" y="5844"/>
                  </a:cubicBezTo>
                  <a:cubicBezTo>
                    <a:pt x="352" y="8308"/>
                    <a:pt x="0" y="10420"/>
                    <a:pt x="0" y="12885"/>
                  </a:cubicBezTo>
                  <a:cubicBezTo>
                    <a:pt x="0" y="16757"/>
                    <a:pt x="2816" y="19926"/>
                    <a:pt x="6689" y="20630"/>
                  </a:cubicBezTo>
                  <a:cubicBezTo>
                    <a:pt x="10562" y="21334"/>
                    <a:pt x="14082" y="18869"/>
                    <a:pt x="15138" y="14997"/>
                  </a:cubicBezTo>
                  <a:cubicBezTo>
                    <a:pt x="15842" y="13237"/>
                    <a:pt x="15842" y="11828"/>
                    <a:pt x="16194" y="10068"/>
                  </a:cubicBezTo>
                  <a:cubicBezTo>
                    <a:pt x="17250" y="8308"/>
                    <a:pt x="17250" y="6196"/>
                    <a:pt x="15842" y="4083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4533103" y="3572419"/>
              <a:ext cx="40165" cy="41406"/>
            </a:xfrm>
            <a:custGeom>
              <a:avLst/>
              <a:gdLst/>
              <a:ahLst/>
              <a:cxnLst/>
              <a:rect l="l" t="t" r="r" b="b"/>
              <a:pathLst>
                <a:path w="27843" h="28703" extrusionOk="0">
                  <a:moveTo>
                    <a:pt x="27460" y="16547"/>
                  </a:moveTo>
                  <a:cubicBezTo>
                    <a:pt x="26404" y="14082"/>
                    <a:pt x="25348" y="11618"/>
                    <a:pt x="23940" y="9505"/>
                  </a:cubicBezTo>
                  <a:cubicBezTo>
                    <a:pt x="22179" y="7041"/>
                    <a:pt x="20419" y="4929"/>
                    <a:pt x="18659" y="3168"/>
                  </a:cubicBezTo>
                  <a:cubicBezTo>
                    <a:pt x="14786" y="-1056"/>
                    <a:pt x="7041" y="-1056"/>
                    <a:pt x="3169" y="3168"/>
                  </a:cubicBezTo>
                  <a:cubicBezTo>
                    <a:pt x="-1056" y="7745"/>
                    <a:pt x="-1056" y="14082"/>
                    <a:pt x="3169" y="18659"/>
                  </a:cubicBezTo>
                  <a:cubicBezTo>
                    <a:pt x="6337" y="22179"/>
                    <a:pt x="9505" y="24996"/>
                    <a:pt x="13730" y="27460"/>
                  </a:cubicBezTo>
                  <a:cubicBezTo>
                    <a:pt x="17251" y="29220"/>
                    <a:pt x="21123" y="29220"/>
                    <a:pt x="24292" y="26756"/>
                  </a:cubicBezTo>
                  <a:cubicBezTo>
                    <a:pt x="25700" y="25700"/>
                    <a:pt x="26404" y="24644"/>
                    <a:pt x="27108" y="22884"/>
                  </a:cubicBezTo>
                  <a:cubicBezTo>
                    <a:pt x="27812" y="20771"/>
                    <a:pt x="28164" y="18307"/>
                    <a:pt x="27460" y="16547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4536341" y="3634886"/>
              <a:ext cx="32366" cy="41007"/>
            </a:xfrm>
            <a:custGeom>
              <a:avLst/>
              <a:gdLst/>
              <a:ahLst/>
              <a:cxnLst/>
              <a:rect l="l" t="t" r="r" b="b"/>
              <a:pathLst>
                <a:path w="22437" h="28427" extrusionOk="0">
                  <a:moveTo>
                    <a:pt x="20638" y="7745"/>
                  </a:moveTo>
                  <a:cubicBezTo>
                    <a:pt x="20286" y="5281"/>
                    <a:pt x="17821" y="2817"/>
                    <a:pt x="15709" y="1408"/>
                  </a:cubicBezTo>
                  <a:cubicBezTo>
                    <a:pt x="13597" y="0"/>
                    <a:pt x="10076" y="-352"/>
                    <a:pt x="7612" y="352"/>
                  </a:cubicBezTo>
                  <a:cubicBezTo>
                    <a:pt x="1979" y="2112"/>
                    <a:pt x="-837" y="7393"/>
                    <a:pt x="219" y="13026"/>
                  </a:cubicBezTo>
                  <a:cubicBezTo>
                    <a:pt x="571" y="15490"/>
                    <a:pt x="1627" y="17955"/>
                    <a:pt x="2683" y="20419"/>
                  </a:cubicBezTo>
                  <a:cubicBezTo>
                    <a:pt x="4091" y="23235"/>
                    <a:pt x="6204" y="25348"/>
                    <a:pt x="9020" y="27108"/>
                  </a:cubicBezTo>
                  <a:cubicBezTo>
                    <a:pt x="14301" y="30981"/>
                    <a:pt x="23102" y="25700"/>
                    <a:pt x="22398" y="19363"/>
                  </a:cubicBezTo>
                  <a:cubicBezTo>
                    <a:pt x="22398" y="15842"/>
                    <a:pt x="20990" y="11970"/>
                    <a:pt x="20638" y="7745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5"/>
            <p:cNvSpPr/>
            <p:nvPr/>
          </p:nvSpPr>
          <p:spPr>
            <a:xfrm>
              <a:off x="4207091" y="3577090"/>
              <a:ext cx="35501" cy="37600"/>
            </a:xfrm>
            <a:custGeom>
              <a:avLst/>
              <a:gdLst/>
              <a:ahLst/>
              <a:cxnLst/>
              <a:rect l="l" t="t" r="r" b="b"/>
              <a:pathLst>
                <a:path w="24610" h="26065" extrusionOk="0">
                  <a:moveTo>
                    <a:pt x="24270" y="7325"/>
                  </a:moveTo>
                  <a:cubicBezTo>
                    <a:pt x="23566" y="4860"/>
                    <a:pt x="21806" y="2396"/>
                    <a:pt x="19694" y="1339"/>
                  </a:cubicBezTo>
                  <a:cubicBezTo>
                    <a:pt x="17229" y="284"/>
                    <a:pt x="14765" y="-421"/>
                    <a:pt x="11949" y="284"/>
                  </a:cubicBezTo>
                  <a:lnTo>
                    <a:pt x="9484" y="1339"/>
                  </a:lnTo>
                  <a:cubicBezTo>
                    <a:pt x="8076" y="2044"/>
                    <a:pt x="6668" y="3452"/>
                    <a:pt x="5964" y="4860"/>
                  </a:cubicBezTo>
                  <a:cubicBezTo>
                    <a:pt x="3499" y="8029"/>
                    <a:pt x="1387" y="11197"/>
                    <a:pt x="331" y="15070"/>
                  </a:cubicBezTo>
                  <a:cubicBezTo>
                    <a:pt x="-1781" y="22111"/>
                    <a:pt x="6668" y="28800"/>
                    <a:pt x="13005" y="24927"/>
                  </a:cubicBezTo>
                  <a:cubicBezTo>
                    <a:pt x="17229" y="22463"/>
                    <a:pt x="20046" y="18942"/>
                    <a:pt x="22862" y="15070"/>
                  </a:cubicBezTo>
                  <a:cubicBezTo>
                    <a:pt x="24623" y="12957"/>
                    <a:pt x="24975" y="9437"/>
                    <a:pt x="24270" y="7325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5"/>
            <p:cNvSpPr/>
            <p:nvPr/>
          </p:nvSpPr>
          <p:spPr>
            <a:xfrm>
              <a:off x="4145609" y="3608760"/>
              <a:ext cx="35152" cy="40853"/>
            </a:xfrm>
            <a:custGeom>
              <a:avLst/>
              <a:gdLst/>
              <a:ahLst/>
              <a:cxnLst/>
              <a:rect l="l" t="t" r="r" b="b"/>
              <a:pathLst>
                <a:path w="24368" h="28320" extrusionOk="0">
                  <a:moveTo>
                    <a:pt x="23940" y="8254"/>
                  </a:moveTo>
                  <a:cubicBezTo>
                    <a:pt x="23236" y="5789"/>
                    <a:pt x="21123" y="2973"/>
                    <a:pt x="18659" y="1565"/>
                  </a:cubicBezTo>
                  <a:cubicBezTo>
                    <a:pt x="16195" y="156"/>
                    <a:pt x="13026" y="-548"/>
                    <a:pt x="10210" y="508"/>
                  </a:cubicBezTo>
                  <a:cubicBezTo>
                    <a:pt x="7745" y="1213"/>
                    <a:pt x="4577" y="2973"/>
                    <a:pt x="3521" y="5789"/>
                  </a:cubicBezTo>
                  <a:cubicBezTo>
                    <a:pt x="2464" y="7901"/>
                    <a:pt x="1408" y="10014"/>
                    <a:pt x="704" y="12126"/>
                  </a:cubicBezTo>
                  <a:cubicBezTo>
                    <a:pt x="0" y="14239"/>
                    <a:pt x="0" y="16703"/>
                    <a:pt x="0" y="18815"/>
                  </a:cubicBezTo>
                  <a:cubicBezTo>
                    <a:pt x="0" y="22688"/>
                    <a:pt x="2464" y="26208"/>
                    <a:pt x="5985" y="27617"/>
                  </a:cubicBezTo>
                  <a:cubicBezTo>
                    <a:pt x="9857" y="29025"/>
                    <a:pt x="13730" y="28321"/>
                    <a:pt x="16547" y="25504"/>
                  </a:cubicBezTo>
                  <a:cubicBezTo>
                    <a:pt x="19363" y="23040"/>
                    <a:pt x="21123" y="19871"/>
                    <a:pt x="22532" y="16703"/>
                  </a:cubicBezTo>
                  <a:cubicBezTo>
                    <a:pt x="23940" y="13887"/>
                    <a:pt x="24996" y="11422"/>
                    <a:pt x="23940" y="8254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4426071" y="3444949"/>
              <a:ext cx="30852" cy="29367"/>
            </a:xfrm>
            <a:custGeom>
              <a:avLst/>
              <a:gdLst/>
              <a:ahLst/>
              <a:cxnLst/>
              <a:rect l="l" t="t" r="r" b="b"/>
              <a:pathLst>
                <a:path w="21387" h="20358" extrusionOk="0">
                  <a:moveTo>
                    <a:pt x="18571" y="2465"/>
                  </a:moveTo>
                  <a:cubicBezTo>
                    <a:pt x="16811" y="1056"/>
                    <a:pt x="14698" y="0"/>
                    <a:pt x="12586" y="0"/>
                  </a:cubicBezTo>
                  <a:cubicBezTo>
                    <a:pt x="10122" y="0"/>
                    <a:pt x="8361" y="1056"/>
                    <a:pt x="6601" y="2465"/>
                  </a:cubicBezTo>
                  <a:cubicBezTo>
                    <a:pt x="5897" y="3169"/>
                    <a:pt x="4841" y="3873"/>
                    <a:pt x="4137" y="4577"/>
                  </a:cubicBezTo>
                  <a:cubicBezTo>
                    <a:pt x="3081" y="5985"/>
                    <a:pt x="2024" y="7041"/>
                    <a:pt x="968" y="8449"/>
                  </a:cubicBezTo>
                  <a:lnTo>
                    <a:pt x="264" y="10210"/>
                  </a:lnTo>
                  <a:cubicBezTo>
                    <a:pt x="-88" y="11266"/>
                    <a:pt x="-88" y="12322"/>
                    <a:pt x="264" y="13378"/>
                  </a:cubicBezTo>
                  <a:cubicBezTo>
                    <a:pt x="616" y="15138"/>
                    <a:pt x="1320" y="16547"/>
                    <a:pt x="2376" y="17955"/>
                  </a:cubicBezTo>
                  <a:cubicBezTo>
                    <a:pt x="3433" y="19011"/>
                    <a:pt x="4489" y="19363"/>
                    <a:pt x="5897" y="20067"/>
                  </a:cubicBezTo>
                  <a:cubicBezTo>
                    <a:pt x="8009" y="20771"/>
                    <a:pt x="10122" y="20067"/>
                    <a:pt x="11882" y="19363"/>
                  </a:cubicBezTo>
                  <a:cubicBezTo>
                    <a:pt x="12938" y="19011"/>
                    <a:pt x="13994" y="18307"/>
                    <a:pt x="14698" y="17603"/>
                  </a:cubicBezTo>
                  <a:cubicBezTo>
                    <a:pt x="16106" y="16547"/>
                    <a:pt x="17515" y="15490"/>
                    <a:pt x="18923" y="14435"/>
                  </a:cubicBezTo>
                  <a:cubicBezTo>
                    <a:pt x="20331" y="13026"/>
                    <a:pt x="21387" y="10562"/>
                    <a:pt x="21387" y="8449"/>
                  </a:cubicBezTo>
                  <a:cubicBezTo>
                    <a:pt x="21035" y="6337"/>
                    <a:pt x="20331" y="3873"/>
                    <a:pt x="18571" y="2465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4498997" y="3440886"/>
              <a:ext cx="29644" cy="31487"/>
            </a:xfrm>
            <a:custGeom>
              <a:avLst/>
              <a:gdLst/>
              <a:ahLst/>
              <a:cxnLst/>
              <a:rect l="l" t="t" r="r" b="b"/>
              <a:pathLst>
                <a:path w="20550" h="21827" extrusionOk="0">
                  <a:moveTo>
                    <a:pt x="19418" y="9505"/>
                  </a:moveTo>
                  <a:cubicBezTo>
                    <a:pt x="18361" y="8097"/>
                    <a:pt x="17657" y="6689"/>
                    <a:pt x="16601" y="5281"/>
                  </a:cubicBezTo>
                  <a:cubicBezTo>
                    <a:pt x="15897" y="4224"/>
                    <a:pt x="15193" y="3521"/>
                    <a:pt x="14489" y="2464"/>
                  </a:cubicBezTo>
                  <a:cubicBezTo>
                    <a:pt x="13081" y="704"/>
                    <a:pt x="10264" y="0"/>
                    <a:pt x="8504" y="0"/>
                  </a:cubicBezTo>
                  <a:cubicBezTo>
                    <a:pt x="6392" y="0"/>
                    <a:pt x="3927" y="1056"/>
                    <a:pt x="2519" y="2464"/>
                  </a:cubicBezTo>
                  <a:cubicBezTo>
                    <a:pt x="1111" y="4224"/>
                    <a:pt x="-297" y="6337"/>
                    <a:pt x="55" y="8449"/>
                  </a:cubicBezTo>
                  <a:cubicBezTo>
                    <a:pt x="55" y="9153"/>
                    <a:pt x="407" y="9857"/>
                    <a:pt x="407" y="10914"/>
                  </a:cubicBezTo>
                  <a:cubicBezTo>
                    <a:pt x="759" y="12322"/>
                    <a:pt x="1463" y="13730"/>
                    <a:pt x="2519" y="14786"/>
                  </a:cubicBezTo>
                  <a:lnTo>
                    <a:pt x="4631" y="17251"/>
                  </a:lnTo>
                  <a:cubicBezTo>
                    <a:pt x="5336" y="17955"/>
                    <a:pt x="6039" y="18659"/>
                    <a:pt x="7096" y="19363"/>
                  </a:cubicBezTo>
                  <a:cubicBezTo>
                    <a:pt x="8856" y="20771"/>
                    <a:pt x="10616" y="21827"/>
                    <a:pt x="13081" y="21827"/>
                  </a:cubicBezTo>
                  <a:cubicBezTo>
                    <a:pt x="14841" y="21827"/>
                    <a:pt x="16601" y="21123"/>
                    <a:pt x="18009" y="20067"/>
                  </a:cubicBezTo>
                  <a:cubicBezTo>
                    <a:pt x="20474" y="17603"/>
                    <a:pt x="21530" y="13026"/>
                    <a:pt x="19418" y="9505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4680337" y="3548723"/>
              <a:ext cx="38393" cy="44539"/>
            </a:xfrm>
            <a:custGeom>
              <a:avLst/>
              <a:gdLst/>
              <a:ahLst/>
              <a:cxnLst/>
              <a:rect l="l" t="t" r="r" b="b"/>
              <a:pathLst>
                <a:path w="26615" h="30875" extrusionOk="0">
                  <a:moveTo>
                    <a:pt x="23618" y="3049"/>
                  </a:moveTo>
                  <a:cubicBezTo>
                    <a:pt x="19745" y="-471"/>
                    <a:pt x="12704" y="-1528"/>
                    <a:pt x="8831" y="3049"/>
                  </a:cubicBezTo>
                  <a:cubicBezTo>
                    <a:pt x="3903" y="8682"/>
                    <a:pt x="734" y="14667"/>
                    <a:pt x="30" y="22060"/>
                  </a:cubicBezTo>
                  <a:cubicBezTo>
                    <a:pt x="-322" y="25581"/>
                    <a:pt x="2494" y="28749"/>
                    <a:pt x="5311" y="30157"/>
                  </a:cubicBezTo>
                  <a:cubicBezTo>
                    <a:pt x="8479" y="31566"/>
                    <a:pt x="12704" y="30862"/>
                    <a:pt x="14816" y="28397"/>
                  </a:cubicBezTo>
                  <a:cubicBezTo>
                    <a:pt x="15168" y="28045"/>
                    <a:pt x="15520" y="27693"/>
                    <a:pt x="15872" y="27341"/>
                  </a:cubicBezTo>
                  <a:cubicBezTo>
                    <a:pt x="16224" y="26989"/>
                    <a:pt x="16576" y="26285"/>
                    <a:pt x="16929" y="25933"/>
                  </a:cubicBezTo>
                  <a:cubicBezTo>
                    <a:pt x="17633" y="24876"/>
                    <a:pt x="17985" y="24525"/>
                    <a:pt x="17281" y="25229"/>
                  </a:cubicBezTo>
                  <a:cubicBezTo>
                    <a:pt x="16224" y="26285"/>
                    <a:pt x="18689" y="23821"/>
                    <a:pt x="18337" y="24173"/>
                  </a:cubicBezTo>
                  <a:cubicBezTo>
                    <a:pt x="18689" y="23821"/>
                    <a:pt x="19041" y="23116"/>
                    <a:pt x="19393" y="22412"/>
                  </a:cubicBezTo>
                  <a:cubicBezTo>
                    <a:pt x="19393" y="22412"/>
                    <a:pt x="19393" y="22412"/>
                    <a:pt x="19745" y="22060"/>
                  </a:cubicBezTo>
                  <a:cubicBezTo>
                    <a:pt x="20097" y="21708"/>
                    <a:pt x="20449" y="21356"/>
                    <a:pt x="20801" y="21004"/>
                  </a:cubicBezTo>
                  <a:cubicBezTo>
                    <a:pt x="21505" y="19948"/>
                    <a:pt x="22561" y="19244"/>
                    <a:pt x="23266" y="18188"/>
                  </a:cubicBezTo>
                  <a:cubicBezTo>
                    <a:pt x="27490" y="13963"/>
                    <a:pt x="27842" y="6922"/>
                    <a:pt x="23618" y="3049"/>
                  </a:cubicBezTo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4201139" y="3957892"/>
              <a:ext cx="41228" cy="71126"/>
            </a:xfrm>
            <a:custGeom>
              <a:avLst/>
              <a:gdLst/>
              <a:ahLst/>
              <a:cxnLst/>
              <a:rect l="l" t="t" r="r" b="b"/>
              <a:pathLst>
                <a:path w="28580" h="49306" extrusionOk="0">
                  <a:moveTo>
                    <a:pt x="17483" y="2458"/>
                  </a:moveTo>
                  <a:cubicBezTo>
                    <a:pt x="13258" y="-1415"/>
                    <a:pt x="5865" y="-711"/>
                    <a:pt x="3048" y="4570"/>
                  </a:cubicBezTo>
                  <a:cubicBezTo>
                    <a:pt x="-2232" y="14075"/>
                    <a:pt x="584" y="28510"/>
                    <a:pt x="2344" y="39071"/>
                  </a:cubicBezTo>
                  <a:cubicBezTo>
                    <a:pt x="3753" y="46112"/>
                    <a:pt x="11850" y="50689"/>
                    <a:pt x="18539" y="48928"/>
                  </a:cubicBezTo>
                  <a:cubicBezTo>
                    <a:pt x="25932" y="47168"/>
                    <a:pt x="29452" y="39775"/>
                    <a:pt x="28396" y="32734"/>
                  </a:cubicBezTo>
                  <a:cubicBezTo>
                    <a:pt x="26988" y="23229"/>
                    <a:pt x="24876" y="9499"/>
                    <a:pt x="17483" y="2458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4217060" y="4045080"/>
              <a:ext cx="68201" cy="206231"/>
            </a:xfrm>
            <a:custGeom>
              <a:avLst/>
              <a:gdLst/>
              <a:ahLst/>
              <a:cxnLst/>
              <a:rect l="l" t="t" r="r" b="b"/>
              <a:pathLst>
                <a:path w="47278" h="142963" extrusionOk="0">
                  <a:moveTo>
                    <a:pt x="42002" y="89528"/>
                  </a:moveTo>
                  <a:cubicBezTo>
                    <a:pt x="39538" y="74741"/>
                    <a:pt x="36722" y="59955"/>
                    <a:pt x="33553" y="45169"/>
                  </a:cubicBezTo>
                  <a:cubicBezTo>
                    <a:pt x="32497" y="39184"/>
                    <a:pt x="24400" y="-10103"/>
                    <a:pt x="8909" y="1866"/>
                  </a:cubicBezTo>
                  <a:cubicBezTo>
                    <a:pt x="-8341" y="15244"/>
                    <a:pt x="4333" y="50802"/>
                    <a:pt x="6797" y="69813"/>
                  </a:cubicBezTo>
                  <a:cubicBezTo>
                    <a:pt x="8557" y="82487"/>
                    <a:pt x="10318" y="94809"/>
                    <a:pt x="12430" y="107482"/>
                  </a:cubicBezTo>
                  <a:cubicBezTo>
                    <a:pt x="14542" y="120860"/>
                    <a:pt x="14190" y="131070"/>
                    <a:pt x="24752" y="139871"/>
                  </a:cubicBezTo>
                  <a:cubicBezTo>
                    <a:pt x="30737" y="145152"/>
                    <a:pt x="39538" y="143392"/>
                    <a:pt x="43411" y="136703"/>
                  </a:cubicBezTo>
                  <a:cubicBezTo>
                    <a:pt x="51508" y="121917"/>
                    <a:pt x="44819" y="105018"/>
                    <a:pt x="42002" y="89528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4438642" y="3687578"/>
              <a:ext cx="215837" cy="120485"/>
            </a:xfrm>
            <a:custGeom>
              <a:avLst/>
              <a:gdLst/>
              <a:ahLst/>
              <a:cxnLst/>
              <a:rect l="l" t="t" r="r" b="b"/>
              <a:pathLst>
                <a:path w="149622" h="83522" extrusionOk="0">
                  <a:moveTo>
                    <a:pt x="149623" y="23674"/>
                  </a:moveTo>
                  <a:cubicBezTo>
                    <a:pt x="141173" y="36700"/>
                    <a:pt x="132724" y="49374"/>
                    <a:pt x="124275" y="62400"/>
                  </a:cubicBezTo>
                  <a:lnTo>
                    <a:pt x="111249" y="82115"/>
                  </a:lnTo>
                  <a:cubicBezTo>
                    <a:pt x="85901" y="83171"/>
                    <a:pt x="59145" y="83523"/>
                    <a:pt x="32037" y="83523"/>
                  </a:cubicBezTo>
                  <a:cubicBezTo>
                    <a:pt x="21475" y="83523"/>
                    <a:pt x="10562" y="83523"/>
                    <a:pt x="0" y="83171"/>
                  </a:cubicBezTo>
                  <a:cubicBezTo>
                    <a:pt x="18307" y="75778"/>
                    <a:pt x="35205" y="65920"/>
                    <a:pt x="49992" y="52542"/>
                  </a:cubicBezTo>
                  <a:cubicBezTo>
                    <a:pt x="54568" y="48318"/>
                    <a:pt x="58441" y="44093"/>
                    <a:pt x="62313" y="39516"/>
                  </a:cubicBezTo>
                  <a:cubicBezTo>
                    <a:pt x="72171" y="45853"/>
                    <a:pt x="85549" y="46557"/>
                    <a:pt x="96815" y="40925"/>
                  </a:cubicBezTo>
                  <a:cubicBezTo>
                    <a:pt x="106672" y="36348"/>
                    <a:pt x="115122" y="27547"/>
                    <a:pt x="121106" y="15929"/>
                  </a:cubicBezTo>
                  <a:cubicBezTo>
                    <a:pt x="121810" y="14872"/>
                    <a:pt x="122515" y="13465"/>
                    <a:pt x="122867" y="12056"/>
                  </a:cubicBezTo>
                  <a:cubicBezTo>
                    <a:pt x="124627" y="8536"/>
                    <a:pt x="126387" y="5015"/>
                    <a:pt x="128499" y="2551"/>
                  </a:cubicBezTo>
                  <a:cubicBezTo>
                    <a:pt x="130612" y="438"/>
                    <a:pt x="133076" y="-266"/>
                    <a:pt x="134132" y="86"/>
                  </a:cubicBezTo>
                  <a:cubicBezTo>
                    <a:pt x="135541" y="790"/>
                    <a:pt x="137301" y="4663"/>
                    <a:pt x="138709" y="7831"/>
                  </a:cubicBezTo>
                  <a:cubicBezTo>
                    <a:pt x="141526" y="13465"/>
                    <a:pt x="143990" y="20153"/>
                    <a:pt x="149623" y="23674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5"/>
            <p:cNvSpPr/>
            <p:nvPr/>
          </p:nvSpPr>
          <p:spPr>
            <a:xfrm>
              <a:off x="4218741" y="3741535"/>
              <a:ext cx="75161" cy="60434"/>
            </a:xfrm>
            <a:custGeom>
              <a:avLst/>
              <a:gdLst/>
              <a:ahLst/>
              <a:cxnLst/>
              <a:rect l="l" t="t" r="r" b="b"/>
              <a:pathLst>
                <a:path w="52103" h="41894" extrusionOk="0">
                  <a:moveTo>
                    <a:pt x="32741" y="0"/>
                  </a:moveTo>
                  <a:cubicBezTo>
                    <a:pt x="36261" y="15490"/>
                    <a:pt x="42951" y="29925"/>
                    <a:pt x="52104" y="41894"/>
                  </a:cubicBezTo>
                  <a:cubicBezTo>
                    <a:pt x="32741" y="40486"/>
                    <a:pt x="15138" y="38726"/>
                    <a:pt x="0" y="36966"/>
                  </a:cubicBezTo>
                  <a:cubicBezTo>
                    <a:pt x="12674" y="26756"/>
                    <a:pt x="24292" y="15138"/>
                    <a:pt x="32389" y="704"/>
                  </a:cubicBezTo>
                  <a:cubicBezTo>
                    <a:pt x="32389" y="352"/>
                    <a:pt x="32741" y="0"/>
                    <a:pt x="32741" y="0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5"/>
            <p:cNvSpPr/>
            <p:nvPr/>
          </p:nvSpPr>
          <p:spPr>
            <a:xfrm>
              <a:off x="4790585" y="3704970"/>
              <a:ext cx="94461" cy="84810"/>
            </a:xfrm>
            <a:custGeom>
              <a:avLst/>
              <a:gdLst/>
              <a:ahLst/>
              <a:cxnLst/>
              <a:rect l="l" t="t" r="r" b="b"/>
              <a:pathLst>
                <a:path w="65482" h="58792" extrusionOk="0">
                  <a:moveTo>
                    <a:pt x="65482" y="0"/>
                  </a:moveTo>
                  <a:cubicBezTo>
                    <a:pt x="64778" y="10210"/>
                    <a:pt x="62665" y="20419"/>
                    <a:pt x="59145" y="30277"/>
                  </a:cubicBezTo>
                  <a:cubicBezTo>
                    <a:pt x="57033" y="36261"/>
                    <a:pt x="54216" y="41894"/>
                    <a:pt x="51048" y="47175"/>
                  </a:cubicBezTo>
                  <a:cubicBezTo>
                    <a:pt x="41542" y="50696"/>
                    <a:pt x="26052" y="54568"/>
                    <a:pt x="0" y="58793"/>
                  </a:cubicBezTo>
                  <a:cubicBezTo>
                    <a:pt x="10562" y="41190"/>
                    <a:pt x="16547" y="20771"/>
                    <a:pt x="18307" y="352"/>
                  </a:cubicBezTo>
                  <a:cubicBezTo>
                    <a:pt x="20067" y="1760"/>
                    <a:pt x="21827" y="3169"/>
                    <a:pt x="23940" y="4224"/>
                  </a:cubicBezTo>
                  <a:cubicBezTo>
                    <a:pt x="29220" y="7041"/>
                    <a:pt x="34853" y="8449"/>
                    <a:pt x="40486" y="8449"/>
                  </a:cubicBezTo>
                  <a:cubicBezTo>
                    <a:pt x="49640" y="8097"/>
                    <a:pt x="58441" y="4929"/>
                    <a:pt x="65482" y="0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5"/>
            <p:cNvSpPr/>
            <p:nvPr/>
          </p:nvSpPr>
          <p:spPr>
            <a:xfrm>
              <a:off x="4697647" y="3535783"/>
              <a:ext cx="72622" cy="38160"/>
            </a:xfrm>
            <a:custGeom>
              <a:avLst/>
              <a:gdLst/>
              <a:ahLst/>
              <a:cxnLst/>
              <a:rect l="l" t="t" r="r" b="b"/>
              <a:pathLst>
                <a:path w="50343" h="26453" extrusionOk="0">
                  <a:moveTo>
                    <a:pt x="50344" y="6035"/>
                  </a:moveTo>
                  <a:cubicBezTo>
                    <a:pt x="46119" y="12723"/>
                    <a:pt x="41542" y="19413"/>
                    <a:pt x="36966" y="26454"/>
                  </a:cubicBezTo>
                  <a:cubicBezTo>
                    <a:pt x="26052" y="15892"/>
                    <a:pt x="13730" y="6739"/>
                    <a:pt x="0" y="402"/>
                  </a:cubicBezTo>
                  <a:cubicBezTo>
                    <a:pt x="13730" y="-654"/>
                    <a:pt x="27108" y="402"/>
                    <a:pt x="40134" y="3218"/>
                  </a:cubicBezTo>
                  <a:cubicBezTo>
                    <a:pt x="43655" y="3922"/>
                    <a:pt x="46823" y="4978"/>
                    <a:pt x="50344" y="6035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5"/>
            <p:cNvSpPr/>
            <p:nvPr/>
          </p:nvSpPr>
          <p:spPr>
            <a:xfrm>
              <a:off x="4546814" y="3495096"/>
              <a:ext cx="109188" cy="45837"/>
            </a:xfrm>
            <a:custGeom>
              <a:avLst/>
              <a:gdLst/>
              <a:ahLst/>
              <a:cxnLst/>
              <a:rect l="l" t="t" r="r" b="b"/>
              <a:pathLst>
                <a:path w="75691" h="31775" extrusionOk="0">
                  <a:moveTo>
                    <a:pt x="75691" y="15229"/>
                  </a:moveTo>
                  <a:cubicBezTo>
                    <a:pt x="60905" y="18749"/>
                    <a:pt x="46471" y="24382"/>
                    <a:pt x="33093" y="31775"/>
                  </a:cubicBezTo>
                  <a:cubicBezTo>
                    <a:pt x="33093" y="31775"/>
                    <a:pt x="33093" y="31775"/>
                    <a:pt x="32741" y="31775"/>
                  </a:cubicBezTo>
                  <a:cubicBezTo>
                    <a:pt x="23236" y="26846"/>
                    <a:pt x="13026" y="22974"/>
                    <a:pt x="2112" y="20158"/>
                  </a:cubicBezTo>
                  <a:cubicBezTo>
                    <a:pt x="1408" y="16989"/>
                    <a:pt x="704" y="14172"/>
                    <a:pt x="0" y="11004"/>
                  </a:cubicBezTo>
                  <a:cubicBezTo>
                    <a:pt x="3169" y="9596"/>
                    <a:pt x="5985" y="7836"/>
                    <a:pt x="8801" y="6076"/>
                  </a:cubicBezTo>
                  <a:cubicBezTo>
                    <a:pt x="13378" y="3259"/>
                    <a:pt x="17603" y="442"/>
                    <a:pt x="21475" y="90"/>
                  </a:cubicBezTo>
                  <a:cubicBezTo>
                    <a:pt x="27108" y="-614"/>
                    <a:pt x="33445" y="2907"/>
                    <a:pt x="40486" y="6779"/>
                  </a:cubicBezTo>
                  <a:cubicBezTo>
                    <a:pt x="41542" y="7483"/>
                    <a:pt x="42599" y="7836"/>
                    <a:pt x="43303" y="8540"/>
                  </a:cubicBezTo>
                  <a:cubicBezTo>
                    <a:pt x="55624" y="15229"/>
                    <a:pt x="66186" y="16989"/>
                    <a:pt x="74987" y="13821"/>
                  </a:cubicBezTo>
                  <a:cubicBezTo>
                    <a:pt x="75340" y="14524"/>
                    <a:pt x="75691" y="14877"/>
                    <a:pt x="75691" y="15229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5"/>
            <p:cNvSpPr/>
            <p:nvPr/>
          </p:nvSpPr>
          <p:spPr>
            <a:xfrm>
              <a:off x="4586427" y="4073165"/>
              <a:ext cx="108680" cy="93444"/>
            </a:xfrm>
            <a:custGeom>
              <a:avLst/>
              <a:gdLst/>
              <a:ahLst/>
              <a:cxnLst/>
              <a:rect l="l" t="t" r="r" b="b"/>
              <a:pathLst>
                <a:path w="75339" h="64777" extrusionOk="0">
                  <a:moveTo>
                    <a:pt x="0" y="32389"/>
                  </a:moveTo>
                  <a:cubicBezTo>
                    <a:pt x="0" y="14434"/>
                    <a:pt x="16899" y="0"/>
                    <a:pt x="37670" y="0"/>
                  </a:cubicBezTo>
                  <a:cubicBezTo>
                    <a:pt x="58441" y="0"/>
                    <a:pt x="75340" y="14434"/>
                    <a:pt x="75340" y="32389"/>
                  </a:cubicBezTo>
                  <a:cubicBezTo>
                    <a:pt x="75340" y="50343"/>
                    <a:pt x="58441" y="64778"/>
                    <a:pt x="37670" y="64778"/>
                  </a:cubicBezTo>
                  <a:cubicBezTo>
                    <a:pt x="16899" y="64778"/>
                    <a:pt x="0" y="50343"/>
                    <a:pt x="0" y="323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5"/>
            <p:cNvSpPr/>
            <p:nvPr/>
          </p:nvSpPr>
          <p:spPr>
            <a:xfrm>
              <a:off x="4291363" y="4073165"/>
              <a:ext cx="108680" cy="93444"/>
            </a:xfrm>
            <a:custGeom>
              <a:avLst/>
              <a:gdLst/>
              <a:ahLst/>
              <a:cxnLst/>
              <a:rect l="l" t="t" r="r" b="b"/>
              <a:pathLst>
                <a:path w="75339" h="64777" extrusionOk="0">
                  <a:moveTo>
                    <a:pt x="0" y="32389"/>
                  </a:moveTo>
                  <a:cubicBezTo>
                    <a:pt x="0" y="14434"/>
                    <a:pt x="16899" y="0"/>
                    <a:pt x="37670" y="0"/>
                  </a:cubicBezTo>
                  <a:cubicBezTo>
                    <a:pt x="58441" y="0"/>
                    <a:pt x="75340" y="14434"/>
                    <a:pt x="75340" y="32389"/>
                  </a:cubicBezTo>
                  <a:cubicBezTo>
                    <a:pt x="75340" y="50343"/>
                    <a:pt x="58441" y="64778"/>
                    <a:pt x="37670" y="64778"/>
                  </a:cubicBezTo>
                  <a:cubicBezTo>
                    <a:pt x="16899" y="64778"/>
                    <a:pt x="0" y="50343"/>
                    <a:pt x="0" y="323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5"/>
            <p:cNvSpPr/>
            <p:nvPr/>
          </p:nvSpPr>
          <p:spPr>
            <a:xfrm>
              <a:off x="4359417" y="4016285"/>
              <a:ext cx="18281" cy="18283"/>
            </a:xfrm>
            <a:custGeom>
              <a:avLst/>
              <a:gdLst/>
              <a:ahLst/>
              <a:cxnLst/>
              <a:rect l="l" t="t" r="r" b="b"/>
              <a:pathLst>
                <a:path w="12673" h="12674" extrusionOk="0">
                  <a:moveTo>
                    <a:pt x="0" y="6337"/>
                  </a:moveTo>
                  <a:cubicBezTo>
                    <a:pt x="0" y="2817"/>
                    <a:pt x="2816" y="0"/>
                    <a:pt x="6337" y="0"/>
                  </a:cubicBezTo>
                  <a:cubicBezTo>
                    <a:pt x="9857" y="0"/>
                    <a:pt x="12674" y="2817"/>
                    <a:pt x="12674" y="6337"/>
                  </a:cubicBezTo>
                  <a:cubicBezTo>
                    <a:pt x="12674" y="9858"/>
                    <a:pt x="9857" y="12674"/>
                    <a:pt x="6337" y="12674"/>
                  </a:cubicBezTo>
                  <a:cubicBezTo>
                    <a:pt x="2816" y="12674"/>
                    <a:pt x="0" y="9858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5"/>
            <p:cNvSpPr/>
            <p:nvPr/>
          </p:nvSpPr>
          <p:spPr>
            <a:xfrm>
              <a:off x="4590490" y="4016285"/>
              <a:ext cx="18281" cy="18283"/>
            </a:xfrm>
            <a:custGeom>
              <a:avLst/>
              <a:gdLst/>
              <a:ahLst/>
              <a:cxnLst/>
              <a:rect l="l" t="t" r="r" b="b"/>
              <a:pathLst>
                <a:path w="12673" h="12674" extrusionOk="0">
                  <a:moveTo>
                    <a:pt x="0" y="6337"/>
                  </a:moveTo>
                  <a:cubicBezTo>
                    <a:pt x="0" y="2817"/>
                    <a:pt x="2816" y="0"/>
                    <a:pt x="6337" y="0"/>
                  </a:cubicBezTo>
                  <a:cubicBezTo>
                    <a:pt x="9857" y="0"/>
                    <a:pt x="12674" y="2817"/>
                    <a:pt x="12674" y="6337"/>
                  </a:cubicBezTo>
                  <a:cubicBezTo>
                    <a:pt x="12674" y="9858"/>
                    <a:pt x="9857" y="12674"/>
                    <a:pt x="6337" y="12674"/>
                  </a:cubicBezTo>
                  <a:cubicBezTo>
                    <a:pt x="2816" y="12674"/>
                    <a:pt x="0" y="9858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5"/>
            <p:cNvSpPr/>
            <p:nvPr/>
          </p:nvSpPr>
          <p:spPr>
            <a:xfrm>
              <a:off x="4433055" y="4044217"/>
              <a:ext cx="120868" cy="76178"/>
            </a:xfrm>
            <a:custGeom>
              <a:avLst/>
              <a:gdLst/>
              <a:ahLst/>
              <a:cxnLst/>
              <a:rect l="l" t="t" r="r" b="b"/>
              <a:pathLst>
                <a:path w="83788" h="52808" extrusionOk="0">
                  <a:moveTo>
                    <a:pt x="83789" y="8097"/>
                  </a:moveTo>
                  <a:cubicBezTo>
                    <a:pt x="83789" y="16899"/>
                    <a:pt x="81324" y="25348"/>
                    <a:pt x="77100" y="32389"/>
                  </a:cubicBezTo>
                  <a:cubicBezTo>
                    <a:pt x="69707" y="44711"/>
                    <a:pt x="56681" y="52808"/>
                    <a:pt x="41894" y="52808"/>
                  </a:cubicBezTo>
                  <a:cubicBezTo>
                    <a:pt x="27108" y="52808"/>
                    <a:pt x="14082" y="44711"/>
                    <a:pt x="6689" y="32389"/>
                  </a:cubicBezTo>
                  <a:cubicBezTo>
                    <a:pt x="2464" y="25348"/>
                    <a:pt x="0" y="17251"/>
                    <a:pt x="0" y="8097"/>
                  </a:cubicBezTo>
                  <a:cubicBezTo>
                    <a:pt x="0" y="5281"/>
                    <a:pt x="352" y="2817"/>
                    <a:pt x="704" y="0"/>
                  </a:cubicBezTo>
                  <a:lnTo>
                    <a:pt x="83085" y="0"/>
                  </a:lnTo>
                  <a:cubicBezTo>
                    <a:pt x="83436" y="2465"/>
                    <a:pt x="83789" y="5281"/>
                    <a:pt x="83789" y="80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5"/>
            <p:cNvSpPr/>
            <p:nvPr/>
          </p:nvSpPr>
          <p:spPr>
            <a:xfrm>
              <a:off x="4442704" y="4070626"/>
              <a:ext cx="101570" cy="49262"/>
            </a:xfrm>
            <a:custGeom>
              <a:avLst/>
              <a:gdLst/>
              <a:ahLst/>
              <a:cxnLst/>
              <a:rect l="l" t="t" r="r" b="b"/>
              <a:pathLst>
                <a:path w="70410" h="34149" extrusionOk="0">
                  <a:moveTo>
                    <a:pt x="70411" y="13730"/>
                  </a:moveTo>
                  <a:cubicBezTo>
                    <a:pt x="63018" y="26052"/>
                    <a:pt x="49992" y="34149"/>
                    <a:pt x="35205" y="34149"/>
                  </a:cubicBezTo>
                  <a:cubicBezTo>
                    <a:pt x="20419" y="34149"/>
                    <a:pt x="7393" y="26052"/>
                    <a:pt x="0" y="13730"/>
                  </a:cubicBezTo>
                  <a:cubicBezTo>
                    <a:pt x="9505" y="5281"/>
                    <a:pt x="21827" y="0"/>
                    <a:pt x="35205" y="0"/>
                  </a:cubicBezTo>
                  <a:cubicBezTo>
                    <a:pt x="48583" y="0"/>
                    <a:pt x="60905" y="5281"/>
                    <a:pt x="70411" y="137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5"/>
            <p:cNvSpPr/>
            <p:nvPr/>
          </p:nvSpPr>
          <p:spPr>
            <a:xfrm>
              <a:off x="4055674" y="3386450"/>
              <a:ext cx="923420" cy="966542"/>
            </a:xfrm>
            <a:custGeom>
              <a:avLst/>
              <a:gdLst/>
              <a:ahLst/>
              <a:cxnLst/>
              <a:rect l="l" t="t" r="r" b="b"/>
              <a:pathLst>
                <a:path w="640130" h="670023" extrusionOk="0">
                  <a:moveTo>
                    <a:pt x="3552" y="345431"/>
                  </a:moveTo>
                  <a:cubicBezTo>
                    <a:pt x="3552" y="353880"/>
                    <a:pt x="8833" y="363034"/>
                    <a:pt x="40166" y="371482"/>
                  </a:cubicBezTo>
                  <a:lnTo>
                    <a:pt x="86285" y="634467"/>
                  </a:lnTo>
                  <a:cubicBezTo>
                    <a:pt x="86637" y="644324"/>
                    <a:pt x="96142" y="654182"/>
                    <a:pt x="153175" y="661927"/>
                  </a:cubicBezTo>
                  <a:cubicBezTo>
                    <a:pt x="191901" y="667207"/>
                    <a:pt x="242949" y="670024"/>
                    <a:pt x="297517" y="670024"/>
                  </a:cubicBezTo>
                  <a:cubicBezTo>
                    <a:pt x="352085" y="670024"/>
                    <a:pt x="403133" y="667207"/>
                    <a:pt x="441859" y="661927"/>
                  </a:cubicBezTo>
                  <a:cubicBezTo>
                    <a:pt x="500652" y="653830"/>
                    <a:pt x="508749" y="643268"/>
                    <a:pt x="508749" y="633410"/>
                  </a:cubicBezTo>
                  <a:cubicBezTo>
                    <a:pt x="508749" y="632002"/>
                    <a:pt x="508397" y="630594"/>
                    <a:pt x="507693" y="628481"/>
                  </a:cubicBezTo>
                  <a:lnTo>
                    <a:pt x="557684" y="370427"/>
                  </a:lnTo>
                  <a:cubicBezTo>
                    <a:pt x="586553" y="361977"/>
                    <a:pt x="591481" y="353176"/>
                    <a:pt x="591481" y="345078"/>
                  </a:cubicBezTo>
                  <a:lnTo>
                    <a:pt x="591481" y="261642"/>
                  </a:lnTo>
                  <a:cubicBezTo>
                    <a:pt x="591481" y="257769"/>
                    <a:pt x="590073" y="254249"/>
                    <a:pt x="587257" y="251080"/>
                  </a:cubicBezTo>
                  <a:cubicBezTo>
                    <a:pt x="592538" y="234534"/>
                    <a:pt x="593946" y="216579"/>
                    <a:pt x="592186" y="199329"/>
                  </a:cubicBezTo>
                  <a:cubicBezTo>
                    <a:pt x="592186" y="198624"/>
                    <a:pt x="592186" y="197920"/>
                    <a:pt x="591834" y="197216"/>
                  </a:cubicBezTo>
                  <a:cubicBezTo>
                    <a:pt x="590425" y="184542"/>
                    <a:pt x="586905" y="172220"/>
                    <a:pt x="581624" y="160955"/>
                  </a:cubicBezTo>
                  <a:cubicBezTo>
                    <a:pt x="578808" y="154970"/>
                    <a:pt x="575639" y="149337"/>
                    <a:pt x="571766" y="144056"/>
                  </a:cubicBezTo>
                  <a:lnTo>
                    <a:pt x="632672" y="60972"/>
                  </a:lnTo>
                  <a:cubicBezTo>
                    <a:pt x="641121" y="49706"/>
                    <a:pt x="642529" y="34568"/>
                    <a:pt x="636192" y="21542"/>
                  </a:cubicBezTo>
                  <a:cubicBezTo>
                    <a:pt x="630207" y="8867"/>
                    <a:pt x="618238" y="771"/>
                    <a:pt x="604155" y="66"/>
                  </a:cubicBezTo>
                  <a:cubicBezTo>
                    <a:pt x="604155" y="66"/>
                    <a:pt x="604155" y="66"/>
                    <a:pt x="604155" y="66"/>
                  </a:cubicBezTo>
                  <a:cubicBezTo>
                    <a:pt x="604155" y="66"/>
                    <a:pt x="603803" y="66"/>
                    <a:pt x="603803" y="66"/>
                  </a:cubicBezTo>
                  <a:lnTo>
                    <a:pt x="603803" y="66"/>
                  </a:lnTo>
                  <a:cubicBezTo>
                    <a:pt x="587609" y="-638"/>
                    <a:pt x="571766" y="4291"/>
                    <a:pt x="558740" y="14148"/>
                  </a:cubicBezTo>
                  <a:cubicBezTo>
                    <a:pt x="555220" y="16613"/>
                    <a:pt x="552404" y="20133"/>
                    <a:pt x="549939" y="24006"/>
                  </a:cubicBezTo>
                  <a:cubicBezTo>
                    <a:pt x="536209" y="45833"/>
                    <a:pt x="521423" y="68717"/>
                    <a:pt x="505580" y="93360"/>
                  </a:cubicBezTo>
                  <a:cubicBezTo>
                    <a:pt x="500300" y="91600"/>
                    <a:pt x="495019" y="89840"/>
                    <a:pt x="489738" y="88784"/>
                  </a:cubicBezTo>
                  <a:cubicBezTo>
                    <a:pt x="471783" y="84911"/>
                    <a:pt x="453477" y="83855"/>
                    <a:pt x="434466" y="86672"/>
                  </a:cubicBezTo>
                  <a:cubicBezTo>
                    <a:pt x="427073" y="66604"/>
                    <a:pt x="412638" y="48298"/>
                    <a:pt x="394684" y="35271"/>
                  </a:cubicBezTo>
                  <a:cubicBezTo>
                    <a:pt x="370392" y="17669"/>
                    <a:pt x="337651" y="8516"/>
                    <a:pt x="303150" y="9220"/>
                  </a:cubicBezTo>
                  <a:cubicBezTo>
                    <a:pt x="239428" y="10276"/>
                    <a:pt x="176411" y="46537"/>
                    <a:pt x="141205" y="101458"/>
                  </a:cubicBezTo>
                  <a:cubicBezTo>
                    <a:pt x="98607" y="98994"/>
                    <a:pt x="51432" y="119764"/>
                    <a:pt x="24323" y="152857"/>
                  </a:cubicBezTo>
                  <a:cubicBezTo>
                    <a:pt x="7777" y="173277"/>
                    <a:pt x="-8770" y="207778"/>
                    <a:pt x="5313" y="255657"/>
                  </a:cubicBezTo>
                  <a:cubicBezTo>
                    <a:pt x="4256" y="257769"/>
                    <a:pt x="3904" y="259882"/>
                    <a:pt x="3904" y="261642"/>
                  </a:cubicBezTo>
                  <a:lnTo>
                    <a:pt x="3904" y="345431"/>
                  </a:lnTo>
                  <a:close/>
                  <a:moveTo>
                    <a:pt x="490090" y="628834"/>
                  </a:moveTo>
                  <a:cubicBezTo>
                    <a:pt x="489738" y="630242"/>
                    <a:pt x="489738" y="631650"/>
                    <a:pt x="490090" y="632706"/>
                  </a:cubicBezTo>
                  <a:cubicBezTo>
                    <a:pt x="476360" y="641508"/>
                    <a:pt x="405949" y="652773"/>
                    <a:pt x="297517" y="652773"/>
                  </a:cubicBezTo>
                  <a:cubicBezTo>
                    <a:pt x="185212" y="652773"/>
                    <a:pt x="114097" y="640803"/>
                    <a:pt x="103887" y="631650"/>
                  </a:cubicBezTo>
                  <a:lnTo>
                    <a:pt x="59177" y="376059"/>
                  </a:lnTo>
                  <a:cubicBezTo>
                    <a:pt x="69034" y="378172"/>
                    <a:pt x="81004" y="379932"/>
                    <a:pt x="94734" y="382044"/>
                  </a:cubicBezTo>
                  <a:cubicBezTo>
                    <a:pt x="148950" y="389438"/>
                    <a:pt x="221121" y="393662"/>
                    <a:pt x="297517" y="393662"/>
                  </a:cubicBezTo>
                  <a:cubicBezTo>
                    <a:pt x="373912" y="393662"/>
                    <a:pt x="446083" y="389438"/>
                    <a:pt x="500300" y="382044"/>
                  </a:cubicBezTo>
                  <a:cubicBezTo>
                    <a:pt x="515438" y="379932"/>
                    <a:pt x="528112" y="377820"/>
                    <a:pt x="538673" y="375707"/>
                  </a:cubicBezTo>
                  <a:lnTo>
                    <a:pt x="490090" y="628834"/>
                  </a:lnTo>
                  <a:close/>
                  <a:moveTo>
                    <a:pt x="573879" y="344375"/>
                  </a:moveTo>
                  <a:cubicBezTo>
                    <a:pt x="572118" y="346487"/>
                    <a:pt x="558740" y="356696"/>
                    <a:pt x="489738" y="365498"/>
                  </a:cubicBezTo>
                  <a:cubicBezTo>
                    <a:pt x="437282" y="372187"/>
                    <a:pt x="368984" y="375707"/>
                    <a:pt x="297517" y="375707"/>
                  </a:cubicBezTo>
                  <a:cubicBezTo>
                    <a:pt x="226050" y="375707"/>
                    <a:pt x="157752" y="372187"/>
                    <a:pt x="105296" y="365498"/>
                  </a:cubicBezTo>
                  <a:cubicBezTo>
                    <a:pt x="36293" y="356696"/>
                    <a:pt x="22915" y="346487"/>
                    <a:pt x="21155" y="344375"/>
                  </a:cubicBezTo>
                  <a:lnTo>
                    <a:pt x="21155" y="281709"/>
                  </a:lnTo>
                  <a:cubicBezTo>
                    <a:pt x="30308" y="285934"/>
                    <a:pt x="42982" y="289454"/>
                    <a:pt x="59529" y="292975"/>
                  </a:cubicBezTo>
                  <a:cubicBezTo>
                    <a:pt x="91214" y="299312"/>
                    <a:pt x="135572" y="304240"/>
                    <a:pt x="187324" y="307409"/>
                  </a:cubicBezTo>
                  <a:cubicBezTo>
                    <a:pt x="222178" y="309521"/>
                    <a:pt x="259143" y="310578"/>
                    <a:pt x="297517" y="310578"/>
                  </a:cubicBezTo>
                  <a:cubicBezTo>
                    <a:pt x="373912" y="310578"/>
                    <a:pt x="446083" y="306353"/>
                    <a:pt x="500300" y="298960"/>
                  </a:cubicBezTo>
                  <a:cubicBezTo>
                    <a:pt x="538321" y="293679"/>
                    <a:pt x="560501" y="288046"/>
                    <a:pt x="573879" y="282061"/>
                  </a:cubicBezTo>
                  <a:lnTo>
                    <a:pt x="573879" y="344375"/>
                  </a:lnTo>
                  <a:close/>
                  <a:moveTo>
                    <a:pt x="178523" y="227493"/>
                  </a:moveTo>
                  <a:cubicBezTo>
                    <a:pt x="179931" y="226789"/>
                    <a:pt x="181339" y="226085"/>
                    <a:pt x="182747" y="225380"/>
                  </a:cubicBezTo>
                  <a:cubicBezTo>
                    <a:pt x="187324" y="222916"/>
                    <a:pt x="191901" y="220804"/>
                    <a:pt x="195774" y="221156"/>
                  </a:cubicBezTo>
                  <a:cubicBezTo>
                    <a:pt x="202462" y="221508"/>
                    <a:pt x="208800" y="229605"/>
                    <a:pt x="213728" y="235942"/>
                  </a:cubicBezTo>
                  <a:cubicBezTo>
                    <a:pt x="220417" y="244391"/>
                    <a:pt x="230627" y="255305"/>
                    <a:pt x="244357" y="255305"/>
                  </a:cubicBezTo>
                  <a:cubicBezTo>
                    <a:pt x="245413" y="255305"/>
                    <a:pt x="246469" y="255305"/>
                    <a:pt x="247525" y="254953"/>
                  </a:cubicBezTo>
                  <a:cubicBezTo>
                    <a:pt x="258791" y="253545"/>
                    <a:pt x="268296" y="244743"/>
                    <a:pt x="274633" y="229957"/>
                  </a:cubicBezTo>
                  <a:cubicBezTo>
                    <a:pt x="275337" y="228549"/>
                    <a:pt x="276042" y="226789"/>
                    <a:pt x="276394" y="225380"/>
                  </a:cubicBezTo>
                  <a:cubicBezTo>
                    <a:pt x="279210" y="218339"/>
                    <a:pt x="281674" y="212003"/>
                    <a:pt x="286251" y="208482"/>
                  </a:cubicBezTo>
                  <a:cubicBezTo>
                    <a:pt x="291180" y="204610"/>
                    <a:pt x="299629" y="205313"/>
                    <a:pt x="303854" y="209538"/>
                  </a:cubicBezTo>
                  <a:cubicBezTo>
                    <a:pt x="307374" y="213058"/>
                    <a:pt x="309487" y="218339"/>
                    <a:pt x="311599" y="224324"/>
                  </a:cubicBezTo>
                  <a:cubicBezTo>
                    <a:pt x="314416" y="231717"/>
                    <a:pt x="317584" y="240519"/>
                    <a:pt x="324977" y="246504"/>
                  </a:cubicBezTo>
                  <a:cubicBezTo>
                    <a:pt x="334835" y="254953"/>
                    <a:pt x="349973" y="256361"/>
                    <a:pt x="362647" y="250376"/>
                  </a:cubicBezTo>
                  <a:cubicBezTo>
                    <a:pt x="372504" y="245800"/>
                    <a:pt x="380954" y="236998"/>
                    <a:pt x="386938" y="225380"/>
                  </a:cubicBezTo>
                  <a:cubicBezTo>
                    <a:pt x="387643" y="223972"/>
                    <a:pt x="388347" y="222916"/>
                    <a:pt x="388699" y="221508"/>
                  </a:cubicBezTo>
                  <a:cubicBezTo>
                    <a:pt x="390459" y="217987"/>
                    <a:pt x="392219" y="214467"/>
                    <a:pt x="394331" y="212003"/>
                  </a:cubicBezTo>
                  <a:cubicBezTo>
                    <a:pt x="396444" y="209890"/>
                    <a:pt x="398908" y="209186"/>
                    <a:pt x="399964" y="209538"/>
                  </a:cubicBezTo>
                  <a:cubicBezTo>
                    <a:pt x="401373" y="210242"/>
                    <a:pt x="403133" y="214115"/>
                    <a:pt x="404541" y="217283"/>
                  </a:cubicBezTo>
                  <a:cubicBezTo>
                    <a:pt x="406653" y="221860"/>
                    <a:pt x="409118" y="228549"/>
                    <a:pt x="414751" y="232069"/>
                  </a:cubicBezTo>
                  <a:cubicBezTo>
                    <a:pt x="406301" y="245096"/>
                    <a:pt x="397852" y="257769"/>
                    <a:pt x="389403" y="270795"/>
                  </a:cubicBezTo>
                  <a:lnTo>
                    <a:pt x="376377" y="290510"/>
                  </a:lnTo>
                  <a:cubicBezTo>
                    <a:pt x="351029" y="291567"/>
                    <a:pt x="324273" y="291919"/>
                    <a:pt x="297165" y="291919"/>
                  </a:cubicBezTo>
                  <a:cubicBezTo>
                    <a:pt x="260199" y="291919"/>
                    <a:pt x="224642" y="290863"/>
                    <a:pt x="190845" y="289102"/>
                  </a:cubicBezTo>
                  <a:cubicBezTo>
                    <a:pt x="174298" y="275372"/>
                    <a:pt x="163385" y="254249"/>
                    <a:pt x="160920" y="231014"/>
                  </a:cubicBezTo>
                  <a:cubicBezTo>
                    <a:pt x="166553" y="231717"/>
                    <a:pt x="172538" y="230309"/>
                    <a:pt x="178523" y="227493"/>
                  </a:cubicBezTo>
                  <a:close/>
                  <a:moveTo>
                    <a:pt x="161272" y="213763"/>
                  </a:moveTo>
                  <a:cubicBezTo>
                    <a:pt x="164089" y="185951"/>
                    <a:pt x="178875" y="159547"/>
                    <a:pt x="202110" y="140184"/>
                  </a:cubicBezTo>
                  <a:cubicBezTo>
                    <a:pt x="223938" y="122229"/>
                    <a:pt x="253158" y="110963"/>
                    <a:pt x="284843" y="108147"/>
                  </a:cubicBezTo>
                  <a:cubicBezTo>
                    <a:pt x="322513" y="104978"/>
                    <a:pt x="358422" y="114836"/>
                    <a:pt x="383418" y="134903"/>
                  </a:cubicBezTo>
                  <a:cubicBezTo>
                    <a:pt x="405597" y="152857"/>
                    <a:pt x="418975" y="179966"/>
                    <a:pt x="419327" y="206017"/>
                  </a:cubicBezTo>
                  <a:cubicBezTo>
                    <a:pt x="417215" y="201441"/>
                    <a:pt x="414047" y="196512"/>
                    <a:pt x="408414" y="193696"/>
                  </a:cubicBezTo>
                  <a:cubicBezTo>
                    <a:pt x="400316" y="189471"/>
                    <a:pt x="389403" y="191935"/>
                    <a:pt x="382010" y="199681"/>
                  </a:cubicBezTo>
                  <a:cubicBezTo>
                    <a:pt x="377785" y="203905"/>
                    <a:pt x="375321" y="208834"/>
                    <a:pt x="373208" y="213411"/>
                  </a:cubicBezTo>
                  <a:cubicBezTo>
                    <a:pt x="372504" y="214467"/>
                    <a:pt x="372152" y="215523"/>
                    <a:pt x="371448" y="216931"/>
                  </a:cubicBezTo>
                  <a:cubicBezTo>
                    <a:pt x="368280" y="222916"/>
                    <a:pt x="362999" y="230661"/>
                    <a:pt x="355254" y="234182"/>
                  </a:cubicBezTo>
                  <a:cubicBezTo>
                    <a:pt x="348917" y="237350"/>
                    <a:pt x="341172" y="236646"/>
                    <a:pt x="336595" y="232774"/>
                  </a:cubicBezTo>
                  <a:cubicBezTo>
                    <a:pt x="332722" y="229605"/>
                    <a:pt x="330610" y="223972"/>
                    <a:pt x="328498" y="217987"/>
                  </a:cubicBezTo>
                  <a:cubicBezTo>
                    <a:pt x="325681" y="210946"/>
                    <a:pt x="322865" y="202849"/>
                    <a:pt x="316528" y="196864"/>
                  </a:cubicBezTo>
                  <a:cubicBezTo>
                    <a:pt x="305614" y="186654"/>
                    <a:pt x="287659" y="185599"/>
                    <a:pt x="275690" y="194752"/>
                  </a:cubicBezTo>
                  <a:cubicBezTo>
                    <a:pt x="267240" y="201089"/>
                    <a:pt x="263368" y="210594"/>
                    <a:pt x="259847" y="219044"/>
                  </a:cubicBezTo>
                  <a:cubicBezTo>
                    <a:pt x="259143" y="220452"/>
                    <a:pt x="258791" y="221860"/>
                    <a:pt x="258087" y="223268"/>
                  </a:cubicBezTo>
                  <a:cubicBezTo>
                    <a:pt x="255975" y="228197"/>
                    <a:pt x="251398" y="236998"/>
                    <a:pt x="245061" y="237702"/>
                  </a:cubicBezTo>
                  <a:cubicBezTo>
                    <a:pt x="240132" y="238407"/>
                    <a:pt x="234499" y="234182"/>
                    <a:pt x="227458" y="225380"/>
                  </a:cubicBezTo>
                  <a:cubicBezTo>
                    <a:pt x="220417" y="216579"/>
                    <a:pt x="210912" y="204610"/>
                    <a:pt x="196478" y="203905"/>
                  </a:cubicBezTo>
                  <a:cubicBezTo>
                    <a:pt x="188028" y="203553"/>
                    <a:pt x="180987" y="207074"/>
                    <a:pt x="174650" y="210242"/>
                  </a:cubicBezTo>
                  <a:cubicBezTo>
                    <a:pt x="173594" y="210946"/>
                    <a:pt x="172186" y="211298"/>
                    <a:pt x="171130" y="212003"/>
                  </a:cubicBezTo>
                  <a:cubicBezTo>
                    <a:pt x="167257" y="213411"/>
                    <a:pt x="163737" y="214115"/>
                    <a:pt x="161272" y="213763"/>
                  </a:cubicBezTo>
                  <a:close/>
                  <a:moveTo>
                    <a:pt x="568598" y="251080"/>
                  </a:moveTo>
                  <a:cubicBezTo>
                    <a:pt x="566486" y="257065"/>
                    <a:pt x="563669" y="262698"/>
                    <a:pt x="560501" y="267979"/>
                  </a:cubicBezTo>
                  <a:cubicBezTo>
                    <a:pt x="548883" y="272204"/>
                    <a:pt x="527760" y="277484"/>
                    <a:pt x="489738" y="282413"/>
                  </a:cubicBezTo>
                  <a:cubicBezTo>
                    <a:pt x="483049" y="283117"/>
                    <a:pt x="476360" y="284174"/>
                    <a:pt x="469319" y="284877"/>
                  </a:cubicBezTo>
                  <a:lnTo>
                    <a:pt x="520367" y="215171"/>
                  </a:lnTo>
                  <a:cubicBezTo>
                    <a:pt x="521071" y="215875"/>
                    <a:pt x="521775" y="216579"/>
                    <a:pt x="522831" y="217283"/>
                  </a:cubicBezTo>
                  <a:cubicBezTo>
                    <a:pt x="526000" y="220100"/>
                    <a:pt x="529168" y="222916"/>
                    <a:pt x="533393" y="225380"/>
                  </a:cubicBezTo>
                  <a:cubicBezTo>
                    <a:pt x="538673" y="228197"/>
                    <a:pt x="544306" y="229605"/>
                    <a:pt x="549939" y="229605"/>
                  </a:cubicBezTo>
                  <a:cubicBezTo>
                    <a:pt x="559093" y="229605"/>
                    <a:pt x="567894" y="226437"/>
                    <a:pt x="574935" y="221508"/>
                  </a:cubicBezTo>
                  <a:cubicBezTo>
                    <a:pt x="574231" y="231014"/>
                    <a:pt x="572118" y="241575"/>
                    <a:pt x="568598" y="251080"/>
                  </a:cubicBezTo>
                  <a:close/>
                  <a:moveTo>
                    <a:pt x="574231" y="197216"/>
                  </a:moveTo>
                  <a:cubicBezTo>
                    <a:pt x="572823" y="198976"/>
                    <a:pt x="571415" y="200737"/>
                    <a:pt x="570006" y="202145"/>
                  </a:cubicBezTo>
                  <a:cubicBezTo>
                    <a:pt x="562965" y="209186"/>
                    <a:pt x="550995" y="213763"/>
                    <a:pt x="542194" y="209186"/>
                  </a:cubicBezTo>
                  <a:cubicBezTo>
                    <a:pt x="539730" y="207778"/>
                    <a:pt x="537265" y="205665"/>
                    <a:pt x="534801" y="203553"/>
                  </a:cubicBezTo>
                  <a:cubicBezTo>
                    <a:pt x="533745" y="202497"/>
                    <a:pt x="532336" y="201441"/>
                    <a:pt x="531280" y="200385"/>
                  </a:cubicBezTo>
                  <a:lnTo>
                    <a:pt x="560853" y="159898"/>
                  </a:lnTo>
                  <a:cubicBezTo>
                    <a:pt x="562613" y="162715"/>
                    <a:pt x="564373" y="165884"/>
                    <a:pt x="565782" y="169052"/>
                  </a:cubicBezTo>
                  <a:cubicBezTo>
                    <a:pt x="570006" y="177853"/>
                    <a:pt x="572471" y="187359"/>
                    <a:pt x="574231" y="197216"/>
                  </a:cubicBezTo>
                  <a:close/>
                  <a:moveTo>
                    <a:pt x="516142" y="109555"/>
                  </a:moveTo>
                  <a:cubicBezTo>
                    <a:pt x="533745" y="82095"/>
                    <a:pt x="549587" y="57451"/>
                    <a:pt x="564373" y="33864"/>
                  </a:cubicBezTo>
                  <a:cubicBezTo>
                    <a:pt x="565782" y="31751"/>
                    <a:pt x="567190" y="29991"/>
                    <a:pt x="568950" y="28583"/>
                  </a:cubicBezTo>
                  <a:cubicBezTo>
                    <a:pt x="578456" y="21542"/>
                    <a:pt x="590777" y="17669"/>
                    <a:pt x="602747" y="18021"/>
                  </a:cubicBezTo>
                  <a:cubicBezTo>
                    <a:pt x="602747" y="18021"/>
                    <a:pt x="603099" y="18021"/>
                    <a:pt x="603099" y="18021"/>
                  </a:cubicBezTo>
                  <a:cubicBezTo>
                    <a:pt x="610492" y="18373"/>
                    <a:pt x="616829" y="22598"/>
                    <a:pt x="619998" y="29287"/>
                  </a:cubicBezTo>
                  <a:cubicBezTo>
                    <a:pt x="623518" y="36328"/>
                    <a:pt x="622462" y="44073"/>
                    <a:pt x="618238" y="50410"/>
                  </a:cubicBezTo>
                  <a:lnTo>
                    <a:pt x="445731" y="286286"/>
                  </a:lnTo>
                  <a:cubicBezTo>
                    <a:pt x="430593" y="287694"/>
                    <a:pt x="415103" y="288750"/>
                    <a:pt x="398556" y="289454"/>
                  </a:cubicBezTo>
                  <a:lnTo>
                    <a:pt x="404541" y="280301"/>
                  </a:lnTo>
                  <a:cubicBezTo>
                    <a:pt x="415103" y="264106"/>
                    <a:pt x="425664" y="247912"/>
                    <a:pt x="436578" y="231365"/>
                  </a:cubicBezTo>
                  <a:cubicBezTo>
                    <a:pt x="466855" y="185599"/>
                    <a:pt x="492203" y="146873"/>
                    <a:pt x="516142" y="109555"/>
                  </a:cubicBezTo>
                  <a:close/>
                  <a:moveTo>
                    <a:pt x="485513" y="106739"/>
                  </a:moveTo>
                  <a:cubicBezTo>
                    <a:pt x="488682" y="107442"/>
                    <a:pt x="492203" y="108499"/>
                    <a:pt x="495371" y="109555"/>
                  </a:cubicBezTo>
                  <a:cubicBezTo>
                    <a:pt x="477416" y="137367"/>
                    <a:pt x="458405" y="166588"/>
                    <a:pt x="436930" y="199681"/>
                  </a:cubicBezTo>
                  <a:cubicBezTo>
                    <a:pt x="434466" y="170460"/>
                    <a:pt x="419327" y="141592"/>
                    <a:pt x="395036" y="121877"/>
                  </a:cubicBezTo>
                  <a:cubicBezTo>
                    <a:pt x="393628" y="120821"/>
                    <a:pt x="392219" y="119764"/>
                    <a:pt x="391163" y="118708"/>
                  </a:cubicBezTo>
                  <a:cubicBezTo>
                    <a:pt x="403485" y="112723"/>
                    <a:pt x="416511" y="108499"/>
                    <a:pt x="429889" y="106387"/>
                  </a:cubicBezTo>
                  <a:cubicBezTo>
                    <a:pt x="448900" y="102514"/>
                    <a:pt x="467559" y="102514"/>
                    <a:pt x="485513" y="106739"/>
                  </a:cubicBezTo>
                  <a:close/>
                  <a:moveTo>
                    <a:pt x="415807" y="89136"/>
                  </a:moveTo>
                  <a:cubicBezTo>
                    <a:pt x="416159" y="89488"/>
                    <a:pt x="416159" y="90192"/>
                    <a:pt x="416511" y="90544"/>
                  </a:cubicBezTo>
                  <a:cubicBezTo>
                    <a:pt x="401725" y="94065"/>
                    <a:pt x="387290" y="99697"/>
                    <a:pt x="373912" y="107090"/>
                  </a:cubicBezTo>
                  <a:cubicBezTo>
                    <a:pt x="373912" y="107090"/>
                    <a:pt x="373912" y="107090"/>
                    <a:pt x="373560" y="107442"/>
                  </a:cubicBezTo>
                  <a:cubicBezTo>
                    <a:pt x="347861" y="94065"/>
                    <a:pt x="316176" y="87728"/>
                    <a:pt x="283787" y="90544"/>
                  </a:cubicBezTo>
                  <a:cubicBezTo>
                    <a:pt x="279914" y="90896"/>
                    <a:pt x="275690" y="91248"/>
                    <a:pt x="271817" y="91952"/>
                  </a:cubicBezTo>
                  <a:cubicBezTo>
                    <a:pt x="272169" y="91600"/>
                    <a:pt x="272521" y="91248"/>
                    <a:pt x="273225" y="91248"/>
                  </a:cubicBezTo>
                  <a:cubicBezTo>
                    <a:pt x="280970" y="85967"/>
                    <a:pt x="288012" y="81038"/>
                    <a:pt x="295053" y="81391"/>
                  </a:cubicBezTo>
                  <a:cubicBezTo>
                    <a:pt x="298573" y="81743"/>
                    <a:pt x="302798" y="83503"/>
                    <a:pt x="307022" y="85263"/>
                  </a:cubicBezTo>
                  <a:cubicBezTo>
                    <a:pt x="313007" y="87728"/>
                    <a:pt x="320048" y="90896"/>
                    <a:pt x="328146" y="90544"/>
                  </a:cubicBezTo>
                  <a:cubicBezTo>
                    <a:pt x="336595" y="89840"/>
                    <a:pt x="343636" y="85615"/>
                    <a:pt x="349621" y="82095"/>
                  </a:cubicBezTo>
                  <a:cubicBezTo>
                    <a:pt x="354198" y="79278"/>
                    <a:pt x="358422" y="76814"/>
                    <a:pt x="362295" y="76110"/>
                  </a:cubicBezTo>
                  <a:cubicBezTo>
                    <a:pt x="367927" y="75406"/>
                    <a:pt x="374617" y="78926"/>
                    <a:pt x="381306" y="82799"/>
                  </a:cubicBezTo>
                  <a:cubicBezTo>
                    <a:pt x="382362" y="83503"/>
                    <a:pt x="383418" y="83855"/>
                    <a:pt x="384122" y="84559"/>
                  </a:cubicBezTo>
                  <a:cubicBezTo>
                    <a:pt x="396092" y="90544"/>
                    <a:pt x="407006" y="92304"/>
                    <a:pt x="415807" y="89136"/>
                  </a:cubicBezTo>
                  <a:close/>
                  <a:moveTo>
                    <a:pt x="302798" y="27526"/>
                  </a:moveTo>
                  <a:cubicBezTo>
                    <a:pt x="333426" y="27175"/>
                    <a:pt x="362295" y="34920"/>
                    <a:pt x="383770" y="50410"/>
                  </a:cubicBezTo>
                  <a:cubicBezTo>
                    <a:pt x="392571" y="56747"/>
                    <a:pt x="400316" y="64492"/>
                    <a:pt x="406301" y="73293"/>
                  </a:cubicBezTo>
                  <a:cubicBezTo>
                    <a:pt x="401373" y="73293"/>
                    <a:pt x="395740" y="70477"/>
                    <a:pt x="392219" y="68717"/>
                  </a:cubicBezTo>
                  <a:cubicBezTo>
                    <a:pt x="391163" y="68365"/>
                    <a:pt x="390459" y="67661"/>
                    <a:pt x="389403" y="67309"/>
                  </a:cubicBezTo>
                  <a:cubicBezTo>
                    <a:pt x="380954" y="62732"/>
                    <a:pt x="371096" y="57099"/>
                    <a:pt x="359830" y="58507"/>
                  </a:cubicBezTo>
                  <a:cubicBezTo>
                    <a:pt x="351733" y="59563"/>
                    <a:pt x="345396" y="63436"/>
                    <a:pt x="339763" y="66956"/>
                  </a:cubicBezTo>
                  <a:cubicBezTo>
                    <a:pt x="334835" y="70125"/>
                    <a:pt x="330610" y="72589"/>
                    <a:pt x="326385" y="72941"/>
                  </a:cubicBezTo>
                  <a:cubicBezTo>
                    <a:pt x="322513" y="73293"/>
                    <a:pt x="318288" y="71181"/>
                    <a:pt x="313359" y="69069"/>
                  </a:cubicBezTo>
                  <a:cubicBezTo>
                    <a:pt x="308078" y="66956"/>
                    <a:pt x="302094" y="64140"/>
                    <a:pt x="295405" y="63788"/>
                  </a:cubicBezTo>
                  <a:cubicBezTo>
                    <a:pt x="282379" y="63084"/>
                    <a:pt x="271817" y="70477"/>
                    <a:pt x="262311" y="76814"/>
                  </a:cubicBezTo>
                  <a:cubicBezTo>
                    <a:pt x="260903" y="77870"/>
                    <a:pt x="259495" y="78574"/>
                    <a:pt x="258439" y="79631"/>
                  </a:cubicBezTo>
                  <a:cubicBezTo>
                    <a:pt x="251398" y="84207"/>
                    <a:pt x="241540" y="88432"/>
                    <a:pt x="235907" y="84207"/>
                  </a:cubicBezTo>
                  <a:cubicBezTo>
                    <a:pt x="234851" y="83151"/>
                    <a:pt x="233443" y="81743"/>
                    <a:pt x="232035" y="80334"/>
                  </a:cubicBezTo>
                  <a:cubicBezTo>
                    <a:pt x="229923" y="77870"/>
                    <a:pt x="227458" y="74702"/>
                    <a:pt x="223938" y="72237"/>
                  </a:cubicBezTo>
                  <a:cubicBezTo>
                    <a:pt x="213376" y="65548"/>
                    <a:pt x="200702" y="69069"/>
                    <a:pt x="192605" y="71533"/>
                  </a:cubicBezTo>
                  <a:cubicBezTo>
                    <a:pt x="191549" y="71885"/>
                    <a:pt x="190141" y="72237"/>
                    <a:pt x="189084" y="72589"/>
                  </a:cubicBezTo>
                  <a:cubicBezTo>
                    <a:pt x="221121" y="44777"/>
                    <a:pt x="261960" y="28230"/>
                    <a:pt x="302798" y="27526"/>
                  </a:cubicBezTo>
                  <a:close/>
                  <a:moveTo>
                    <a:pt x="172538" y="89136"/>
                  </a:moveTo>
                  <a:cubicBezTo>
                    <a:pt x="180987" y="92656"/>
                    <a:pt x="190845" y="90544"/>
                    <a:pt x="197886" y="88432"/>
                  </a:cubicBezTo>
                  <a:cubicBezTo>
                    <a:pt x="203519" y="86672"/>
                    <a:pt x="210912" y="84559"/>
                    <a:pt x="214784" y="87024"/>
                  </a:cubicBezTo>
                  <a:cubicBezTo>
                    <a:pt x="216193" y="87728"/>
                    <a:pt x="217249" y="89488"/>
                    <a:pt x="219009" y="91248"/>
                  </a:cubicBezTo>
                  <a:cubicBezTo>
                    <a:pt x="220769" y="93360"/>
                    <a:pt x="222882" y="95825"/>
                    <a:pt x="225698" y="98289"/>
                  </a:cubicBezTo>
                  <a:cubicBezTo>
                    <a:pt x="228162" y="100049"/>
                    <a:pt x="230627" y="101458"/>
                    <a:pt x="233443" y="102162"/>
                  </a:cubicBezTo>
                  <a:cubicBezTo>
                    <a:pt x="219361" y="107795"/>
                    <a:pt x="205983" y="115188"/>
                    <a:pt x="194717" y="123989"/>
                  </a:cubicBezTo>
                  <a:cubicBezTo>
                    <a:pt x="185916" y="114836"/>
                    <a:pt x="174298" y="108499"/>
                    <a:pt x="160568" y="104978"/>
                  </a:cubicBezTo>
                  <a:cubicBezTo>
                    <a:pt x="164089" y="99345"/>
                    <a:pt x="167961" y="94065"/>
                    <a:pt x="172538" y="89136"/>
                  </a:cubicBezTo>
                  <a:close/>
                  <a:moveTo>
                    <a:pt x="37701" y="164475"/>
                  </a:moveTo>
                  <a:cubicBezTo>
                    <a:pt x="61993" y="134551"/>
                    <a:pt x="106704" y="115892"/>
                    <a:pt x="144374" y="119764"/>
                  </a:cubicBezTo>
                  <a:cubicBezTo>
                    <a:pt x="155639" y="120821"/>
                    <a:pt x="170426" y="124693"/>
                    <a:pt x="180987" y="135255"/>
                  </a:cubicBezTo>
                  <a:cubicBezTo>
                    <a:pt x="159160" y="157082"/>
                    <a:pt x="145782" y="184894"/>
                    <a:pt x="143670" y="213763"/>
                  </a:cubicBezTo>
                  <a:cubicBezTo>
                    <a:pt x="143670" y="214115"/>
                    <a:pt x="143670" y="214819"/>
                    <a:pt x="143670" y="215171"/>
                  </a:cubicBezTo>
                  <a:cubicBezTo>
                    <a:pt x="142966" y="214467"/>
                    <a:pt x="142613" y="213763"/>
                    <a:pt x="141909" y="213058"/>
                  </a:cubicBezTo>
                  <a:cubicBezTo>
                    <a:pt x="139093" y="209538"/>
                    <a:pt x="135220" y="204961"/>
                    <a:pt x="129588" y="202497"/>
                  </a:cubicBezTo>
                  <a:cubicBezTo>
                    <a:pt x="115857" y="196512"/>
                    <a:pt x="102479" y="205665"/>
                    <a:pt x="95790" y="210242"/>
                  </a:cubicBezTo>
                  <a:cubicBezTo>
                    <a:pt x="88045" y="215523"/>
                    <a:pt x="82764" y="217283"/>
                    <a:pt x="79596" y="215875"/>
                  </a:cubicBezTo>
                  <a:cubicBezTo>
                    <a:pt x="77483" y="214819"/>
                    <a:pt x="75723" y="211298"/>
                    <a:pt x="73611" y="207426"/>
                  </a:cubicBezTo>
                  <a:cubicBezTo>
                    <a:pt x="71147" y="202497"/>
                    <a:pt x="67978" y="196160"/>
                    <a:pt x="61641" y="192288"/>
                  </a:cubicBezTo>
                  <a:cubicBezTo>
                    <a:pt x="55656" y="188415"/>
                    <a:pt x="44743" y="185599"/>
                    <a:pt x="28548" y="194400"/>
                  </a:cubicBezTo>
                  <a:cubicBezTo>
                    <a:pt x="27492" y="195104"/>
                    <a:pt x="26084" y="195808"/>
                    <a:pt x="25028" y="196160"/>
                  </a:cubicBezTo>
                  <a:cubicBezTo>
                    <a:pt x="23267" y="197216"/>
                    <a:pt x="21507" y="198272"/>
                    <a:pt x="19747" y="198976"/>
                  </a:cubicBezTo>
                  <a:cubicBezTo>
                    <a:pt x="23619" y="184894"/>
                    <a:pt x="30660" y="173277"/>
                    <a:pt x="37701" y="164475"/>
                  </a:cubicBezTo>
                  <a:close/>
                  <a:moveTo>
                    <a:pt x="33829" y="212355"/>
                  </a:moveTo>
                  <a:cubicBezTo>
                    <a:pt x="34885" y="211651"/>
                    <a:pt x="35941" y="211298"/>
                    <a:pt x="36997" y="210594"/>
                  </a:cubicBezTo>
                  <a:cubicBezTo>
                    <a:pt x="43686" y="207074"/>
                    <a:pt x="49319" y="206017"/>
                    <a:pt x="52136" y="207778"/>
                  </a:cubicBezTo>
                  <a:cubicBezTo>
                    <a:pt x="54248" y="209186"/>
                    <a:pt x="56008" y="212355"/>
                    <a:pt x="57769" y="216227"/>
                  </a:cubicBezTo>
                  <a:cubicBezTo>
                    <a:pt x="60585" y="221508"/>
                    <a:pt x="64105" y="228197"/>
                    <a:pt x="71147" y="232069"/>
                  </a:cubicBezTo>
                  <a:cubicBezTo>
                    <a:pt x="84877" y="239462"/>
                    <a:pt x="100015" y="229253"/>
                    <a:pt x="105296" y="225733"/>
                  </a:cubicBezTo>
                  <a:cubicBezTo>
                    <a:pt x="110929" y="221860"/>
                    <a:pt x="117970" y="217987"/>
                    <a:pt x="121842" y="219748"/>
                  </a:cubicBezTo>
                  <a:cubicBezTo>
                    <a:pt x="123603" y="220452"/>
                    <a:pt x="125715" y="222916"/>
                    <a:pt x="127827" y="225380"/>
                  </a:cubicBezTo>
                  <a:cubicBezTo>
                    <a:pt x="128883" y="226437"/>
                    <a:pt x="129588" y="227493"/>
                    <a:pt x="130644" y="228549"/>
                  </a:cubicBezTo>
                  <a:cubicBezTo>
                    <a:pt x="134868" y="233126"/>
                    <a:pt x="139445" y="235942"/>
                    <a:pt x="144022" y="236998"/>
                  </a:cubicBezTo>
                  <a:cubicBezTo>
                    <a:pt x="146486" y="256009"/>
                    <a:pt x="153879" y="273964"/>
                    <a:pt x="165145" y="288398"/>
                  </a:cubicBezTo>
                  <a:cubicBezTo>
                    <a:pt x="85229" y="282413"/>
                    <a:pt x="41926" y="272556"/>
                    <a:pt x="26788" y="265515"/>
                  </a:cubicBezTo>
                  <a:cubicBezTo>
                    <a:pt x="25380" y="261994"/>
                    <a:pt x="23971" y="258473"/>
                    <a:pt x="22915" y="255305"/>
                  </a:cubicBezTo>
                  <a:cubicBezTo>
                    <a:pt x="22915" y="255305"/>
                    <a:pt x="22915" y="255305"/>
                    <a:pt x="22915" y="255305"/>
                  </a:cubicBezTo>
                  <a:lnTo>
                    <a:pt x="22915" y="255305"/>
                  </a:lnTo>
                  <a:cubicBezTo>
                    <a:pt x="18691" y="242279"/>
                    <a:pt x="16930" y="230661"/>
                    <a:pt x="17282" y="220100"/>
                  </a:cubicBezTo>
                  <a:cubicBezTo>
                    <a:pt x="23619" y="217987"/>
                    <a:pt x="28900" y="214819"/>
                    <a:pt x="33829" y="2123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5"/>
            <p:cNvSpPr/>
            <p:nvPr/>
          </p:nvSpPr>
          <p:spPr>
            <a:xfrm>
              <a:off x="4348243" y="4004605"/>
              <a:ext cx="58911" cy="58911"/>
            </a:xfrm>
            <a:custGeom>
              <a:avLst/>
              <a:gdLst/>
              <a:ahLst/>
              <a:cxnLst/>
              <a:rect l="l" t="t" r="r" b="b"/>
              <a:pathLst>
                <a:path w="40838" h="40838" extrusionOk="0">
                  <a:moveTo>
                    <a:pt x="20419" y="0"/>
                  </a:moveTo>
                  <a:cubicBezTo>
                    <a:pt x="9153" y="0"/>
                    <a:pt x="0" y="9153"/>
                    <a:pt x="0" y="20419"/>
                  </a:cubicBezTo>
                  <a:cubicBezTo>
                    <a:pt x="0" y="31685"/>
                    <a:pt x="9153" y="40838"/>
                    <a:pt x="20419" y="40838"/>
                  </a:cubicBezTo>
                  <a:cubicBezTo>
                    <a:pt x="31685" y="40838"/>
                    <a:pt x="40838" y="31685"/>
                    <a:pt x="40838" y="20419"/>
                  </a:cubicBezTo>
                  <a:cubicBezTo>
                    <a:pt x="40838" y="9153"/>
                    <a:pt x="31685" y="0"/>
                    <a:pt x="20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5"/>
            <p:cNvSpPr/>
            <p:nvPr/>
          </p:nvSpPr>
          <p:spPr>
            <a:xfrm>
              <a:off x="4579318" y="4004605"/>
              <a:ext cx="58911" cy="58911"/>
            </a:xfrm>
            <a:custGeom>
              <a:avLst/>
              <a:gdLst/>
              <a:ahLst/>
              <a:cxnLst/>
              <a:rect l="l" t="t" r="r" b="b"/>
              <a:pathLst>
                <a:path w="40838" h="40838" extrusionOk="0">
                  <a:moveTo>
                    <a:pt x="20419" y="0"/>
                  </a:moveTo>
                  <a:cubicBezTo>
                    <a:pt x="9153" y="0"/>
                    <a:pt x="0" y="9153"/>
                    <a:pt x="0" y="20419"/>
                  </a:cubicBezTo>
                  <a:cubicBezTo>
                    <a:pt x="0" y="31685"/>
                    <a:pt x="9153" y="40838"/>
                    <a:pt x="20419" y="40838"/>
                  </a:cubicBezTo>
                  <a:cubicBezTo>
                    <a:pt x="31685" y="40838"/>
                    <a:pt x="40838" y="31685"/>
                    <a:pt x="40838" y="20419"/>
                  </a:cubicBezTo>
                  <a:cubicBezTo>
                    <a:pt x="40838" y="9153"/>
                    <a:pt x="32037" y="0"/>
                    <a:pt x="20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0" name="Google Shape;1600;p55"/>
          <p:cNvSpPr/>
          <p:nvPr/>
        </p:nvSpPr>
        <p:spPr>
          <a:xfrm>
            <a:off x="7946898" y="3843035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55"/>
          <p:cNvSpPr/>
          <p:nvPr/>
        </p:nvSpPr>
        <p:spPr>
          <a:xfrm>
            <a:off x="931475" y="4233272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55"/>
          <p:cNvSpPr/>
          <p:nvPr/>
        </p:nvSpPr>
        <p:spPr>
          <a:xfrm>
            <a:off x="2031089" y="4165677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55"/>
          <p:cNvSpPr/>
          <p:nvPr/>
        </p:nvSpPr>
        <p:spPr>
          <a:xfrm>
            <a:off x="403537" y="2635048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55"/>
          <p:cNvSpPr/>
          <p:nvPr/>
        </p:nvSpPr>
        <p:spPr>
          <a:xfrm>
            <a:off x="7139077" y="3714337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55"/>
          <p:cNvSpPr/>
          <p:nvPr/>
        </p:nvSpPr>
        <p:spPr>
          <a:xfrm>
            <a:off x="8174997" y="2767306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55"/>
          <p:cNvSpPr/>
          <p:nvPr/>
        </p:nvSpPr>
        <p:spPr>
          <a:xfrm>
            <a:off x="3061726" y="4146766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55"/>
          <p:cNvSpPr/>
          <p:nvPr/>
        </p:nvSpPr>
        <p:spPr>
          <a:xfrm>
            <a:off x="5522253" y="4066260"/>
            <a:ext cx="137280" cy="130374"/>
          </a:xfrm>
          <a:custGeom>
            <a:avLst/>
            <a:gdLst/>
            <a:ahLst/>
            <a:cxnLst/>
            <a:rect l="l" t="t" r="r" b="b"/>
            <a:pathLst>
              <a:path w="63190" h="60011" extrusionOk="0">
                <a:moveTo>
                  <a:pt x="46042" y="19436"/>
                </a:moveTo>
                <a:cubicBezTo>
                  <a:pt x="39623" y="20825"/>
                  <a:pt x="34331" y="25141"/>
                  <a:pt x="29263" y="29308"/>
                </a:cubicBezTo>
                <a:cubicBezTo>
                  <a:pt x="30652" y="18122"/>
                  <a:pt x="29676" y="3220"/>
                  <a:pt x="18790" y="367"/>
                </a:cubicBezTo>
                <a:cubicBezTo>
                  <a:pt x="11020" y="-1660"/>
                  <a:pt x="3100" y="5022"/>
                  <a:pt x="923" y="12754"/>
                </a:cubicBezTo>
                <a:cubicBezTo>
                  <a:pt x="-1255" y="20487"/>
                  <a:pt x="810" y="28745"/>
                  <a:pt x="3100" y="36402"/>
                </a:cubicBezTo>
                <a:cubicBezTo>
                  <a:pt x="5427" y="44097"/>
                  <a:pt x="8017" y="52018"/>
                  <a:pt x="6966" y="59976"/>
                </a:cubicBezTo>
                <a:cubicBezTo>
                  <a:pt x="22769" y="60464"/>
                  <a:pt x="39999" y="55922"/>
                  <a:pt x="53324" y="45974"/>
                </a:cubicBezTo>
                <a:cubicBezTo>
                  <a:pt x="59443" y="41395"/>
                  <a:pt x="65186" y="33925"/>
                  <a:pt x="62521" y="26755"/>
                </a:cubicBezTo>
                <a:cubicBezTo>
                  <a:pt x="60231" y="20599"/>
                  <a:pt x="52461" y="18047"/>
                  <a:pt x="46042" y="194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55"/>
          <p:cNvSpPr/>
          <p:nvPr/>
        </p:nvSpPr>
        <p:spPr>
          <a:xfrm>
            <a:off x="8497230" y="3170094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55"/>
          <p:cNvSpPr/>
          <p:nvPr/>
        </p:nvSpPr>
        <p:spPr>
          <a:xfrm>
            <a:off x="1276700" y="3998298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55"/>
          <p:cNvSpPr/>
          <p:nvPr/>
        </p:nvSpPr>
        <p:spPr>
          <a:xfrm>
            <a:off x="305630" y="3325417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55"/>
          <p:cNvSpPr/>
          <p:nvPr/>
        </p:nvSpPr>
        <p:spPr>
          <a:xfrm>
            <a:off x="3918010" y="4093796"/>
            <a:ext cx="93617" cy="140263"/>
          </a:xfrm>
          <a:custGeom>
            <a:avLst/>
            <a:gdLst/>
            <a:ahLst/>
            <a:cxnLst/>
            <a:rect l="l" t="t" r="r" b="b"/>
            <a:pathLst>
              <a:path w="43092" h="64563" extrusionOk="0">
                <a:moveTo>
                  <a:pt x="23423" y="12012"/>
                </a:moveTo>
                <a:lnTo>
                  <a:pt x="21546" y="0"/>
                </a:lnTo>
                <a:lnTo>
                  <a:pt x="19669" y="12012"/>
                </a:lnTo>
                <a:cubicBezTo>
                  <a:pt x="18318" y="20683"/>
                  <a:pt x="13814" y="27439"/>
                  <a:pt x="8033" y="29466"/>
                </a:cubicBezTo>
                <a:lnTo>
                  <a:pt x="0" y="32282"/>
                </a:lnTo>
                <a:lnTo>
                  <a:pt x="8033" y="35097"/>
                </a:lnTo>
                <a:cubicBezTo>
                  <a:pt x="13814" y="37124"/>
                  <a:pt x="18318" y="43881"/>
                  <a:pt x="19669" y="52552"/>
                </a:cubicBezTo>
                <a:lnTo>
                  <a:pt x="21546" y="64563"/>
                </a:lnTo>
                <a:lnTo>
                  <a:pt x="23423" y="52552"/>
                </a:lnTo>
                <a:cubicBezTo>
                  <a:pt x="24774" y="43881"/>
                  <a:pt x="29279" y="37124"/>
                  <a:pt x="35059" y="35097"/>
                </a:cubicBezTo>
                <a:lnTo>
                  <a:pt x="43092" y="32282"/>
                </a:lnTo>
                <a:lnTo>
                  <a:pt x="35059" y="29466"/>
                </a:lnTo>
                <a:cubicBezTo>
                  <a:pt x="29279" y="27439"/>
                  <a:pt x="24774" y="20683"/>
                  <a:pt x="23423" y="120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55"/>
          <p:cNvSpPr/>
          <p:nvPr/>
        </p:nvSpPr>
        <p:spPr>
          <a:xfrm>
            <a:off x="6638306" y="4240989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35450A-F8BE-CB3F-4A05-315A4220595D}"/>
              </a:ext>
            </a:extLst>
          </p:cNvPr>
          <p:cNvSpPr txBox="1"/>
          <p:nvPr/>
        </p:nvSpPr>
        <p:spPr>
          <a:xfrm>
            <a:off x="1912883" y="621541"/>
            <a:ext cx="3725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AF455-5313-B7D2-3D76-E6B07BEED356}"/>
              </a:ext>
            </a:extLst>
          </p:cNvPr>
          <p:cNvSpPr txBox="1"/>
          <p:nvPr/>
        </p:nvSpPr>
        <p:spPr>
          <a:xfrm>
            <a:off x="6151180" y="1438386"/>
            <a:ext cx="2091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15 quả bóng.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E1A13F-955F-3D1C-7603-3F772F28E3AE}"/>
                  </a:ext>
                </a:extLst>
              </p:cNvPr>
              <p:cNvSpPr txBox="1"/>
              <p:nvPr/>
            </p:nvSpPr>
            <p:spPr>
              <a:xfrm>
                <a:off x="4261904" y="3538959"/>
                <a:ext cx="4047210" cy="7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xanh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đỏ 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0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E1A13F-955F-3D1C-7603-3F772F28E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904" y="3538959"/>
                <a:ext cx="4047210" cy="7988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891C37B-10FC-5991-57D5-80D4B60EEDDE}"/>
              </a:ext>
            </a:extLst>
          </p:cNvPr>
          <p:cNvSpPr txBox="1"/>
          <p:nvPr/>
        </p:nvSpPr>
        <p:spPr>
          <a:xfrm>
            <a:off x="1912883" y="2522059"/>
            <a:ext cx="5972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F961918A-81BE-05FB-EAE8-5F076C3A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718" y="430081"/>
            <a:ext cx="1021343" cy="783030"/>
          </a:xfrm>
          <a:prstGeom prst="rect">
            <a:avLst/>
          </a:prstGeom>
        </p:spPr>
      </p:pic>
      <p:pic>
        <p:nvPicPr>
          <p:cNvPr id="13" name="Picture 26">
            <a:extLst>
              <a:ext uri="{FF2B5EF4-FFF2-40B4-BE49-F238E27FC236}">
                <a16:creationId xmlns:a16="http://schemas.microsoft.com/office/drawing/2014/main" id="{38884ACC-4F03-D0D0-F267-AC8CD5CC2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47593" y="1164867"/>
            <a:ext cx="1021343" cy="1010593"/>
          </a:xfrm>
          <a:prstGeom prst="rect">
            <a:avLst/>
          </a:prstGeom>
        </p:spPr>
      </p:pic>
      <p:pic>
        <p:nvPicPr>
          <p:cNvPr id="14" name="Picture 26">
            <a:extLst>
              <a:ext uri="{FF2B5EF4-FFF2-40B4-BE49-F238E27FC236}">
                <a16:creationId xmlns:a16="http://schemas.microsoft.com/office/drawing/2014/main" id="{A7FCC3A6-D174-EBAA-1336-60EB3FD4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718" y="2364619"/>
            <a:ext cx="1021343" cy="783030"/>
          </a:xfrm>
          <a:prstGeom prst="rect">
            <a:avLst/>
          </a:prstGeom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773FDD52-2E20-5CF0-E160-7F771BE6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02448" y="3433067"/>
            <a:ext cx="1021343" cy="1010593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22CACB83-10A9-F1F4-9E94-05763E817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1752" y="3970535"/>
            <a:ext cx="1913051" cy="9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1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 txBox="1">
            <a:spLocks noGrp="1"/>
          </p:cNvSpPr>
          <p:nvPr>
            <p:ph type="title"/>
          </p:nvPr>
        </p:nvSpPr>
        <p:spPr>
          <a:xfrm>
            <a:off x="1069216" y="361360"/>
            <a:ext cx="7083962" cy="28900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HAI SỐ KHI BIẾT TỔNG VÀ TỈ SỐ CỦA HAI SỐ ĐÓ</a:t>
            </a:r>
            <a:endParaRPr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5191662" y="3924934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4623980" y="4096740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8"/>
          <p:cNvSpPr/>
          <p:nvPr/>
        </p:nvSpPr>
        <p:spPr>
          <a:xfrm>
            <a:off x="7779036" y="4033496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8"/>
          <p:cNvSpPr/>
          <p:nvPr/>
        </p:nvSpPr>
        <p:spPr>
          <a:xfrm>
            <a:off x="7641735" y="4580732"/>
            <a:ext cx="137280" cy="130374"/>
          </a:xfrm>
          <a:custGeom>
            <a:avLst/>
            <a:gdLst/>
            <a:ahLst/>
            <a:cxnLst/>
            <a:rect l="l" t="t" r="r" b="b"/>
            <a:pathLst>
              <a:path w="63190" h="60011" extrusionOk="0">
                <a:moveTo>
                  <a:pt x="46042" y="19436"/>
                </a:moveTo>
                <a:cubicBezTo>
                  <a:pt x="39623" y="20825"/>
                  <a:pt x="34331" y="25141"/>
                  <a:pt x="29263" y="29308"/>
                </a:cubicBezTo>
                <a:cubicBezTo>
                  <a:pt x="30652" y="18122"/>
                  <a:pt x="29676" y="3220"/>
                  <a:pt x="18790" y="367"/>
                </a:cubicBezTo>
                <a:cubicBezTo>
                  <a:pt x="11020" y="-1660"/>
                  <a:pt x="3100" y="5022"/>
                  <a:pt x="923" y="12754"/>
                </a:cubicBezTo>
                <a:cubicBezTo>
                  <a:pt x="-1255" y="20487"/>
                  <a:pt x="810" y="28745"/>
                  <a:pt x="3100" y="36402"/>
                </a:cubicBezTo>
                <a:cubicBezTo>
                  <a:pt x="5427" y="44097"/>
                  <a:pt x="8017" y="52018"/>
                  <a:pt x="6966" y="59976"/>
                </a:cubicBezTo>
                <a:cubicBezTo>
                  <a:pt x="22769" y="60464"/>
                  <a:pt x="39999" y="55922"/>
                  <a:pt x="53324" y="45974"/>
                </a:cubicBezTo>
                <a:cubicBezTo>
                  <a:pt x="59443" y="41395"/>
                  <a:pt x="65186" y="33925"/>
                  <a:pt x="62521" y="26755"/>
                </a:cubicBezTo>
                <a:cubicBezTo>
                  <a:pt x="60231" y="20599"/>
                  <a:pt x="52461" y="18047"/>
                  <a:pt x="46042" y="1943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8"/>
          <p:cNvSpPr/>
          <p:nvPr/>
        </p:nvSpPr>
        <p:spPr>
          <a:xfrm>
            <a:off x="6535998" y="4187184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8"/>
          <p:cNvSpPr/>
          <p:nvPr/>
        </p:nvSpPr>
        <p:spPr>
          <a:xfrm rot="3321543">
            <a:off x="8425816" y="4496080"/>
            <a:ext cx="167596" cy="186282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8" y="3338851"/>
            <a:ext cx="1572904" cy="156680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/>
          <p:nvPr/>
        </p:nvSpPr>
        <p:spPr>
          <a:xfrm>
            <a:off x="296551" y="4515717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1145653" y="339399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515667" y="444117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586299" y="940784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895475" y="4684710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1239998" y="4684710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3D836E-6114-E9FC-825E-4333389EA4CA}"/>
                  </a:ext>
                </a:extLst>
              </p:cNvPr>
              <p:cNvSpPr txBox="1"/>
              <p:nvPr/>
            </p:nvSpPr>
            <p:spPr>
              <a:xfrm>
                <a:off x="324095" y="1758962"/>
                <a:ext cx="2986347" cy="182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2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của hai số là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vi-VN" sz="2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0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hai số đó”.</a:t>
                </a:r>
                <a:r>
                  <a:rPr lang="en-VN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3D836E-6114-E9FC-825E-4333389E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5" y="1758962"/>
                <a:ext cx="2986347" cy="1826013"/>
              </a:xfrm>
              <a:prstGeom prst="rect">
                <a:avLst/>
              </a:prstGeom>
              <a:blipFill>
                <a:blip r:embed="rId3"/>
                <a:stretch>
                  <a:fillRect l="-1837" r="-4082" b="-5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034C7CFE-CB67-8FE8-8FCF-0A502A3ED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1" t="10928" r="7986" b="47180"/>
          <a:stretch/>
        </p:blipFill>
        <p:spPr>
          <a:xfrm>
            <a:off x="3371516" y="473114"/>
            <a:ext cx="5400683" cy="419727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1"/>
          <p:cNvSpPr txBox="1">
            <a:spLocks noGrp="1"/>
          </p:cNvSpPr>
          <p:nvPr>
            <p:ph type="title"/>
          </p:nvPr>
        </p:nvSpPr>
        <p:spPr>
          <a:xfrm>
            <a:off x="3694407" y="357300"/>
            <a:ext cx="1755186" cy="52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1" name="Google Shape;681;p41"/>
          <p:cNvGrpSpPr/>
          <p:nvPr/>
        </p:nvGrpSpPr>
        <p:grpSpPr>
          <a:xfrm rot="531173">
            <a:off x="8624929" y="5554526"/>
            <a:ext cx="1038142" cy="1135379"/>
            <a:chOff x="6831341" y="1455481"/>
            <a:chExt cx="1038128" cy="1135364"/>
          </a:xfrm>
        </p:grpSpPr>
        <p:sp>
          <p:nvSpPr>
            <p:cNvPr id="682" name="Google Shape;682;p41"/>
            <p:cNvSpPr/>
            <p:nvPr/>
          </p:nvSpPr>
          <p:spPr>
            <a:xfrm>
              <a:off x="6831341" y="1455481"/>
              <a:ext cx="1038128" cy="1135364"/>
            </a:xfrm>
            <a:custGeom>
              <a:avLst/>
              <a:gdLst/>
              <a:ahLst/>
              <a:cxnLst/>
              <a:rect l="l" t="t" r="r" b="b"/>
              <a:pathLst>
                <a:path w="650273" h="711147" extrusionOk="0">
                  <a:moveTo>
                    <a:pt x="133583" y="635104"/>
                  </a:moveTo>
                  <a:cubicBezTo>
                    <a:pt x="157522" y="661156"/>
                    <a:pt x="184631" y="686856"/>
                    <a:pt x="219132" y="701290"/>
                  </a:cubicBezTo>
                  <a:cubicBezTo>
                    <a:pt x="234622" y="707627"/>
                    <a:pt x="251169" y="711148"/>
                    <a:pt x="267363" y="711148"/>
                  </a:cubicBezTo>
                  <a:cubicBezTo>
                    <a:pt x="288838" y="711148"/>
                    <a:pt x="308201" y="705515"/>
                    <a:pt x="323692" y="694953"/>
                  </a:cubicBezTo>
                  <a:cubicBezTo>
                    <a:pt x="363122" y="710796"/>
                    <a:pt x="408537" y="709740"/>
                    <a:pt x="444798" y="691785"/>
                  </a:cubicBezTo>
                  <a:cubicBezTo>
                    <a:pt x="474370" y="677351"/>
                    <a:pt x="496902" y="653411"/>
                    <a:pt x="519081" y="630176"/>
                  </a:cubicBezTo>
                  <a:lnTo>
                    <a:pt x="524714" y="624191"/>
                  </a:lnTo>
                  <a:cubicBezTo>
                    <a:pt x="554287" y="593210"/>
                    <a:pt x="584563" y="561525"/>
                    <a:pt x="607095" y="524207"/>
                  </a:cubicBezTo>
                  <a:cubicBezTo>
                    <a:pt x="656030" y="443235"/>
                    <a:pt x="664127" y="338675"/>
                    <a:pt x="627514" y="251366"/>
                  </a:cubicBezTo>
                  <a:cubicBezTo>
                    <a:pt x="615544" y="222498"/>
                    <a:pt x="600758" y="200670"/>
                    <a:pt x="582803" y="184828"/>
                  </a:cubicBezTo>
                  <a:cubicBezTo>
                    <a:pt x="552175" y="157720"/>
                    <a:pt x="505703" y="144694"/>
                    <a:pt x="456064" y="148919"/>
                  </a:cubicBezTo>
                  <a:cubicBezTo>
                    <a:pt x="416282" y="152439"/>
                    <a:pt x="377908" y="165817"/>
                    <a:pt x="345167" y="178491"/>
                  </a:cubicBezTo>
                  <a:cubicBezTo>
                    <a:pt x="350448" y="119698"/>
                    <a:pt x="341646" y="60201"/>
                    <a:pt x="319115" y="6337"/>
                  </a:cubicBezTo>
                  <a:cubicBezTo>
                    <a:pt x="317355" y="2464"/>
                    <a:pt x="313834" y="0"/>
                    <a:pt x="309610" y="0"/>
                  </a:cubicBezTo>
                  <a:lnTo>
                    <a:pt x="308905" y="0"/>
                  </a:lnTo>
                  <a:cubicBezTo>
                    <a:pt x="268772" y="0"/>
                    <a:pt x="232510" y="20771"/>
                    <a:pt x="216315" y="53160"/>
                  </a:cubicBezTo>
                  <a:cubicBezTo>
                    <a:pt x="214555" y="56329"/>
                    <a:pt x="214907" y="60201"/>
                    <a:pt x="216667" y="63018"/>
                  </a:cubicBezTo>
                  <a:cubicBezTo>
                    <a:pt x="238495" y="99279"/>
                    <a:pt x="255041" y="138357"/>
                    <a:pt x="265251" y="178843"/>
                  </a:cubicBezTo>
                  <a:cubicBezTo>
                    <a:pt x="227933" y="165465"/>
                    <a:pt x="196601" y="158776"/>
                    <a:pt x="167028" y="158424"/>
                  </a:cubicBezTo>
                  <a:cubicBezTo>
                    <a:pt x="124782" y="157720"/>
                    <a:pt x="86056" y="170746"/>
                    <a:pt x="58243" y="194685"/>
                  </a:cubicBezTo>
                  <a:cubicBezTo>
                    <a:pt x="35712" y="214400"/>
                    <a:pt x="18461" y="243973"/>
                    <a:pt x="8956" y="279882"/>
                  </a:cubicBezTo>
                  <a:cubicBezTo>
                    <a:pt x="-7238" y="339379"/>
                    <a:pt x="-1254" y="408382"/>
                    <a:pt x="25150" y="473864"/>
                  </a:cubicBezTo>
                  <a:cubicBezTo>
                    <a:pt x="47330" y="527024"/>
                    <a:pt x="82887" y="579832"/>
                    <a:pt x="133583" y="635104"/>
                  </a:cubicBezTo>
                  <a:close/>
                  <a:moveTo>
                    <a:pt x="284262" y="66186"/>
                  </a:moveTo>
                  <a:cubicBezTo>
                    <a:pt x="284262" y="66186"/>
                    <a:pt x="284262" y="66186"/>
                    <a:pt x="284262" y="66186"/>
                  </a:cubicBezTo>
                  <a:lnTo>
                    <a:pt x="284262" y="66186"/>
                  </a:lnTo>
                  <a:cubicBezTo>
                    <a:pt x="284262" y="66186"/>
                    <a:pt x="284262" y="66186"/>
                    <a:pt x="284262" y="66186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860977" y="1722950"/>
              <a:ext cx="976858" cy="837970"/>
            </a:xfrm>
            <a:custGeom>
              <a:avLst/>
              <a:gdLst/>
              <a:ahLst/>
              <a:cxnLst/>
              <a:rect l="l" t="t" r="r" b="b"/>
              <a:pathLst>
                <a:path w="611894" h="524871" extrusionOk="0">
                  <a:moveTo>
                    <a:pt x="571278" y="347522"/>
                  </a:moveTo>
                  <a:cubicBezTo>
                    <a:pt x="549802" y="383079"/>
                    <a:pt x="519878" y="414412"/>
                    <a:pt x="491361" y="444336"/>
                  </a:cubicBezTo>
                  <a:lnTo>
                    <a:pt x="485729" y="450321"/>
                  </a:lnTo>
                  <a:cubicBezTo>
                    <a:pt x="464957" y="472149"/>
                    <a:pt x="443482" y="494680"/>
                    <a:pt x="416726" y="507706"/>
                  </a:cubicBezTo>
                  <a:cubicBezTo>
                    <a:pt x="383633" y="524252"/>
                    <a:pt x="342443" y="524252"/>
                    <a:pt x="306533" y="508058"/>
                  </a:cubicBezTo>
                  <a:cubicBezTo>
                    <a:pt x="303365" y="506650"/>
                    <a:pt x="299844" y="507002"/>
                    <a:pt x="297380" y="509114"/>
                  </a:cubicBezTo>
                  <a:cubicBezTo>
                    <a:pt x="274849" y="527069"/>
                    <a:pt x="239291" y="529885"/>
                    <a:pt x="206902" y="516507"/>
                  </a:cubicBezTo>
                  <a:cubicBezTo>
                    <a:pt x="175570" y="503481"/>
                    <a:pt x="150574" y="479190"/>
                    <a:pt x="128042" y="454898"/>
                  </a:cubicBezTo>
                  <a:cubicBezTo>
                    <a:pt x="104455" y="429550"/>
                    <a:pt x="84740" y="404906"/>
                    <a:pt x="67841" y="380263"/>
                  </a:cubicBezTo>
                  <a:cubicBezTo>
                    <a:pt x="49534" y="353154"/>
                    <a:pt x="34748" y="326398"/>
                    <a:pt x="23835" y="299290"/>
                  </a:cubicBezTo>
                  <a:cubicBezTo>
                    <a:pt x="-1161" y="237681"/>
                    <a:pt x="-6794" y="172903"/>
                    <a:pt x="8344" y="117631"/>
                  </a:cubicBezTo>
                  <a:cubicBezTo>
                    <a:pt x="17146" y="85594"/>
                    <a:pt x="31932" y="59190"/>
                    <a:pt x="51999" y="41939"/>
                  </a:cubicBezTo>
                  <a:cubicBezTo>
                    <a:pt x="75938" y="20816"/>
                    <a:pt x="109736" y="9902"/>
                    <a:pt x="147757" y="10254"/>
                  </a:cubicBezTo>
                  <a:cubicBezTo>
                    <a:pt x="178034" y="10607"/>
                    <a:pt x="210775" y="18000"/>
                    <a:pt x="250909" y="33842"/>
                  </a:cubicBezTo>
                  <a:cubicBezTo>
                    <a:pt x="251613" y="34194"/>
                    <a:pt x="251965" y="34194"/>
                    <a:pt x="252669" y="34194"/>
                  </a:cubicBezTo>
                  <a:cubicBezTo>
                    <a:pt x="255486" y="48628"/>
                    <a:pt x="257246" y="63062"/>
                    <a:pt x="258654" y="77497"/>
                  </a:cubicBezTo>
                  <a:cubicBezTo>
                    <a:pt x="250205" y="77849"/>
                    <a:pt x="242108" y="77145"/>
                    <a:pt x="234010" y="75736"/>
                  </a:cubicBezTo>
                  <a:cubicBezTo>
                    <a:pt x="229082" y="75032"/>
                    <a:pt x="224505" y="78201"/>
                    <a:pt x="223801" y="83130"/>
                  </a:cubicBezTo>
                  <a:cubicBezTo>
                    <a:pt x="223097" y="88058"/>
                    <a:pt x="226265" y="92635"/>
                    <a:pt x="231194" y="93339"/>
                  </a:cubicBezTo>
                  <a:cubicBezTo>
                    <a:pt x="239291" y="94747"/>
                    <a:pt x="247388" y="95451"/>
                    <a:pt x="255486" y="95451"/>
                  </a:cubicBezTo>
                  <a:cubicBezTo>
                    <a:pt x="290339" y="95451"/>
                    <a:pt x="325192" y="83482"/>
                    <a:pt x="352300" y="62006"/>
                  </a:cubicBezTo>
                  <a:cubicBezTo>
                    <a:pt x="356173" y="58838"/>
                    <a:pt x="356877" y="53205"/>
                    <a:pt x="353709" y="49332"/>
                  </a:cubicBezTo>
                  <a:cubicBezTo>
                    <a:pt x="350540" y="45460"/>
                    <a:pt x="344907" y="44756"/>
                    <a:pt x="341035" y="47924"/>
                  </a:cubicBezTo>
                  <a:cubicBezTo>
                    <a:pt x="333289" y="53909"/>
                    <a:pt x="325192" y="59190"/>
                    <a:pt x="316391" y="63415"/>
                  </a:cubicBezTo>
                  <a:cubicBezTo>
                    <a:pt x="318855" y="53557"/>
                    <a:pt x="320968" y="43347"/>
                    <a:pt x="322376" y="33138"/>
                  </a:cubicBezTo>
                  <a:cubicBezTo>
                    <a:pt x="349132" y="22928"/>
                    <a:pt x="378352" y="12015"/>
                    <a:pt x="408277" y="5326"/>
                  </a:cubicBezTo>
                  <a:cubicBezTo>
                    <a:pt x="418486" y="3213"/>
                    <a:pt x="428696" y="1453"/>
                    <a:pt x="438905" y="749"/>
                  </a:cubicBezTo>
                  <a:cubicBezTo>
                    <a:pt x="483616" y="-3124"/>
                    <a:pt x="524454" y="8142"/>
                    <a:pt x="551211" y="31730"/>
                  </a:cubicBezTo>
                  <a:cubicBezTo>
                    <a:pt x="567053" y="45812"/>
                    <a:pt x="579727" y="65175"/>
                    <a:pt x="590640" y="91227"/>
                  </a:cubicBezTo>
                  <a:cubicBezTo>
                    <a:pt x="624790" y="173607"/>
                    <a:pt x="617397" y="271478"/>
                    <a:pt x="571278" y="34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7219950" y="1518992"/>
              <a:ext cx="133040" cy="325432"/>
            </a:xfrm>
            <a:custGeom>
              <a:avLst/>
              <a:gdLst/>
              <a:ahLst/>
              <a:cxnLst/>
              <a:rect l="l" t="t" r="r" b="b"/>
              <a:pathLst>
                <a:path w="83335" h="203838" extrusionOk="0">
                  <a:moveTo>
                    <a:pt x="70411" y="199614"/>
                  </a:moveTo>
                  <a:cubicBezTo>
                    <a:pt x="70411" y="199614"/>
                    <a:pt x="70411" y="199614"/>
                    <a:pt x="70411" y="199614"/>
                  </a:cubicBezTo>
                  <a:cubicBezTo>
                    <a:pt x="66186" y="201023"/>
                    <a:pt x="62313" y="202079"/>
                    <a:pt x="58089" y="202783"/>
                  </a:cubicBezTo>
                  <a:cubicBezTo>
                    <a:pt x="55976" y="203135"/>
                    <a:pt x="53512" y="203487"/>
                    <a:pt x="51400" y="203839"/>
                  </a:cubicBezTo>
                  <a:cubicBezTo>
                    <a:pt x="46823" y="145046"/>
                    <a:pt x="29220" y="85901"/>
                    <a:pt x="0" y="32037"/>
                  </a:cubicBezTo>
                  <a:cubicBezTo>
                    <a:pt x="4225" y="32741"/>
                    <a:pt x="8097" y="33445"/>
                    <a:pt x="12322" y="33445"/>
                  </a:cubicBezTo>
                  <a:cubicBezTo>
                    <a:pt x="21827" y="33445"/>
                    <a:pt x="31333" y="31333"/>
                    <a:pt x="39782" y="27108"/>
                  </a:cubicBezTo>
                  <a:cubicBezTo>
                    <a:pt x="43303" y="25348"/>
                    <a:pt x="46823" y="23236"/>
                    <a:pt x="49992" y="20419"/>
                  </a:cubicBezTo>
                  <a:cubicBezTo>
                    <a:pt x="57033" y="15138"/>
                    <a:pt x="62665" y="8097"/>
                    <a:pt x="66538" y="0"/>
                  </a:cubicBezTo>
                  <a:cubicBezTo>
                    <a:pt x="87309" y="64426"/>
                    <a:pt x="89069" y="134132"/>
                    <a:pt x="70411" y="199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7213205" y="1487516"/>
              <a:ext cx="93858" cy="56408"/>
            </a:xfrm>
            <a:custGeom>
              <a:avLst/>
              <a:gdLst/>
              <a:ahLst/>
              <a:cxnLst/>
              <a:rect l="l" t="t" r="r" b="b"/>
              <a:pathLst>
                <a:path w="58792" h="35332" extrusionOk="0">
                  <a:moveTo>
                    <a:pt x="35909" y="30629"/>
                  </a:moveTo>
                  <a:cubicBezTo>
                    <a:pt x="47527" y="24644"/>
                    <a:pt x="56329" y="13026"/>
                    <a:pt x="58793" y="0"/>
                  </a:cubicBezTo>
                  <a:cubicBezTo>
                    <a:pt x="34501" y="2464"/>
                    <a:pt x="13026" y="14434"/>
                    <a:pt x="0" y="32037"/>
                  </a:cubicBezTo>
                  <a:cubicBezTo>
                    <a:pt x="11618" y="36966"/>
                    <a:pt x="24996" y="36261"/>
                    <a:pt x="35909" y="30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6969282" y="1724073"/>
              <a:ext cx="868332" cy="836846"/>
            </a:xfrm>
            <a:custGeom>
              <a:avLst/>
              <a:gdLst/>
              <a:ahLst/>
              <a:cxnLst/>
              <a:rect l="l" t="t" r="r" b="b"/>
              <a:pathLst>
                <a:path w="543914" h="524167" extrusionOk="0">
                  <a:moveTo>
                    <a:pt x="503436" y="346817"/>
                  </a:moveTo>
                  <a:cubicBezTo>
                    <a:pt x="481961" y="382375"/>
                    <a:pt x="452037" y="413708"/>
                    <a:pt x="423520" y="443632"/>
                  </a:cubicBezTo>
                  <a:lnTo>
                    <a:pt x="417887" y="449617"/>
                  </a:lnTo>
                  <a:cubicBezTo>
                    <a:pt x="397116" y="471444"/>
                    <a:pt x="375641" y="493976"/>
                    <a:pt x="348885" y="507002"/>
                  </a:cubicBezTo>
                  <a:cubicBezTo>
                    <a:pt x="315792" y="523548"/>
                    <a:pt x="274602" y="523548"/>
                    <a:pt x="238692" y="507354"/>
                  </a:cubicBezTo>
                  <a:cubicBezTo>
                    <a:pt x="235524" y="505946"/>
                    <a:pt x="232003" y="506298"/>
                    <a:pt x="229539" y="508410"/>
                  </a:cubicBezTo>
                  <a:cubicBezTo>
                    <a:pt x="207007" y="526365"/>
                    <a:pt x="171450" y="529181"/>
                    <a:pt x="139061" y="515803"/>
                  </a:cubicBezTo>
                  <a:cubicBezTo>
                    <a:pt x="107728" y="502777"/>
                    <a:pt x="82733" y="478486"/>
                    <a:pt x="60201" y="454194"/>
                  </a:cubicBezTo>
                  <a:cubicBezTo>
                    <a:pt x="36614" y="428846"/>
                    <a:pt x="16899" y="404202"/>
                    <a:pt x="0" y="379558"/>
                  </a:cubicBezTo>
                  <a:cubicBezTo>
                    <a:pt x="314032" y="548544"/>
                    <a:pt x="502028" y="279927"/>
                    <a:pt x="470343" y="135585"/>
                  </a:cubicBezTo>
                  <a:cubicBezTo>
                    <a:pt x="450276" y="44756"/>
                    <a:pt x="385498" y="20464"/>
                    <a:pt x="339732" y="5326"/>
                  </a:cubicBezTo>
                  <a:cubicBezTo>
                    <a:pt x="349941" y="3213"/>
                    <a:pt x="360151" y="1453"/>
                    <a:pt x="370360" y="749"/>
                  </a:cubicBezTo>
                  <a:cubicBezTo>
                    <a:pt x="415071" y="-3124"/>
                    <a:pt x="455909" y="8142"/>
                    <a:pt x="482665" y="31730"/>
                  </a:cubicBezTo>
                  <a:cubicBezTo>
                    <a:pt x="498508" y="45812"/>
                    <a:pt x="511182" y="65175"/>
                    <a:pt x="522095" y="91227"/>
                  </a:cubicBezTo>
                  <a:cubicBezTo>
                    <a:pt x="556949" y="172903"/>
                    <a:pt x="549555" y="270774"/>
                    <a:pt x="503436" y="346817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6949406" y="1805626"/>
              <a:ext cx="129212" cy="135564"/>
            </a:xfrm>
            <a:custGeom>
              <a:avLst/>
              <a:gdLst/>
              <a:ahLst/>
              <a:cxnLst/>
              <a:rect l="l" t="t" r="r" b="b"/>
              <a:pathLst>
                <a:path w="80937" h="84912" extrusionOk="0">
                  <a:moveTo>
                    <a:pt x="76524" y="7757"/>
                  </a:moveTo>
                  <a:cubicBezTo>
                    <a:pt x="69131" y="-1749"/>
                    <a:pt x="59978" y="-1045"/>
                    <a:pt x="49416" y="2124"/>
                  </a:cubicBezTo>
                  <a:cubicBezTo>
                    <a:pt x="26885" y="8461"/>
                    <a:pt x="9282" y="32753"/>
                    <a:pt x="1537" y="53876"/>
                  </a:cubicBezTo>
                  <a:cubicBezTo>
                    <a:pt x="-8673" y="81688"/>
                    <a:pt x="34982" y="98586"/>
                    <a:pt x="44487" y="70422"/>
                  </a:cubicBezTo>
                  <a:cubicBezTo>
                    <a:pt x="49768" y="54228"/>
                    <a:pt x="59978" y="46835"/>
                    <a:pt x="74764" y="35217"/>
                  </a:cubicBezTo>
                  <a:cubicBezTo>
                    <a:pt x="82861" y="28880"/>
                    <a:pt x="82509" y="15150"/>
                    <a:pt x="76524" y="7757"/>
                  </a:cubicBezTo>
                  <a:close/>
                </a:path>
              </a:pathLst>
            </a:custGeom>
            <a:solidFill>
              <a:srgbClr val="F9F9F9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41"/>
            <p:cNvGrpSpPr/>
            <p:nvPr/>
          </p:nvGrpSpPr>
          <p:grpSpPr>
            <a:xfrm>
              <a:off x="6925424" y="1965695"/>
              <a:ext cx="93745" cy="176421"/>
              <a:chOff x="1177118" y="1454941"/>
              <a:chExt cx="58721" cy="110503"/>
            </a:xfrm>
          </p:grpSpPr>
          <p:sp>
            <p:nvSpPr>
              <p:cNvPr id="689" name="Google Shape;689;p41"/>
              <p:cNvSpPr/>
              <p:nvPr/>
            </p:nvSpPr>
            <p:spPr>
              <a:xfrm>
                <a:off x="1233458" y="1528254"/>
                <a:ext cx="2123" cy="4887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887" extrusionOk="0">
                    <a:moveTo>
                      <a:pt x="0" y="0"/>
                    </a:moveTo>
                    <a:cubicBezTo>
                      <a:pt x="352" y="1056"/>
                      <a:pt x="704" y="1760"/>
                      <a:pt x="1056" y="2816"/>
                    </a:cubicBezTo>
                    <a:cubicBezTo>
                      <a:pt x="2464" y="5633"/>
                      <a:pt x="2816" y="6337"/>
                      <a:pt x="0" y="0"/>
                    </a:cubicBezTo>
                    <a:close/>
                  </a:path>
                </a:pathLst>
              </a:custGeom>
              <a:solidFill>
                <a:srgbClr val="F9F9F9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>
                <a:off x="1177118" y="1454941"/>
                <a:ext cx="58721" cy="110503"/>
              </a:xfrm>
              <a:custGeom>
                <a:avLst/>
                <a:gdLst/>
                <a:ahLst/>
                <a:cxnLst/>
                <a:rect l="l" t="t" r="r" b="b"/>
                <a:pathLst>
                  <a:path w="58721" h="110503" extrusionOk="0">
                    <a:moveTo>
                      <a:pt x="57397" y="76130"/>
                    </a:moveTo>
                    <a:cubicBezTo>
                      <a:pt x="56693" y="74722"/>
                      <a:pt x="55989" y="72961"/>
                      <a:pt x="55285" y="70849"/>
                    </a:cubicBezTo>
                    <a:cubicBezTo>
                      <a:pt x="52468" y="63808"/>
                      <a:pt x="50356" y="56767"/>
                      <a:pt x="48596" y="49726"/>
                    </a:cubicBezTo>
                    <a:cubicBezTo>
                      <a:pt x="45779" y="38108"/>
                      <a:pt x="45075" y="26138"/>
                      <a:pt x="42611" y="14520"/>
                    </a:cubicBezTo>
                    <a:cubicBezTo>
                      <a:pt x="39442" y="-970"/>
                      <a:pt x="13038" y="-6251"/>
                      <a:pt x="6349" y="9592"/>
                    </a:cubicBezTo>
                    <a:cubicBezTo>
                      <a:pt x="-5973" y="38460"/>
                      <a:pt x="1420" y="70145"/>
                      <a:pt x="13390" y="97605"/>
                    </a:cubicBezTo>
                    <a:cubicBezTo>
                      <a:pt x="25712" y="125417"/>
                      <a:pt x="66550" y="103590"/>
                      <a:pt x="57397" y="76130"/>
                    </a:cubicBezTo>
                    <a:close/>
                  </a:path>
                </a:pathLst>
              </a:custGeom>
              <a:solidFill>
                <a:srgbClr val="F9F9F9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1" name="Google Shape;691;p41"/>
            <p:cNvSpPr/>
            <p:nvPr/>
          </p:nvSpPr>
          <p:spPr>
            <a:xfrm>
              <a:off x="7299758" y="1518992"/>
              <a:ext cx="53232" cy="323747"/>
            </a:xfrm>
            <a:custGeom>
              <a:avLst/>
              <a:gdLst/>
              <a:ahLst/>
              <a:cxnLst/>
              <a:rect l="l" t="t" r="r" b="b"/>
              <a:pathLst>
                <a:path w="33344" h="202782" extrusionOk="0">
                  <a:moveTo>
                    <a:pt x="20419" y="199614"/>
                  </a:moveTo>
                  <a:cubicBezTo>
                    <a:pt x="20419" y="199614"/>
                    <a:pt x="20419" y="199614"/>
                    <a:pt x="20419" y="199614"/>
                  </a:cubicBezTo>
                  <a:cubicBezTo>
                    <a:pt x="16194" y="201023"/>
                    <a:pt x="12322" y="202079"/>
                    <a:pt x="8097" y="202783"/>
                  </a:cubicBezTo>
                  <a:cubicBezTo>
                    <a:pt x="28516" y="150327"/>
                    <a:pt x="4225" y="47175"/>
                    <a:pt x="0" y="20419"/>
                  </a:cubicBezTo>
                  <a:cubicBezTo>
                    <a:pt x="7041" y="15138"/>
                    <a:pt x="12674" y="8097"/>
                    <a:pt x="16546" y="0"/>
                  </a:cubicBezTo>
                  <a:cubicBezTo>
                    <a:pt x="37318" y="64426"/>
                    <a:pt x="39078" y="134132"/>
                    <a:pt x="20419" y="199614"/>
                  </a:cubicBezTo>
                  <a:close/>
                </a:path>
              </a:pathLst>
            </a:custGeom>
            <a:solidFill>
              <a:srgbClr val="0E154B">
                <a:alpha val="15189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7453756" y="2106909"/>
              <a:ext cx="121399" cy="104553"/>
            </a:xfrm>
            <a:custGeom>
              <a:avLst/>
              <a:gdLst/>
              <a:ahLst/>
              <a:cxnLst/>
              <a:rect l="l" t="t" r="r" b="b"/>
              <a:pathLst>
                <a:path w="76043" h="65488" extrusionOk="0">
                  <a:moveTo>
                    <a:pt x="0" y="32741"/>
                  </a:moveTo>
                  <a:cubicBezTo>
                    <a:pt x="0" y="14434"/>
                    <a:pt x="16899" y="0"/>
                    <a:pt x="38022" y="0"/>
                  </a:cubicBezTo>
                  <a:cubicBezTo>
                    <a:pt x="59145" y="0"/>
                    <a:pt x="76044" y="14786"/>
                    <a:pt x="76044" y="32741"/>
                  </a:cubicBezTo>
                  <a:cubicBezTo>
                    <a:pt x="76044" y="51048"/>
                    <a:pt x="59145" y="65482"/>
                    <a:pt x="38022" y="65482"/>
                  </a:cubicBezTo>
                  <a:cubicBezTo>
                    <a:pt x="17251" y="65834"/>
                    <a:pt x="0" y="51048"/>
                    <a:pt x="0" y="3274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7123842" y="2106909"/>
              <a:ext cx="121399" cy="104553"/>
            </a:xfrm>
            <a:custGeom>
              <a:avLst/>
              <a:gdLst/>
              <a:ahLst/>
              <a:cxnLst/>
              <a:rect l="l" t="t" r="r" b="b"/>
              <a:pathLst>
                <a:path w="76043" h="65488" extrusionOk="0">
                  <a:moveTo>
                    <a:pt x="0" y="32741"/>
                  </a:moveTo>
                  <a:cubicBezTo>
                    <a:pt x="0" y="14434"/>
                    <a:pt x="16899" y="0"/>
                    <a:pt x="38022" y="0"/>
                  </a:cubicBezTo>
                  <a:cubicBezTo>
                    <a:pt x="59145" y="0"/>
                    <a:pt x="76044" y="14786"/>
                    <a:pt x="76044" y="32741"/>
                  </a:cubicBezTo>
                  <a:cubicBezTo>
                    <a:pt x="76044" y="51048"/>
                    <a:pt x="59145" y="65482"/>
                    <a:pt x="38022" y="65482"/>
                  </a:cubicBezTo>
                  <a:cubicBezTo>
                    <a:pt x="16899" y="65834"/>
                    <a:pt x="0" y="51048"/>
                    <a:pt x="0" y="3274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7199716" y="2047893"/>
              <a:ext cx="20232" cy="20233"/>
            </a:xfrm>
            <a:custGeom>
              <a:avLst/>
              <a:gdLst/>
              <a:ahLst/>
              <a:cxnLst/>
              <a:rect l="l" t="t" r="r" b="b"/>
              <a:pathLst>
                <a:path w="12673" h="12673" extrusionOk="0">
                  <a:moveTo>
                    <a:pt x="0" y="6337"/>
                  </a:moveTo>
                  <a:cubicBezTo>
                    <a:pt x="0" y="2816"/>
                    <a:pt x="2816" y="0"/>
                    <a:pt x="6337" y="0"/>
                  </a:cubicBezTo>
                  <a:cubicBezTo>
                    <a:pt x="9858" y="0"/>
                    <a:pt x="12674" y="2816"/>
                    <a:pt x="12674" y="6337"/>
                  </a:cubicBezTo>
                  <a:cubicBezTo>
                    <a:pt x="12674" y="9858"/>
                    <a:pt x="9858" y="12674"/>
                    <a:pt x="6337" y="12674"/>
                  </a:cubicBezTo>
                  <a:cubicBezTo>
                    <a:pt x="2816" y="12674"/>
                    <a:pt x="0" y="9858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7458815" y="2047893"/>
              <a:ext cx="20232" cy="20233"/>
            </a:xfrm>
            <a:custGeom>
              <a:avLst/>
              <a:gdLst/>
              <a:ahLst/>
              <a:cxnLst/>
              <a:rect l="l" t="t" r="r" b="b"/>
              <a:pathLst>
                <a:path w="12673" h="12673" extrusionOk="0">
                  <a:moveTo>
                    <a:pt x="0" y="6337"/>
                  </a:moveTo>
                  <a:cubicBezTo>
                    <a:pt x="0" y="2816"/>
                    <a:pt x="2816" y="0"/>
                    <a:pt x="6337" y="0"/>
                  </a:cubicBezTo>
                  <a:cubicBezTo>
                    <a:pt x="9857" y="0"/>
                    <a:pt x="12674" y="2816"/>
                    <a:pt x="12674" y="6337"/>
                  </a:cubicBezTo>
                  <a:cubicBezTo>
                    <a:pt x="12674" y="9858"/>
                    <a:pt x="9857" y="12674"/>
                    <a:pt x="6337" y="12674"/>
                  </a:cubicBezTo>
                  <a:cubicBezTo>
                    <a:pt x="2816" y="12674"/>
                    <a:pt x="0" y="9858"/>
                    <a:pt x="0" y="63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6833832" y="1457166"/>
              <a:ext cx="1033825" cy="1132683"/>
            </a:xfrm>
            <a:custGeom>
              <a:avLst/>
              <a:gdLst/>
              <a:ahLst/>
              <a:cxnLst/>
              <a:rect l="l" t="t" r="r" b="b"/>
              <a:pathLst>
                <a:path w="647152" h="709035" extrusionOk="0">
                  <a:moveTo>
                    <a:pt x="132372" y="633696"/>
                  </a:moveTo>
                  <a:cubicBezTo>
                    <a:pt x="156311" y="659396"/>
                    <a:pt x="183067" y="685448"/>
                    <a:pt x="217569" y="699530"/>
                  </a:cubicBezTo>
                  <a:cubicBezTo>
                    <a:pt x="233059" y="705867"/>
                    <a:pt x="249606" y="709036"/>
                    <a:pt x="265448" y="709036"/>
                  </a:cubicBezTo>
                  <a:cubicBezTo>
                    <a:pt x="286219" y="709036"/>
                    <a:pt x="305934" y="703403"/>
                    <a:pt x="321776" y="692489"/>
                  </a:cubicBezTo>
                  <a:cubicBezTo>
                    <a:pt x="361206" y="708684"/>
                    <a:pt x="405917" y="707627"/>
                    <a:pt x="442179" y="689673"/>
                  </a:cubicBezTo>
                  <a:cubicBezTo>
                    <a:pt x="471399" y="675238"/>
                    <a:pt x="494283" y="651299"/>
                    <a:pt x="516110" y="628415"/>
                  </a:cubicBezTo>
                  <a:lnTo>
                    <a:pt x="521743" y="622430"/>
                  </a:lnTo>
                  <a:cubicBezTo>
                    <a:pt x="550963" y="591802"/>
                    <a:pt x="581592" y="559765"/>
                    <a:pt x="604123" y="522447"/>
                  </a:cubicBezTo>
                  <a:cubicBezTo>
                    <a:pt x="653059" y="441827"/>
                    <a:pt x="660804" y="337619"/>
                    <a:pt x="624542" y="250662"/>
                  </a:cubicBezTo>
                  <a:cubicBezTo>
                    <a:pt x="612572" y="221794"/>
                    <a:pt x="598138" y="200318"/>
                    <a:pt x="580184" y="184476"/>
                  </a:cubicBezTo>
                  <a:cubicBezTo>
                    <a:pt x="549555" y="157368"/>
                    <a:pt x="503788" y="144694"/>
                    <a:pt x="454148" y="148919"/>
                  </a:cubicBezTo>
                  <a:cubicBezTo>
                    <a:pt x="414014" y="152439"/>
                    <a:pt x="375993" y="165817"/>
                    <a:pt x="341491" y="179195"/>
                  </a:cubicBezTo>
                  <a:cubicBezTo>
                    <a:pt x="347124" y="120402"/>
                    <a:pt x="338675" y="60553"/>
                    <a:pt x="315792" y="5633"/>
                  </a:cubicBezTo>
                  <a:cubicBezTo>
                    <a:pt x="314383" y="2464"/>
                    <a:pt x="311215" y="0"/>
                    <a:pt x="307694" y="0"/>
                  </a:cubicBezTo>
                  <a:cubicBezTo>
                    <a:pt x="307694" y="0"/>
                    <a:pt x="307342" y="0"/>
                    <a:pt x="307342" y="0"/>
                  </a:cubicBezTo>
                  <a:cubicBezTo>
                    <a:pt x="267912" y="0"/>
                    <a:pt x="232003" y="20419"/>
                    <a:pt x="215808" y="52456"/>
                  </a:cubicBezTo>
                  <a:cubicBezTo>
                    <a:pt x="214400" y="55272"/>
                    <a:pt x="214400" y="58441"/>
                    <a:pt x="216160" y="61257"/>
                  </a:cubicBezTo>
                  <a:cubicBezTo>
                    <a:pt x="238692" y="98575"/>
                    <a:pt x="255238" y="138709"/>
                    <a:pt x="265448" y="179547"/>
                  </a:cubicBezTo>
                  <a:cubicBezTo>
                    <a:pt x="227426" y="165465"/>
                    <a:pt x="195389" y="158776"/>
                    <a:pt x="165465" y="158424"/>
                  </a:cubicBezTo>
                  <a:cubicBezTo>
                    <a:pt x="123218" y="157720"/>
                    <a:pt x="84844" y="170746"/>
                    <a:pt x="57736" y="194334"/>
                  </a:cubicBezTo>
                  <a:cubicBezTo>
                    <a:pt x="35205" y="214049"/>
                    <a:pt x="18306" y="243269"/>
                    <a:pt x="8801" y="278826"/>
                  </a:cubicBezTo>
                  <a:cubicBezTo>
                    <a:pt x="-7041" y="337971"/>
                    <a:pt x="-1409" y="406622"/>
                    <a:pt x="24995" y="472104"/>
                  </a:cubicBezTo>
                  <a:cubicBezTo>
                    <a:pt x="46471" y="526320"/>
                    <a:pt x="81676" y="578776"/>
                    <a:pt x="132372" y="633696"/>
                  </a:cubicBezTo>
                  <a:close/>
                  <a:moveTo>
                    <a:pt x="296781" y="19363"/>
                  </a:moveTo>
                  <a:cubicBezTo>
                    <a:pt x="294316" y="32389"/>
                    <a:pt x="285515" y="44007"/>
                    <a:pt x="273897" y="49992"/>
                  </a:cubicBezTo>
                  <a:cubicBezTo>
                    <a:pt x="262984" y="55625"/>
                    <a:pt x="249606" y="55977"/>
                    <a:pt x="237988" y="51400"/>
                  </a:cubicBezTo>
                  <a:cubicBezTo>
                    <a:pt x="251014" y="33797"/>
                    <a:pt x="272489" y="21827"/>
                    <a:pt x="296781" y="19363"/>
                  </a:cubicBezTo>
                  <a:close/>
                  <a:moveTo>
                    <a:pt x="241860" y="71115"/>
                  </a:moveTo>
                  <a:cubicBezTo>
                    <a:pt x="246085" y="71819"/>
                    <a:pt x="249957" y="72523"/>
                    <a:pt x="254182" y="72523"/>
                  </a:cubicBezTo>
                  <a:cubicBezTo>
                    <a:pt x="263688" y="72523"/>
                    <a:pt x="273193" y="70411"/>
                    <a:pt x="281642" y="66186"/>
                  </a:cubicBezTo>
                  <a:cubicBezTo>
                    <a:pt x="293260" y="60553"/>
                    <a:pt x="302414" y="50696"/>
                    <a:pt x="308398" y="39430"/>
                  </a:cubicBezTo>
                  <a:cubicBezTo>
                    <a:pt x="329170" y="103856"/>
                    <a:pt x="330578" y="173562"/>
                    <a:pt x="312271" y="238692"/>
                  </a:cubicBezTo>
                  <a:cubicBezTo>
                    <a:pt x="312271" y="238692"/>
                    <a:pt x="312271" y="238692"/>
                    <a:pt x="312271" y="239044"/>
                  </a:cubicBezTo>
                  <a:cubicBezTo>
                    <a:pt x="305934" y="240805"/>
                    <a:pt x="299597" y="242565"/>
                    <a:pt x="293260" y="243269"/>
                  </a:cubicBezTo>
                  <a:cubicBezTo>
                    <a:pt x="288683" y="183772"/>
                    <a:pt x="271081" y="124979"/>
                    <a:pt x="241860" y="71115"/>
                  </a:cubicBezTo>
                  <a:close/>
                  <a:moveTo>
                    <a:pt x="25700" y="284107"/>
                  </a:moveTo>
                  <a:cubicBezTo>
                    <a:pt x="34501" y="252070"/>
                    <a:pt x="49287" y="225666"/>
                    <a:pt x="69354" y="208416"/>
                  </a:cubicBezTo>
                  <a:cubicBezTo>
                    <a:pt x="93294" y="187645"/>
                    <a:pt x="127091" y="176379"/>
                    <a:pt x="165113" y="176731"/>
                  </a:cubicBezTo>
                  <a:cubicBezTo>
                    <a:pt x="195389" y="177083"/>
                    <a:pt x="228130" y="184476"/>
                    <a:pt x="268264" y="200318"/>
                  </a:cubicBezTo>
                  <a:cubicBezTo>
                    <a:pt x="268616" y="200670"/>
                    <a:pt x="269320" y="200670"/>
                    <a:pt x="270025" y="200670"/>
                  </a:cubicBezTo>
                  <a:cubicBezTo>
                    <a:pt x="272841" y="215105"/>
                    <a:pt x="274601" y="229539"/>
                    <a:pt x="275657" y="243973"/>
                  </a:cubicBezTo>
                  <a:cubicBezTo>
                    <a:pt x="267560" y="244325"/>
                    <a:pt x="259111" y="243621"/>
                    <a:pt x="251014" y="242213"/>
                  </a:cubicBezTo>
                  <a:cubicBezTo>
                    <a:pt x="246085" y="241509"/>
                    <a:pt x="241508" y="244677"/>
                    <a:pt x="240804" y="249606"/>
                  </a:cubicBezTo>
                  <a:cubicBezTo>
                    <a:pt x="240100" y="254535"/>
                    <a:pt x="243268" y="259111"/>
                    <a:pt x="248197" y="259815"/>
                  </a:cubicBezTo>
                  <a:cubicBezTo>
                    <a:pt x="256295" y="261224"/>
                    <a:pt x="264392" y="261928"/>
                    <a:pt x="272489" y="261928"/>
                  </a:cubicBezTo>
                  <a:cubicBezTo>
                    <a:pt x="307342" y="261928"/>
                    <a:pt x="342196" y="249958"/>
                    <a:pt x="369304" y="228483"/>
                  </a:cubicBezTo>
                  <a:cubicBezTo>
                    <a:pt x="373176" y="225314"/>
                    <a:pt x="373880" y="219681"/>
                    <a:pt x="370712" y="215809"/>
                  </a:cubicBezTo>
                  <a:cubicBezTo>
                    <a:pt x="367543" y="211936"/>
                    <a:pt x="361911" y="211232"/>
                    <a:pt x="358038" y="214401"/>
                  </a:cubicBezTo>
                  <a:cubicBezTo>
                    <a:pt x="350293" y="220385"/>
                    <a:pt x="342196" y="225666"/>
                    <a:pt x="333042" y="229891"/>
                  </a:cubicBezTo>
                  <a:cubicBezTo>
                    <a:pt x="335507" y="220033"/>
                    <a:pt x="337619" y="209824"/>
                    <a:pt x="339027" y="199614"/>
                  </a:cubicBezTo>
                  <a:cubicBezTo>
                    <a:pt x="374584" y="185884"/>
                    <a:pt x="414719" y="170746"/>
                    <a:pt x="455909" y="167225"/>
                  </a:cubicBezTo>
                  <a:cubicBezTo>
                    <a:pt x="500620" y="163353"/>
                    <a:pt x="541458" y="174619"/>
                    <a:pt x="568214" y="198206"/>
                  </a:cubicBezTo>
                  <a:cubicBezTo>
                    <a:pt x="584056" y="212288"/>
                    <a:pt x="596730" y="231651"/>
                    <a:pt x="607644" y="257703"/>
                  </a:cubicBezTo>
                  <a:cubicBezTo>
                    <a:pt x="641793" y="339380"/>
                    <a:pt x="634400" y="437250"/>
                    <a:pt x="588281" y="513294"/>
                  </a:cubicBezTo>
                  <a:cubicBezTo>
                    <a:pt x="566806" y="548851"/>
                    <a:pt x="536881" y="580184"/>
                    <a:pt x="508365" y="610109"/>
                  </a:cubicBezTo>
                  <a:lnTo>
                    <a:pt x="502732" y="616093"/>
                  </a:lnTo>
                  <a:cubicBezTo>
                    <a:pt x="481961" y="637921"/>
                    <a:pt x="460485" y="660452"/>
                    <a:pt x="433729" y="673478"/>
                  </a:cubicBezTo>
                  <a:cubicBezTo>
                    <a:pt x="400636" y="690025"/>
                    <a:pt x="359446" y="690025"/>
                    <a:pt x="323537" y="673830"/>
                  </a:cubicBezTo>
                  <a:cubicBezTo>
                    <a:pt x="320368" y="672422"/>
                    <a:pt x="316848" y="672774"/>
                    <a:pt x="314383" y="674886"/>
                  </a:cubicBezTo>
                  <a:cubicBezTo>
                    <a:pt x="291852" y="692841"/>
                    <a:pt x="256647" y="695658"/>
                    <a:pt x="223906" y="682280"/>
                  </a:cubicBezTo>
                  <a:cubicBezTo>
                    <a:pt x="192573" y="669606"/>
                    <a:pt x="167577" y="645314"/>
                    <a:pt x="145046" y="620670"/>
                  </a:cubicBezTo>
                  <a:cubicBezTo>
                    <a:pt x="95758" y="567510"/>
                    <a:pt x="61609" y="516462"/>
                    <a:pt x="40838" y="465063"/>
                  </a:cubicBezTo>
                  <a:cubicBezTo>
                    <a:pt x="16194" y="404157"/>
                    <a:pt x="10561" y="339732"/>
                    <a:pt x="25700" y="2841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7187352" y="2034965"/>
              <a:ext cx="66320" cy="66323"/>
            </a:xfrm>
            <a:custGeom>
              <a:avLst/>
              <a:gdLst/>
              <a:ahLst/>
              <a:cxnLst/>
              <a:rect l="l" t="t" r="r" b="b"/>
              <a:pathLst>
                <a:path w="41542" h="41542" extrusionOk="0">
                  <a:moveTo>
                    <a:pt x="20771" y="41542"/>
                  </a:moveTo>
                  <a:cubicBezTo>
                    <a:pt x="32389" y="41542"/>
                    <a:pt x="41542" y="32389"/>
                    <a:pt x="41542" y="20771"/>
                  </a:cubicBezTo>
                  <a:cubicBezTo>
                    <a:pt x="41542" y="9153"/>
                    <a:pt x="32389" y="0"/>
                    <a:pt x="20771" y="0"/>
                  </a:cubicBezTo>
                  <a:cubicBezTo>
                    <a:pt x="9153" y="0"/>
                    <a:pt x="0" y="9153"/>
                    <a:pt x="0" y="20771"/>
                  </a:cubicBezTo>
                  <a:cubicBezTo>
                    <a:pt x="0" y="32389"/>
                    <a:pt x="9153" y="41542"/>
                    <a:pt x="20771" y="4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7445887" y="2034965"/>
              <a:ext cx="66320" cy="66323"/>
            </a:xfrm>
            <a:custGeom>
              <a:avLst/>
              <a:gdLst/>
              <a:ahLst/>
              <a:cxnLst/>
              <a:rect l="l" t="t" r="r" b="b"/>
              <a:pathLst>
                <a:path w="41542" h="41542" extrusionOk="0">
                  <a:moveTo>
                    <a:pt x="20771" y="41542"/>
                  </a:moveTo>
                  <a:cubicBezTo>
                    <a:pt x="32389" y="41542"/>
                    <a:pt x="41542" y="32389"/>
                    <a:pt x="41542" y="20771"/>
                  </a:cubicBezTo>
                  <a:cubicBezTo>
                    <a:pt x="41542" y="9153"/>
                    <a:pt x="32389" y="0"/>
                    <a:pt x="20771" y="0"/>
                  </a:cubicBezTo>
                  <a:cubicBezTo>
                    <a:pt x="9153" y="0"/>
                    <a:pt x="0" y="9153"/>
                    <a:pt x="0" y="20771"/>
                  </a:cubicBezTo>
                  <a:cubicBezTo>
                    <a:pt x="0" y="32389"/>
                    <a:pt x="9153" y="41542"/>
                    <a:pt x="20771" y="4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7291263" y="2089831"/>
              <a:ext cx="117069" cy="76656"/>
            </a:xfrm>
            <a:custGeom>
              <a:avLst/>
              <a:gdLst/>
              <a:ahLst/>
              <a:cxnLst/>
              <a:rect l="l" t="t" r="r" b="b"/>
              <a:pathLst>
                <a:path w="73331" h="48014" extrusionOk="0">
                  <a:moveTo>
                    <a:pt x="14826" y="42030"/>
                  </a:moveTo>
                  <a:cubicBezTo>
                    <a:pt x="21163" y="46255"/>
                    <a:pt x="28909" y="48015"/>
                    <a:pt x="36654" y="48015"/>
                  </a:cubicBezTo>
                  <a:cubicBezTo>
                    <a:pt x="44751" y="48015"/>
                    <a:pt x="52848" y="45903"/>
                    <a:pt x="59537" y="41326"/>
                  </a:cubicBezTo>
                  <a:cubicBezTo>
                    <a:pt x="70803" y="33581"/>
                    <a:pt x="75732" y="20203"/>
                    <a:pt x="72211" y="4712"/>
                  </a:cubicBezTo>
                  <a:cubicBezTo>
                    <a:pt x="71507" y="1544"/>
                    <a:pt x="68339" y="-568"/>
                    <a:pt x="64818" y="136"/>
                  </a:cubicBezTo>
                  <a:cubicBezTo>
                    <a:pt x="61650" y="840"/>
                    <a:pt x="59537" y="4008"/>
                    <a:pt x="60241" y="7529"/>
                  </a:cubicBezTo>
                  <a:cubicBezTo>
                    <a:pt x="62354" y="18090"/>
                    <a:pt x="59889" y="26540"/>
                    <a:pt x="52496" y="31468"/>
                  </a:cubicBezTo>
                  <a:cubicBezTo>
                    <a:pt x="43695" y="37453"/>
                    <a:pt x="30317" y="37805"/>
                    <a:pt x="21515" y="31820"/>
                  </a:cubicBezTo>
                  <a:cubicBezTo>
                    <a:pt x="16235" y="28300"/>
                    <a:pt x="10250" y="21611"/>
                    <a:pt x="12714" y="8233"/>
                  </a:cubicBezTo>
                  <a:cubicBezTo>
                    <a:pt x="13418" y="4712"/>
                    <a:pt x="10954" y="1544"/>
                    <a:pt x="7785" y="1192"/>
                  </a:cubicBezTo>
                  <a:cubicBezTo>
                    <a:pt x="4617" y="488"/>
                    <a:pt x="1096" y="2952"/>
                    <a:pt x="744" y="6121"/>
                  </a:cubicBezTo>
                  <a:cubicBezTo>
                    <a:pt x="-2072" y="21611"/>
                    <a:pt x="3209" y="34637"/>
                    <a:pt x="14826" y="4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0" name="Google Shape;700;p41"/>
          <p:cNvSpPr/>
          <p:nvPr/>
        </p:nvSpPr>
        <p:spPr>
          <a:xfrm>
            <a:off x="612283" y="586054"/>
            <a:ext cx="167584" cy="186270"/>
          </a:xfrm>
          <a:custGeom>
            <a:avLst/>
            <a:gdLst/>
            <a:ahLst/>
            <a:cxnLst/>
            <a:rect l="l" t="t" r="r" b="b"/>
            <a:pathLst>
              <a:path w="77139" h="85740" extrusionOk="0">
                <a:moveTo>
                  <a:pt x="8332" y="66972"/>
                </a:moveTo>
                <a:cubicBezTo>
                  <a:pt x="14676" y="69938"/>
                  <a:pt x="23460" y="66634"/>
                  <a:pt x="25487" y="59915"/>
                </a:cubicBezTo>
                <a:cubicBezTo>
                  <a:pt x="26350" y="67685"/>
                  <a:pt x="29616" y="75155"/>
                  <a:pt x="34683" y="81124"/>
                </a:cubicBezTo>
                <a:cubicBezTo>
                  <a:pt x="36710" y="83488"/>
                  <a:pt x="39300" y="85741"/>
                  <a:pt x="42378" y="85741"/>
                </a:cubicBezTo>
                <a:cubicBezTo>
                  <a:pt x="48347" y="85741"/>
                  <a:pt x="50974" y="77933"/>
                  <a:pt x="49886" y="72077"/>
                </a:cubicBezTo>
                <a:cubicBezTo>
                  <a:pt x="48797" y="66221"/>
                  <a:pt x="45832" y="60328"/>
                  <a:pt x="47408" y="54585"/>
                </a:cubicBezTo>
                <a:cubicBezTo>
                  <a:pt x="53001" y="58939"/>
                  <a:pt x="59157" y="62655"/>
                  <a:pt x="65614" y="65583"/>
                </a:cubicBezTo>
                <a:cubicBezTo>
                  <a:pt x="68016" y="66672"/>
                  <a:pt x="70831" y="67648"/>
                  <a:pt x="73271" y="66559"/>
                </a:cubicBezTo>
                <a:cubicBezTo>
                  <a:pt x="76161" y="65245"/>
                  <a:pt x="77100" y="61567"/>
                  <a:pt x="77137" y="58414"/>
                </a:cubicBezTo>
                <a:cubicBezTo>
                  <a:pt x="77325" y="44638"/>
                  <a:pt x="66402" y="31575"/>
                  <a:pt x="52813" y="29285"/>
                </a:cubicBezTo>
                <a:cubicBezTo>
                  <a:pt x="57806" y="26395"/>
                  <a:pt x="63024" y="23279"/>
                  <a:pt x="65951" y="18324"/>
                </a:cubicBezTo>
                <a:cubicBezTo>
                  <a:pt x="68879" y="13369"/>
                  <a:pt x="68504" y="5937"/>
                  <a:pt x="63624" y="2859"/>
                </a:cubicBezTo>
                <a:cubicBezTo>
                  <a:pt x="59795" y="457"/>
                  <a:pt x="54803" y="1433"/>
                  <a:pt x="50636" y="3159"/>
                </a:cubicBezTo>
                <a:cubicBezTo>
                  <a:pt x="42416" y="6500"/>
                  <a:pt x="35209" y="12318"/>
                  <a:pt x="30216" y="19676"/>
                </a:cubicBezTo>
                <a:cubicBezTo>
                  <a:pt x="28940" y="14345"/>
                  <a:pt x="27551" y="8790"/>
                  <a:pt x="23948" y="4661"/>
                </a:cubicBezTo>
                <a:cubicBezTo>
                  <a:pt x="20344" y="532"/>
                  <a:pt x="13813" y="-1608"/>
                  <a:pt x="9271" y="1433"/>
                </a:cubicBezTo>
                <a:cubicBezTo>
                  <a:pt x="3490" y="5261"/>
                  <a:pt x="4503" y="14270"/>
                  <a:pt x="8182" y="20126"/>
                </a:cubicBezTo>
                <a:cubicBezTo>
                  <a:pt x="11861" y="25982"/>
                  <a:pt x="17454" y="30749"/>
                  <a:pt x="19706" y="37318"/>
                </a:cubicBezTo>
                <a:cubicBezTo>
                  <a:pt x="7769" y="37018"/>
                  <a:pt x="2026" y="42423"/>
                  <a:pt x="412" y="49255"/>
                </a:cubicBezTo>
                <a:cubicBezTo>
                  <a:pt x="-1202" y="56086"/>
                  <a:pt x="2026" y="64044"/>
                  <a:pt x="8370" y="670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1"/>
          <p:cNvSpPr/>
          <p:nvPr/>
        </p:nvSpPr>
        <p:spPr>
          <a:xfrm>
            <a:off x="12060623" y="2962962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1"/>
          <p:cNvSpPr/>
          <p:nvPr/>
        </p:nvSpPr>
        <p:spPr>
          <a:xfrm>
            <a:off x="8407153" y="486340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1"/>
          <p:cNvSpPr/>
          <p:nvPr/>
        </p:nvSpPr>
        <p:spPr>
          <a:xfrm>
            <a:off x="12275669" y="170212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12380825" y="1619269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1"/>
          <p:cNvSpPr/>
          <p:nvPr/>
        </p:nvSpPr>
        <p:spPr>
          <a:xfrm>
            <a:off x="11366466" y="146780"/>
            <a:ext cx="93535" cy="140343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9DA189-D0D9-0CB9-5CB1-616E2ACEAE21}"/>
                  </a:ext>
                </a:extLst>
              </p:cNvPr>
              <p:cNvSpPr txBox="1"/>
              <p:nvPr/>
            </p:nvSpPr>
            <p:spPr>
              <a:xfrm>
                <a:off x="4367156" y="936043"/>
                <a:ext cx="4393232" cy="371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+ 3 = 5 (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mỗi phần bằng nhau là: 15 : 5 = 3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bé là: 3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= 6</a:t>
                </a:r>
                <a:endParaRPr lang="vi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lớn là:</a:t>
                </a:r>
                <a:r>
                  <a:rPr lang="vi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9 (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15 – 6 = 9)</a:t>
                </a:r>
                <a:endParaRPr lang="vi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bé là 6</a:t>
                </a:r>
                <a:endParaRPr lang="vi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9.</a:t>
                </a:r>
                <a:r>
                  <a:rPr lang="vi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1800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9DA189-D0D9-0CB9-5CB1-616E2ACE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56" y="936043"/>
                <a:ext cx="4393232" cy="3718903"/>
              </a:xfrm>
              <a:prstGeom prst="rect">
                <a:avLst/>
              </a:prstGeom>
              <a:blipFill>
                <a:blip r:embed="rId3"/>
                <a:stretch>
                  <a:fillRect b="-170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CE61D14-5FAA-2917-7EA8-251843AFD192}"/>
              </a:ext>
            </a:extLst>
          </p:cNvPr>
          <p:cNvSpPr txBox="1"/>
          <p:nvPr/>
        </p:nvSpPr>
        <p:spPr>
          <a:xfrm>
            <a:off x="356449" y="991253"/>
            <a:ext cx="1614488" cy="15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bé: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BD254E-0CDE-1D9F-3073-189F9AEF36E4}"/>
              </a:ext>
            </a:extLst>
          </p:cNvPr>
          <p:cNvGrpSpPr/>
          <p:nvPr/>
        </p:nvGrpSpPr>
        <p:grpSpPr>
          <a:xfrm>
            <a:off x="1248930" y="1733967"/>
            <a:ext cx="1727734" cy="734424"/>
            <a:chOff x="7784882" y="4362868"/>
            <a:chExt cx="3337517" cy="142880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3528E4-3539-DA37-D7B3-A7D358483C57}"/>
                </a:ext>
              </a:extLst>
            </p:cNvPr>
            <p:cNvGrpSpPr/>
            <p:nvPr/>
          </p:nvGrpSpPr>
          <p:grpSpPr>
            <a:xfrm>
              <a:off x="7784882" y="4362868"/>
              <a:ext cx="2215060" cy="274320"/>
              <a:chOff x="7784882" y="4561840"/>
              <a:chExt cx="2215060" cy="27432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8512F2-7A3B-2260-597F-1C9E09BA18E0}"/>
                  </a:ext>
                </a:extLst>
              </p:cNvPr>
              <p:cNvGrpSpPr/>
              <p:nvPr/>
            </p:nvGrpSpPr>
            <p:grpSpPr>
              <a:xfrm>
                <a:off x="7784882" y="4561840"/>
                <a:ext cx="1107865" cy="274320"/>
                <a:chOff x="7784882" y="4561840"/>
                <a:chExt cx="1107865" cy="2743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1390009-8EFE-A1A9-83DD-4FA8ABDFB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4797" y="4699000"/>
                  <a:ext cx="10972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CF9E161-9924-D03F-E7C4-8D06854D6993}"/>
                    </a:ext>
                  </a:extLst>
                </p:cNvPr>
                <p:cNvCxnSpPr/>
                <p:nvPr/>
              </p:nvCxnSpPr>
              <p:spPr>
                <a:xfrm rot="5400000">
                  <a:off x="7647722" y="469900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DFEDA27-5755-2D34-47A4-CCCB3C891322}"/>
                    </a:ext>
                  </a:extLst>
                </p:cNvPr>
                <p:cNvCxnSpPr/>
                <p:nvPr/>
              </p:nvCxnSpPr>
              <p:spPr>
                <a:xfrm rot="5400000">
                  <a:off x="8755587" y="469900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F0DBFF5-B7A2-C89B-77E0-C9ACDE161AD2}"/>
                  </a:ext>
                </a:extLst>
              </p:cNvPr>
              <p:cNvGrpSpPr/>
              <p:nvPr/>
            </p:nvGrpSpPr>
            <p:grpSpPr>
              <a:xfrm>
                <a:off x="8892077" y="4561840"/>
                <a:ext cx="1107865" cy="274320"/>
                <a:chOff x="7784882" y="4561840"/>
                <a:chExt cx="1107865" cy="274320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DD9C93A-6BB3-7BC9-CBA2-44552257A868}"/>
                    </a:ext>
                  </a:extLst>
                </p:cNvPr>
                <p:cNvCxnSpPr/>
                <p:nvPr/>
              </p:nvCxnSpPr>
              <p:spPr>
                <a:xfrm>
                  <a:off x="7794797" y="4699000"/>
                  <a:ext cx="10972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BA8916-9557-704B-9AC0-21237E73FB3E}"/>
                    </a:ext>
                  </a:extLst>
                </p:cNvPr>
                <p:cNvCxnSpPr/>
                <p:nvPr/>
              </p:nvCxnSpPr>
              <p:spPr>
                <a:xfrm rot="5400000">
                  <a:off x="7647722" y="469900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B3ED1A3-8F1B-69B3-3582-9EE314805127}"/>
                    </a:ext>
                  </a:extLst>
                </p:cNvPr>
                <p:cNvCxnSpPr/>
                <p:nvPr/>
              </p:nvCxnSpPr>
              <p:spPr>
                <a:xfrm rot="5400000">
                  <a:off x="8755587" y="469900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720D98-40BE-2E81-3F48-172FC2BFEA4B}"/>
                </a:ext>
              </a:extLst>
            </p:cNvPr>
            <p:cNvGrpSpPr/>
            <p:nvPr/>
          </p:nvGrpSpPr>
          <p:grpSpPr>
            <a:xfrm>
              <a:off x="8927840" y="4362868"/>
              <a:ext cx="1097279" cy="1291643"/>
              <a:chOff x="6712780" y="4561840"/>
              <a:chExt cx="1097279" cy="12916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7D0DF1E-FCE2-C62A-101B-63F21C6CE35A}"/>
                  </a:ext>
                </a:extLst>
              </p:cNvPr>
              <p:cNvCxnSpPr/>
              <p:nvPr/>
            </p:nvCxnSpPr>
            <p:spPr>
              <a:xfrm>
                <a:off x="6712780" y="5853483"/>
                <a:ext cx="10972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C6172E9-2D3C-B140-5496-2BBDB06B9325}"/>
                  </a:ext>
                </a:extLst>
              </p:cNvPr>
              <p:cNvCxnSpPr/>
              <p:nvPr/>
            </p:nvCxnSpPr>
            <p:spPr>
              <a:xfrm rot="5400000">
                <a:off x="7647722" y="4699000"/>
                <a:ext cx="274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AC954E-8CE4-E85A-2040-CA144893C37F}"/>
                </a:ext>
              </a:extLst>
            </p:cNvPr>
            <p:cNvGrpSpPr/>
            <p:nvPr/>
          </p:nvGrpSpPr>
          <p:grpSpPr>
            <a:xfrm>
              <a:off x="10025119" y="5517351"/>
              <a:ext cx="1097280" cy="274320"/>
              <a:chOff x="6702864" y="5716323"/>
              <a:chExt cx="1097280" cy="27432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710B905-41D5-FCCD-62A0-CDDD020BD6AC}"/>
                  </a:ext>
                </a:extLst>
              </p:cNvPr>
              <p:cNvCxnSpPr/>
              <p:nvPr/>
            </p:nvCxnSpPr>
            <p:spPr>
              <a:xfrm>
                <a:off x="6702864" y="5853483"/>
                <a:ext cx="10972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C518AB1-9279-3A88-4B42-910D376667E1}"/>
                  </a:ext>
                </a:extLst>
              </p:cNvPr>
              <p:cNvCxnSpPr/>
              <p:nvPr/>
            </p:nvCxnSpPr>
            <p:spPr>
              <a:xfrm rot="5400000">
                <a:off x="6572790" y="5853483"/>
                <a:ext cx="274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3EF24D2-3F68-B529-D53F-944F93B88EDA}"/>
                  </a:ext>
                </a:extLst>
              </p:cNvPr>
              <p:cNvCxnSpPr/>
              <p:nvPr/>
            </p:nvCxnSpPr>
            <p:spPr>
              <a:xfrm rot="5400000">
                <a:off x="7662984" y="5853483"/>
                <a:ext cx="274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B243E8-2DA9-2B8B-773A-3D07DFF39D54}"/>
                </a:ext>
              </a:extLst>
            </p:cNvPr>
            <p:cNvGrpSpPr/>
            <p:nvPr/>
          </p:nvGrpSpPr>
          <p:grpSpPr>
            <a:xfrm>
              <a:off x="7784882" y="5517351"/>
              <a:ext cx="1107865" cy="274320"/>
              <a:chOff x="7784882" y="4561840"/>
              <a:chExt cx="1107865" cy="27432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A003E43-C0C4-ADCD-838C-920CCECF37E7}"/>
                  </a:ext>
                </a:extLst>
              </p:cNvPr>
              <p:cNvCxnSpPr/>
              <p:nvPr/>
            </p:nvCxnSpPr>
            <p:spPr>
              <a:xfrm>
                <a:off x="7794796" y="4703146"/>
                <a:ext cx="10972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C4890BF-EF60-113E-40C0-1937C4A01CC6}"/>
                  </a:ext>
                </a:extLst>
              </p:cNvPr>
              <p:cNvCxnSpPr/>
              <p:nvPr/>
            </p:nvCxnSpPr>
            <p:spPr>
              <a:xfrm rot="5400000">
                <a:off x="7647722" y="4699000"/>
                <a:ext cx="274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64ACF1B-A7F1-7A07-9711-191E2A52A45C}"/>
                  </a:ext>
                </a:extLst>
              </p:cNvPr>
              <p:cNvCxnSpPr/>
              <p:nvPr/>
            </p:nvCxnSpPr>
            <p:spPr>
              <a:xfrm rot="5400000">
                <a:off x="8755587" y="4699000"/>
                <a:ext cx="274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1A8A316-A12F-0C35-B480-1F6D52030DE9}"/>
              </a:ext>
            </a:extLst>
          </p:cNvPr>
          <p:cNvSpPr/>
          <p:nvPr/>
        </p:nvSpPr>
        <p:spPr>
          <a:xfrm>
            <a:off x="3086131" y="1594104"/>
            <a:ext cx="155643" cy="8791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10F34C-A288-8928-1862-630D3A71E467}"/>
              </a:ext>
            </a:extLst>
          </p:cNvPr>
          <p:cNvSpPr txBox="1"/>
          <p:nvPr/>
        </p:nvSpPr>
        <p:spPr>
          <a:xfrm>
            <a:off x="3191165" y="1848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/>
              <a:t>15</a:t>
            </a:r>
          </a:p>
        </p:txBody>
      </p:sp>
      <p:sp>
        <p:nvSpPr>
          <p:cNvPr id="61" name="Freeform 9"/>
          <p:cNvSpPr/>
          <p:nvPr/>
        </p:nvSpPr>
        <p:spPr>
          <a:xfrm>
            <a:off x="441686" y="3594573"/>
            <a:ext cx="1529251" cy="1459565"/>
          </a:xfrm>
          <a:custGeom>
            <a:avLst/>
            <a:gdLst/>
            <a:ahLst/>
            <a:cxnLst/>
            <a:rect l="l" t="t" r="r" b="b"/>
            <a:pathLst>
              <a:path w="7416927" h="8229600">
                <a:moveTo>
                  <a:pt x="0" y="0"/>
                </a:moveTo>
                <a:lnTo>
                  <a:pt x="7416927" y="0"/>
                </a:lnTo>
                <a:lnTo>
                  <a:pt x="74169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B33485-6283-62EA-CA4F-A7E4B4AC2612}"/>
              </a:ext>
            </a:extLst>
          </p:cNvPr>
          <p:cNvSpPr/>
          <p:nvPr/>
        </p:nvSpPr>
        <p:spPr>
          <a:xfrm>
            <a:off x="5702193" y="650421"/>
            <a:ext cx="2995493" cy="384265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gộp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A512C-BEEF-ED70-CE1A-26B90E53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29036" y="1834085"/>
            <a:ext cx="596010" cy="52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0DFEB-AEF8-3318-2D89-AC09EDD6FF9A}"/>
              </a:ext>
            </a:extLst>
          </p:cNvPr>
          <p:cNvSpPr txBox="1"/>
          <p:nvPr/>
        </p:nvSpPr>
        <p:spPr>
          <a:xfrm>
            <a:off x="283029" y="510517"/>
            <a:ext cx="521425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dạng “Tìm hai số khi biết tổng và tỉ số của hai số đó”, khi giải thường tiến hành theo bốn bước: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05703-B766-E591-F59C-3EECA72F2654}"/>
              </a:ext>
            </a:extLst>
          </p:cNvPr>
          <p:cNvSpPr txBox="1"/>
          <p:nvPr/>
        </p:nvSpPr>
        <p:spPr>
          <a:xfrm>
            <a:off x="283029" y="1582757"/>
            <a:ext cx="4201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tổng số phần bằng nhau.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D4E46-418A-C47F-72D6-585792D83025}"/>
              </a:ext>
            </a:extLst>
          </p:cNvPr>
          <p:cNvSpPr txBox="1"/>
          <p:nvPr/>
        </p:nvSpPr>
        <p:spPr>
          <a:xfrm>
            <a:off x="576942" y="2152359"/>
            <a:ext cx="329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giá trị một phần.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5F72A-9E25-6E3C-C9A1-F1BB85A779E9}"/>
              </a:ext>
            </a:extLst>
          </p:cNvPr>
          <p:cNvSpPr txBox="1"/>
          <p:nvPr/>
        </p:nvSpPr>
        <p:spPr>
          <a:xfrm>
            <a:off x="991241" y="2721961"/>
            <a:ext cx="2242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số bé.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10870-D31F-FF62-2556-B2983BB44E1D}"/>
              </a:ext>
            </a:extLst>
          </p:cNvPr>
          <p:cNvSpPr txBox="1"/>
          <p:nvPr/>
        </p:nvSpPr>
        <p:spPr>
          <a:xfrm>
            <a:off x="1398814" y="3291563"/>
            <a:ext cx="234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số lớn. 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C9AC4831-ADF8-2C2C-B157-5E27B6061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9594" y="3191412"/>
            <a:ext cx="1226102" cy="16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64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555;p39"/>
          <p:cNvSpPr txBox="1">
            <a:spLocks noGrp="1"/>
          </p:cNvSpPr>
          <p:nvPr>
            <p:ph type="title"/>
          </p:nvPr>
        </p:nvSpPr>
        <p:spPr>
          <a:xfrm>
            <a:off x="5738493" y="589623"/>
            <a:ext cx="2640650" cy="2206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b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50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556;p39"/>
          <p:cNvSpPr txBox="1">
            <a:spLocks noGrp="1"/>
          </p:cNvSpPr>
          <p:nvPr>
            <p:ph type="title" idx="2"/>
          </p:nvPr>
        </p:nvSpPr>
        <p:spPr>
          <a:xfrm>
            <a:off x="4224278" y="1219230"/>
            <a:ext cx="1226700" cy="9311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558;p39"/>
          <p:cNvSpPr/>
          <p:nvPr/>
        </p:nvSpPr>
        <p:spPr>
          <a:xfrm>
            <a:off x="1067428" y="839554"/>
            <a:ext cx="289748" cy="309336"/>
          </a:xfrm>
          <a:custGeom>
            <a:avLst/>
            <a:gdLst/>
            <a:ahLst/>
            <a:cxnLst/>
            <a:rect l="l" t="t" r="r" b="b"/>
            <a:pathLst>
              <a:path w="133371" h="142387" extrusionOk="0">
                <a:moveTo>
                  <a:pt x="111479" y="37449"/>
                </a:moveTo>
                <a:cubicBezTo>
                  <a:pt x="95526" y="36060"/>
                  <a:pt x="79047" y="42779"/>
                  <a:pt x="68612" y="54904"/>
                </a:cubicBezTo>
                <a:cubicBezTo>
                  <a:pt x="67823" y="44018"/>
                  <a:pt x="71840" y="33245"/>
                  <a:pt x="71539" y="22359"/>
                </a:cubicBezTo>
                <a:cubicBezTo>
                  <a:pt x="71239" y="11436"/>
                  <a:pt x="63619" y="-989"/>
                  <a:pt x="52733" y="62"/>
                </a:cubicBezTo>
                <a:cubicBezTo>
                  <a:pt x="45076" y="813"/>
                  <a:pt x="39633" y="7945"/>
                  <a:pt x="36818" y="15077"/>
                </a:cubicBezTo>
                <a:cubicBezTo>
                  <a:pt x="30962" y="29942"/>
                  <a:pt x="32651" y="47547"/>
                  <a:pt x="41172" y="61060"/>
                </a:cubicBezTo>
                <a:cubicBezTo>
                  <a:pt x="29160" y="41090"/>
                  <a:pt x="15722" y="41353"/>
                  <a:pt x="7577" y="48560"/>
                </a:cubicBezTo>
                <a:cubicBezTo>
                  <a:pt x="-569" y="55767"/>
                  <a:pt x="-2446" y="69093"/>
                  <a:pt x="3410" y="78289"/>
                </a:cubicBezTo>
                <a:cubicBezTo>
                  <a:pt x="9266" y="87486"/>
                  <a:pt x="22103" y="91427"/>
                  <a:pt x="32088" y="87111"/>
                </a:cubicBezTo>
                <a:cubicBezTo>
                  <a:pt x="23229" y="95331"/>
                  <a:pt x="15459" y="106029"/>
                  <a:pt x="15272" y="118154"/>
                </a:cubicBezTo>
                <a:cubicBezTo>
                  <a:pt x="15084" y="130241"/>
                  <a:pt x="25444" y="142853"/>
                  <a:pt x="37418" y="141201"/>
                </a:cubicBezTo>
                <a:cubicBezTo>
                  <a:pt x="44513" y="140225"/>
                  <a:pt x="50294" y="134670"/>
                  <a:pt x="53484" y="128289"/>
                </a:cubicBezTo>
                <a:cubicBezTo>
                  <a:pt x="56712" y="121907"/>
                  <a:pt x="57763" y="114663"/>
                  <a:pt x="58777" y="107606"/>
                </a:cubicBezTo>
                <a:cubicBezTo>
                  <a:pt x="64708" y="113049"/>
                  <a:pt x="67786" y="120744"/>
                  <a:pt x="71840" y="127688"/>
                </a:cubicBezTo>
                <a:cubicBezTo>
                  <a:pt x="75894" y="134595"/>
                  <a:pt x="81862" y="141389"/>
                  <a:pt x="89858" y="142290"/>
                </a:cubicBezTo>
                <a:cubicBezTo>
                  <a:pt x="102658" y="143754"/>
                  <a:pt x="112154" y="128476"/>
                  <a:pt x="110015" y="115751"/>
                </a:cubicBezTo>
                <a:cubicBezTo>
                  <a:pt x="107875" y="103064"/>
                  <a:pt x="98303" y="93079"/>
                  <a:pt x="89182" y="83957"/>
                </a:cubicBezTo>
                <a:cubicBezTo>
                  <a:pt x="100480" y="83319"/>
                  <a:pt x="112342" y="82494"/>
                  <a:pt x="121801" y="76300"/>
                </a:cubicBezTo>
                <a:cubicBezTo>
                  <a:pt x="131261" y="70106"/>
                  <a:pt x="136966" y="56631"/>
                  <a:pt x="130810" y="47134"/>
                </a:cubicBezTo>
                <a:cubicBezTo>
                  <a:pt x="126756" y="40865"/>
                  <a:pt x="118911" y="38125"/>
                  <a:pt x="111479" y="37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559;p39"/>
          <p:cNvSpPr/>
          <p:nvPr/>
        </p:nvSpPr>
        <p:spPr>
          <a:xfrm>
            <a:off x="2460561" y="2505302"/>
            <a:ext cx="102314" cy="132796"/>
          </a:xfrm>
          <a:custGeom>
            <a:avLst/>
            <a:gdLst/>
            <a:ahLst/>
            <a:cxnLst/>
            <a:rect l="l" t="t" r="r" b="b"/>
            <a:pathLst>
              <a:path w="47095" h="61126" extrusionOk="0">
                <a:moveTo>
                  <a:pt x="41120" y="15437"/>
                </a:moveTo>
                <a:cubicBezTo>
                  <a:pt x="34326" y="16000"/>
                  <a:pt x="27794" y="19153"/>
                  <a:pt x="23102" y="24070"/>
                </a:cubicBezTo>
                <a:cubicBezTo>
                  <a:pt x="22352" y="17501"/>
                  <a:pt x="20662" y="11008"/>
                  <a:pt x="18110" y="4889"/>
                </a:cubicBezTo>
                <a:cubicBezTo>
                  <a:pt x="17247" y="2900"/>
                  <a:pt x="16083" y="685"/>
                  <a:pt x="13943" y="122"/>
                </a:cubicBezTo>
                <a:cubicBezTo>
                  <a:pt x="11954" y="-404"/>
                  <a:pt x="9777" y="835"/>
                  <a:pt x="8726" y="2599"/>
                </a:cubicBezTo>
                <a:cubicBezTo>
                  <a:pt x="7637" y="4364"/>
                  <a:pt x="7412" y="6503"/>
                  <a:pt x="7449" y="8568"/>
                </a:cubicBezTo>
                <a:cubicBezTo>
                  <a:pt x="7487" y="16075"/>
                  <a:pt x="10377" y="23545"/>
                  <a:pt x="15407" y="29138"/>
                </a:cubicBezTo>
                <a:cubicBezTo>
                  <a:pt x="10828" y="26398"/>
                  <a:pt x="6548" y="27336"/>
                  <a:pt x="3395" y="30076"/>
                </a:cubicBezTo>
                <a:cubicBezTo>
                  <a:pt x="242" y="32817"/>
                  <a:pt x="-1259" y="37922"/>
                  <a:pt x="1293" y="41225"/>
                </a:cubicBezTo>
                <a:cubicBezTo>
                  <a:pt x="3133" y="43590"/>
                  <a:pt x="6586" y="44340"/>
                  <a:pt x="9476" y="43552"/>
                </a:cubicBezTo>
                <a:cubicBezTo>
                  <a:pt x="12367" y="42764"/>
                  <a:pt x="14807" y="40774"/>
                  <a:pt x="16759" y="38485"/>
                </a:cubicBezTo>
                <a:cubicBezTo>
                  <a:pt x="17810" y="45279"/>
                  <a:pt x="20212" y="51810"/>
                  <a:pt x="23815" y="57666"/>
                </a:cubicBezTo>
                <a:cubicBezTo>
                  <a:pt x="25092" y="59693"/>
                  <a:pt x="27381" y="61908"/>
                  <a:pt x="29521" y="60857"/>
                </a:cubicBezTo>
                <a:cubicBezTo>
                  <a:pt x="30947" y="60143"/>
                  <a:pt x="31360" y="58342"/>
                  <a:pt x="31548" y="56728"/>
                </a:cubicBezTo>
                <a:cubicBezTo>
                  <a:pt x="32449" y="48469"/>
                  <a:pt x="30947" y="39986"/>
                  <a:pt x="27306" y="32516"/>
                </a:cubicBezTo>
                <a:cubicBezTo>
                  <a:pt x="32336" y="29739"/>
                  <a:pt x="37366" y="26998"/>
                  <a:pt x="42396" y="24221"/>
                </a:cubicBezTo>
                <a:cubicBezTo>
                  <a:pt x="45061" y="22757"/>
                  <a:pt x="48139" y="20016"/>
                  <a:pt x="46751" y="17314"/>
                </a:cubicBezTo>
                <a:cubicBezTo>
                  <a:pt x="45775" y="15474"/>
                  <a:pt x="43297" y="15174"/>
                  <a:pt x="41233" y="153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560;p39"/>
          <p:cNvSpPr/>
          <p:nvPr/>
        </p:nvSpPr>
        <p:spPr>
          <a:xfrm>
            <a:off x="2121583" y="1040723"/>
            <a:ext cx="197063" cy="214495"/>
          </a:xfrm>
          <a:custGeom>
            <a:avLst/>
            <a:gdLst/>
            <a:ahLst/>
            <a:cxnLst/>
            <a:rect l="l" t="t" r="r" b="b"/>
            <a:pathLst>
              <a:path w="90708" h="98732" extrusionOk="0">
                <a:moveTo>
                  <a:pt x="0" y="39376"/>
                </a:moveTo>
                <a:cubicBezTo>
                  <a:pt x="601" y="46358"/>
                  <a:pt x="6081" y="52176"/>
                  <a:pt x="12425" y="55179"/>
                </a:cubicBezTo>
                <a:cubicBezTo>
                  <a:pt x="18768" y="58182"/>
                  <a:pt x="25900" y="58858"/>
                  <a:pt x="32882" y="59496"/>
                </a:cubicBezTo>
                <a:cubicBezTo>
                  <a:pt x="21922" y="62499"/>
                  <a:pt x="17229" y="68505"/>
                  <a:pt x="16253" y="75637"/>
                </a:cubicBezTo>
                <a:cubicBezTo>
                  <a:pt x="15278" y="82769"/>
                  <a:pt x="19707" y="91177"/>
                  <a:pt x="26876" y="91740"/>
                </a:cubicBezTo>
                <a:cubicBezTo>
                  <a:pt x="35472" y="92416"/>
                  <a:pt x="40728" y="82694"/>
                  <a:pt x="43693" y="74548"/>
                </a:cubicBezTo>
                <a:cubicBezTo>
                  <a:pt x="47484" y="82018"/>
                  <a:pt x="52214" y="89000"/>
                  <a:pt x="57732" y="95269"/>
                </a:cubicBezTo>
                <a:cubicBezTo>
                  <a:pt x="59083" y="96808"/>
                  <a:pt x="60660" y="98422"/>
                  <a:pt x="62724" y="98685"/>
                </a:cubicBezTo>
                <a:cubicBezTo>
                  <a:pt x="67266" y="99323"/>
                  <a:pt x="69781" y="93467"/>
                  <a:pt x="69856" y="88850"/>
                </a:cubicBezTo>
                <a:cubicBezTo>
                  <a:pt x="70044" y="77551"/>
                  <a:pt x="64976" y="66328"/>
                  <a:pt x="56418" y="58971"/>
                </a:cubicBezTo>
                <a:cubicBezTo>
                  <a:pt x="62349" y="56831"/>
                  <a:pt x="68880" y="58295"/>
                  <a:pt x="75187" y="58220"/>
                </a:cubicBezTo>
                <a:cubicBezTo>
                  <a:pt x="81493" y="58182"/>
                  <a:pt x="88812" y="55592"/>
                  <a:pt x="90427" y="49474"/>
                </a:cubicBezTo>
                <a:cubicBezTo>
                  <a:pt x="92303" y="42304"/>
                  <a:pt x="84458" y="35810"/>
                  <a:pt x="77063" y="35285"/>
                </a:cubicBezTo>
                <a:cubicBezTo>
                  <a:pt x="69669" y="34797"/>
                  <a:pt x="62574" y="37987"/>
                  <a:pt x="55254" y="39376"/>
                </a:cubicBezTo>
                <a:cubicBezTo>
                  <a:pt x="56944" y="26238"/>
                  <a:pt x="55968" y="12763"/>
                  <a:pt x="52364" y="0"/>
                </a:cubicBezTo>
                <a:cubicBezTo>
                  <a:pt x="38776" y="7395"/>
                  <a:pt x="31569" y="24774"/>
                  <a:pt x="35923" y="39601"/>
                </a:cubicBezTo>
                <a:cubicBezTo>
                  <a:pt x="26539" y="39226"/>
                  <a:pt x="21659" y="26313"/>
                  <a:pt x="12312" y="25488"/>
                </a:cubicBezTo>
                <a:cubicBezTo>
                  <a:pt x="5330" y="24887"/>
                  <a:pt x="-526" y="32319"/>
                  <a:pt x="38" y="393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561;p39"/>
          <p:cNvSpPr/>
          <p:nvPr/>
        </p:nvSpPr>
        <p:spPr>
          <a:xfrm>
            <a:off x="3184169" y="2638094"/>
            <a:ext cx="249127" cy="307656"/>
          </a:xfrm>
          <a:custGeom>
            <a:avLst/>
            <a:gdLst/>
            <a:ahLst/>
            <a:cxnLst/>
            <a:rect l="l" t="t" r="r" b="b"/>
            <a:pathLst>
              <a:path w="114673" h="141614" extrusionOk="0">
                <a:moveTo>
                  <a:pt x="90722" y="44744"/>
                </a:moveTo>
                <a:cubicBezTo>
                  <a:pt x="82463" y="47559"/>
                  <a:pt x="75444" y="53302"/>
                  <a:pt x="67186" y="56118"/>
                </a:cubicBezTo>
                <a:cubicBezTo>
                  <a:pt x="63883" y="46058"/>
                  <a:pt x="67899" y="35210"/>
                  <a:pt x="68838" y="24662"/>
                </a:cubicBezTo>
                <a:cubicBezTo>
                  <a:pt x="69776" y="14114"/>
                  <a:pt x="65009" y="863"/>
                  <a:pt x="54461" y="38"/>
                </a:cubicBezTo>
                <a:cubicBezTo>
                  <a:pt x="45114" y="-676"/>
                  <a:pt x="38358" y="8896"/>
                  <a:pt x="35430" y="17793"/>
                </a:cubicBezTo>
                <a:cubicBezTo>
                  <a:pt x="29762" y="34872"/>
                  <a:pt x="30475" y="53941"/>
                  <a:pt x="37419" y="70532"/>
                </a:cubicBezTo>
                <a:cubicBezTo>
                  <a:pt x="25295" y="51914"/>
                  <a:pt x="15197" y="52739"/>
                  <a:pt x="8178" y="58220"/>
                </a:cubicBezTo>
                <a:cubicBezTo>
                  <a:pt x="1196" y="63700"/>
                  <a:pt x="-1995" y="73835"/>
                  <a:pt x="1309" y="82093"/>
                </a:cubicBezTo>
                <a:cubicBezTo>
                  <a:pt x="4612" y="90351"/>
                  <a:pt x="14597" y="95494"/>
                  <a:pt x="23043" y="92791"/>
                </a:cubicBezTo>
                <a:cubicBezTo>
                  <a:pt x="15948" y="95757"/>
                  <a:pt x="8441" y="99022"/>
                  <a:pt x="4124" y="105366"/>
                </a:cubicBezTo>
                <a:cubicBezTo>
                  <a:pt x="-193" y="111710"/>
                  <a:pt x="520" y="122108"/>
                  <a:pt x="7502" y="125336"/>
                </a:cubicBezTo>
                <a:cubicBezTo>
                  <a:pt x="11181" y="127025"/>
                  <a:pt x="15498" y="126349"/>
                  <a:pt x="19326" y="125148"/>
                </a:cubicBezTo>
                <a:cubicBezTo>
                  <a:pt x="30475" y="121695"/>
                  <a:pt x="40197" y="113925"/>
                  <a:pt x="46090" y="103865"/>
                </a:cubicBezTo>
                <a:cubicBezTo>
                  <a:pt x="51195" y="113474"/>
                  <a:pt x="56263" y="123084"/>
                  <a:pt x="61368" y="132693"/>
                </a:cubicBezTo>
                <a:cubicBezTo>
                  <a:pt x="63245" y="136259"/>
                  <a:pt x="65534" y="140125"/>
                  <a:pt x="69401" y="141289"/>
                </a:cubicBezTo>
                <a:cubicBezTo>
                  <a:pt x="75970" y="143241"/>
                  <a:pt x="81638" y="136034"/>
                  <a:pt x="83590" y="129427"/>
                </a:cubicBezTo>
                <a:cubicBezTo>
                  <a:pt x="88544" y="112536"/>
                  <a:pt x="83139" y="93092"/>
                  <a:pt x="70151" y="81192"/>
                </a:cubicBezTo>
                <a:cubicBezTo>
                  <a:pt x="79235" y="76876"/>
                  <a:pt x="89896" y="77289"/>
                  <a:pt x="99393" y="73985"/>
                </a:cubicBezTo>
                <a:cubicBezTo>
                  <a:pt x="108890" y="70682"/>
                  <a:pt x="117786" y="60472"/>
                  <a:pt x="113619" y="51313"/>
                </a:cubicBezTo>
                <a:cubicBezTo>
                  <a:pt x="110016" y="43355"/>
                  <a:pt x="98980" y="41854"/>
                  <a:pt x="90722" y="44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562;p39"/>
          <p:cNvSpPr/>
          <p:nvPr/>
        </p:nvSpPr>
        <p:spPr>
          <a:xfrm>
            <a:off x="1101215" y="3516951"/>
            <a:ext cx="222188" cy="215162"/>
          </a:xfrm>
          <a:custGeom>
            <a:avLst/>
            <a:gdLst/>
            <a:ahLst/>
            <a:cxnLst/>
            <a:rect l="l" t="t" r="r" b="b"/>
            <a:pathLst>
              <a:path w="102273" h="99039" extrusionOk="0">
                <a:moveTo>
                  <a:pt x="68867" y="6511"/>
                </a:moveTo>
                <a:cubicBezTo>
                  <a:pt x="61623" y="13155"/>
                  <a:pt x="58056" y="22802"/>
                  <a:pt x="54678" y="32036"/>
                </a:cubicBezTo>
                <a:cubicBezTo>
                  <a:pt x="48222" y="24754"/>
                  <a:pt x="40752" y="17884"/>
                  <a:pt x="31518" y="14806"/>
                </a:cubicBezTo>
                <a:cubicBezTo>
                  <a:pt x="22284" y="11766"/>
                  <a:pt x="10910" y="13418"/>
                  <a:pt x="4754" y="20962"/>
                </a:cubicBezTo>
                <a:cubicBezTo>
                  <a:pt x="-1515" y="28695"/>
                  <a:pt x="-764" y="39994"/>
                  <a:pt x="2314" y="49453"/>
                </a:cubicBezTo>
                <a:cubicBezTo>
                  <a:pt x="10647" y="75166"/>
                  <a:pt x="34371" y="95211"/>
                  <a:pt x="61135" y="99039"/>
                </a:cubicBezTo>
                <a:cubicBezTo>
                  <a:pt x="84558" y="78206"/>
                  <a:pt x="96119" y="55496"/>
                  <a:pt x="101074" y="31435"/>
                </a:cubicBezTo>
                <a:cubicBezTo>
                  <a:pt x="103063" y="21713"/>
                  <a:pt x="103364" y="9964"/>
                  <a:pt x="95706" y="3620"/>
                </a:cubicBezTo>
                <a:cubicBezTo>
                  <a:pt x="88161" y="-2686"/>
                  <a:pt x="76112" y="-133"/>
                  <a:pt x="68867" y="6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563;p39"/>
          <p:cNvSpPr/>
          <p:nvPr/>
        </p:nvSpPr>
        <p:spPr>
          <a:xfrm>
            <a:off x="6179936" y="4017029"/>
            <a:ext cx="207291" cy="180511"/>
          </a:xfrm>
          <a:custGeom>
            <a:avLst/>
            <a:gdLst/>
            <a:ahLst/>
            <a:cxnLst/>
            <a:rect l="l" t="t" r="r" b="b"/>
            <a:pathLst>
              <a:path w="95416" h="83089" extrusionOk="0">
                <a:moveTo>
                  <a:pt x="78204" y="283"/>
                </a:moveTo>
                <a:cubicBezTo>
                  <a:pt x="68369" y="-1481"/>
                  <a:pt x="58497" y="5238"/>
                  <a:pt x="53655" y="13984"/>
                </a:cubicBezTo>
                <a:cubicBezTo>
                  <a:pt x="48812" y="22730"/>
                  <a:pt x="47912" y="33090"/>
                  <a:pt x="47611" y="43075"/>
                </a:cubicBezTo>
                <a:cubicBezTo>
                  <a:pt x="41117" y="37294"/>
                  <a:pt x="38190" y="28623"/>
                  <a:pt x="33685" y="21191"/>
                </a:cubicBezTo>
                <a:cubicBezTo>
                  <a:pt x="29181" y="13759"/>
                  <a:pt x="21298" y="6814"/>
                  <a:pt x="12777" y="8504"/>
                </a:cubicBezTo>
                <a:cubicBezTo>
                  <a:pt x="6020" y="9817"/>
                  <a:pt x="1216" y="16499"/>
                  <a:pt x="240" y="23331"/>
                </a:cubicBezTo>
                <a:cubicBezTo>
                  <a:pt x="-736" y="30162"/>
                  <a:pt x="1403" y="37069"/>
                  <a:pt x="4219" y="43375"/>
                </a:cubicBezTo>
                <a:cubicBezTo>
                  <a:pt x="11501" y="59591"/>
                  <a:pt x="23663" y="73593"/>
                  <a:pt x="38677" y="83089"/>
                </a:cubicBezTo>
                <a:cubicBezTo>
                  <a:pt x="49188" y="76445"/>
                  <a:pt x="60562" y="69313"/>
                  <a:pt x="70959" y="61393"/>
                </a:cubicBezTo>
                <a:cubicBezTo>
                  <a:pt x="81357" y="53473"/>
                  <a:pt x="91454" y="43788"/>
                  <a:pt x="94645" y="31101"/>
                </a:cubicBezTo>
                <a:cubicBezTo>
                  <a:pt x="97798" y="18413"/>
                  <a:pt x="91079" y="2573"/>
                  <a:pt x="78204" y="2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564;p39"/>
          <p:cNvSpPr/>
          <p:nvPr/>
        </p:nvSpPr>
        <p:spPr>
          <a:xfrm>
            <a:off x="3977760" y="4001876"/>
            <a:ext cx="204432" cy="210822"/>
          </a:xfrm>
          <a:custGeom>
            <a:avLst/>
            <a:gdLst/>
            <a:ahLst/>
            <a:cxnLst/>
            <a:rect l="l" t="t" r="r" b="b"/>
            <a:pathLst>
              <a:path w="94100" h="97041" extrusionOk="0">
                <a:moveTo>
                  <a:pt x="70667" y="29588"/>
                </a:moveTo>
                <a:cubicBezTo>
                  <a:pt x="60570" y="32178"/>
                  <a:pt x="53025" y="40323"/>
                  <a:pt x="46080" y="48131"/>
                </a:cubicBezTo>
                <a:cubicBezTo>
                  <a:pt x="47732" y="34768"/>
                  <a:pt x="47169" y="20091"/>
                  <a:pt x="38836" y="9543"/>
                </a:cubicBezTo>
                <a:cubicBezTo>
                  <a:pt x="30503" y="-1005"/>
                  <a:pt x="12147" y="-4008"/>
                  <a:pt x="4001" y="6690"/>
                </a:cubicBezTo>
                <a:cubicBezTo>
                  <a:pt x="-2080" y="14686"/>
                  <a:pt x="-128" y="25984"/>
                  <a:pt x="2650" y="35631"/>
                </a:cubicBezTo>
                <a:cubicBezTo>
                  <a:pt x="8881" y="57177"/>
                  <a:pt x="18003" y="77898"/>
                  <a:pt x="29677" y="97042"/>
                </a:cubicBezTo>
                <a:cubicBezTo>
                  <a:pt x="48520" y="85593"/>
                  <a:pt x="66651" y="75158"/>
                  <a:pt x="82566" y="62057"/>
                </a:cubicBezTo>
                <a:cubicBezTo>
                  <a:pt x="88385" y="57252"/>
                  <a:pt x="94390" y="51096"/>
                  <a:pt x="94090" y="43551"/>
                </a:cubicBezTo>
                <a:cubicBezTo>
                  <a:pt x="93677" y="33116"/>
                  <a:pt x="80765" y="27035"/>
                  <a:pt x="70630" y="296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565;p39"/>
          <p:cNvSpPr/>
          <p:nvPr/>
        </p:nvSpPr>
        <p:spPr>
          <a:xfrm>
            <a:off x="1521109" y="4001885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566;p39"/>
          <p:cNvSpPr/>
          <p:nvPr/>
        </p:nvSpPr>
        <p:spPr>
          <a:xfrm>
            <a:off x="1550776" y="2972054"/>
            <a:ext cx="93535" cy="140344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629;p39"/>
          <p:cNvSpPr/>
          <p:nvPr/>
        </p:nvSpPr>
        <p:spPr>
          <a:xfrm>
            <a:off x="2573234" y="1463360"/>
            <a:ext cx="152903" cy="229396"/>
          </a:xfrm>
          <a:custGeom>
            <a:avLst/>
            <a:gdLst/>
            <a:ahLst/>
            <a:cxnLst/>
            <a:rect l="l" t="t" r="r" b="b"/>
            <a:pathLst>
              <a:path w="70381" h="105591" extrusionOk="0">
                <a:moveTo>
                  <a:pt x="38250" y="19669"/>
                </a:moveTo>
                <a:lnTo>
                  <a:pt x="35172" y="0"/>
                </a:lnTo>
                <a:lnTo>
                  <a:pt x="32132" y="19669"/>
                </a:lnTo>
                <a:cubicBezTo>
                  <a:pt x="29917" y="33858"/>
                  <a:pt x="22560" y="44932"/>
                  <a:pt x="13100" y="48235"/>
                </a:cubicBezTo>
                <a:lnTo>
                  <a:pt x="0" y="52815"/>
                </a:lnTo>
                <a:lnTo>
                  <a:pt x="13100" y="57394"/>
                </a:lnTo>
                <a:cubicBezTo>
                  <a:pt x="22560" y="60697"/>
                  <a:pt x="29917" y="71771"/>
                  <a:pt x="32132" y="85922"/>
                </a:cubicBezTo>
                <a:lnTo>
                  <a:pt x="35172" y="105591"/>
                </a:lnTo>
                <a:lnTo>
                  <a:pt x="38250" y="85922"/>
                </a:lnTo>
                <a:cubicBezTo>
                  <a:pt x="40465" y="71733"/>
                  <a:pt x="47822" y="60697"/>
                  <a:pt x="57281" y="57394"/>
                </a:cubicBezTo>
                <a:lnTo>
                  <a:pt x="70382" y="52815"/>
                </a:lnTo>
                <a:lnTo>
                  <a:pt x="57281" y="48235"/>
                </a:lnTo>
                <a:cubicBezTo>
                  <a:pt x="47822" y="44932"/>
                  <a:pt x="40465" y="33858"/>
                  <a:pt x="38250" y="1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630;p39"/>
          <p:cNvSpPr/>
          <p:nvPr/>
        </p:nvSpPr>
        <p:spPr>
          <a:xfrm>
            <a:off x="2931526" y="2043929"/>
            <a:ext cx="93535" cy="140344"/>
          </a:xfrm>
          <a:custGeom>
            <a:avLst/>
            <a:gdLst/>
            <a:ahLst/>
            <a:cxnLst/>
            <a:rect l="l" t="t" r="r" b="b"/>
            <a:pathLst>
              <a:path w="43054" h="64600" extrusionOk="0">
                <a:moveTo>
                  <a:pt x="23386" y="12012"/>
                </a:moveTo>
                <a:lnTo>
                  <a:pt x="21509" y="0"/>
                </a:lnTo>
                <a:lnTo>
                  <a:pt x="19632" y="12012"/>
                </a:lnTo>
                <a:cubicBezTo>
                  <a:pt x="18280" y="20683"/>
                  <a:pt x="13776" y="27439"/>
                  <a:pt x="7995" y="29466"/>
                </a:cubicBezTo>
                <a:lnTo>
                  <a:pt x="0" y="32282"/>
                </a:lnTo>
                <a:lnTo>
                  <a:pt x="7995" y="35097"/>
                </a:lnTo>
                <a:cubicBezTo>
                  <a:pt x="13776" y="37124"/>
                  <a:pt x="18280" y="43880"/>
                  <a:pt x="19632" y="52552"/>
                </a:cubicBezTo>
                <a:lnTo>
                  <a:pt x="21509" y="64601"/>
                </a:lnTo>
                <a:lnTo>
                  <a:pt x="23386" y="52552"/>
                </a:lnTo>
                <a:cubicBezTo>
                  <a:pt x="24737" y="43880"/>
                  <a:pt x="29241" y="37124"/>
                  <a:pt x="35022" y="35097"/>
                </a:cubicBezTo>
                <a:lnTo>
                  <a:pt x="43055" y="32282"/>
                </a:lnTo>
                <a:lnTo>
                  <a:pt x="35022" y="29466"/>
                </a:lnTo>
                <a:cubicBezTo>
                  <a:pt x="29241" y="27439"/>
                  <a:pt x="24737" y="20683"/>
                  <a:pt x="23386" y="120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Freeform 6"/>
          <p:cNvSpPr/>
          <p:nvPr/>
        </p:nvSpPr>
        <p:spPr>
          <a:xfrm>
            <a:off x="755905" y="1877605"/>
            <a:ext cx="1374701" cy="2675198"/>
          </a:xfrm>
          <a:custGeom>
            <a:avLst/>
            <a:gdLst/>
            <a:ahLst/>
            <a:cxnLst/>
            <a:rect l="l" t="t" r="r" b="b"/>
            <a:pathLst>
              <a:path w="3837051" h="8229600">
                <a:moveTo>
                  <a:pt x="0" y="0"/>
                </a:moveTo>
                <a:lnTo>
                  <a:pt x="3837051" y="0"/>
                </a:lnTo>
                <a:lnTo>
                  <a:pt x="38370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43"/>
          <p:cNvGrpSpPr/>
          <p:nvPr/>
        </p:nvGrpSpPr>
        <p:grpSpPr>
          <a:xfrm>
            <a:off x="450761" y="3817975"/>
            <a:ext cx="880500" cy="880500"/>
            <a:chOff x="4131750" y="1502025"/>
            <a:chExt cx="880500" cy="880500"/>
          </a:xfrm>
        </p:grpSpPr>
        <p:sp>
          <p:nvSpPr>
            <p:cNvPr id="820" name="Google Shape;820;p43"/>
            <p:cNvSpPr/>
            <p:nvPr/>
          </p:nvSpPr>
          <p:spPr>
            <a:xfrm>
              <a:off x="4131750" y="1502025"/>
              <a:ext cx="880500" cy="880500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821" name="Google Shape;821;p43"/>
            <p:cNvCxnSpPr>
              <a:stCxn id="820" idx="4"/>
              <a:endCxn id="820" idx="0"/>
            </p:cNvCxnSpPr>
            <p:nvPr/>
          </p:nvCxnSpPr>
          <p:spPr>
            <a:xfrm rot="10800000">
              <a:off x="4131750" y="1502025"/>
              <a:ext cx="880500" cy="8805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822" name="Google Shape;822;p43"/>
          <p:cNvGrpSpPr/>
          <p:nvPr/>
        </p:nvGrpSpPr>
        <p:grpSpPr>
          <a:xfrm>
            <a:off x="7966650" y="353500"/>
            <a:ext cx="914700" cy="922025"/>
            <a:chOff x="6720525" y="1460500"/>
            <a:chExt cx="914700" cy="922025"/>
          </a:xfrm>
        </p:grpSpPr>
        <p:sp>
          <p:nvSpPr>
            <p:cNvPr id="823" name="Google Shape;823;p43"/>
            <p:cNvSpPr/>
            <p:nvPr/>
          </p:nvSpPr>
          <p:spPr>
            <a:xfrm>
              <a:off x="6754725" y="1502025"/>
              <a:ext cx="880500" cy="880500"/>
            </a:xfrm>
            <a:prstGeom prst="rtTriangl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720525" y="1460500"/>
              <a:ext cx="68400" cy="684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EA90D0-A248-5A8E-9A9C-E26E57E03561}"/>
              </a:ext>
            </a:extLst>
          </p:cNvPr>
          <p:cNvSpPr txBox="1"/>
          <p:nvPr/>
        </p:nvSpPr>
        <p:spPr>
          <a:xfrm>
            <a:off x="3450768" y="407532"/>
            <a:ext cx="224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chemeClr val="accent5">
                    <a:lumMod val="75000"/>
                  </a:schemeClr>
                </a:solidFill>
              </a:rPr>
              <a:t>Bài tập 1: </a:t>
            </a:r>
            <a:r>
              <a:rPr lang="en-VN" sz="2000" dirty="0"/>
              <a:t>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85D1A150-755A-7205-E926-453CB76CC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806971"/>
                  </p:ext>
                </p:extLst>
              </p:nvPr>
            </p:nvGraphicFramePr>
            <p:xfrm>
              <a:off x="908259" y="1004671"/>
              <a:ext cx="7327479" cy="3480244"/>
            </p:xfrm>
            <a:graphic>
              <a:graphicData uri="http://schemas.openxmlformats.org/drawingml/2006/table">
                <a:tbl>
                  <a:tblPr firstRow="1" bandRow="1">
                    <a:tableStyleId>{AAA44B60-F960-4926-A3E5-655E1B2727A1}</a:tableStyleId>
                  </a:tblPr>
                  <a:tblGrid>
                    <a:gridCol w="2093127">
                      <a:extLst>
                        <a:ext uri="{9D8B030D-6E8A-4147-A177-3AD203B41FA5}">
                          <a16:colId xmlns:a16="http://schemas.microsoft.com/office/drawing/2014/main" val="2813800806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1190755259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3902680073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3176480230"/>
                        </a:ext>
                      </a:extLst>
                    </a:gridCol>
                  </a:tblGrid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Tổng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1743757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: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800736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510096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6882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85D1A150-755A-7205-E926-453CB76CC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806971"/>
                  </p:ext>
                </p:extLst>
              </p:nvPr>
            </p:nvGraphicFramePr>
            <p:xfrm>
              <a:off x="908259" y="1004671"/>
              <a:ext cx="7327479" cy="3480244"/>
            </p:xfrm>
            <a:graphic>
              <a:graphicData uri="http://schemas.openxmlformats.org/drawingml/2006/table">
                <a:tbl>
                  <a:tblPr firstRow="1" bandRow="1">
                    <a:tableStyleId>{AAA44B60-F960-4926-A3E5-655E1B2727A1}</a:tableStyleId>
                  </a:tblPr>
                  <a:tblGrid>
                    <a:gridCol w="2093127">
                      <a:extLst>
                        <a:ext uri="{9D8B030D-6E8A-4147-A177-3AD203B41FA5}">
                          <a16:colId xmlns:a16="http://schemas.microsoft.com/office/drawing/2014/main" val="2813800806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1190755259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3902680073"/>
                        </a:ext>
                      </a:extLst>
                    </a:gridCol>
                    <a:gridCol w="1744784">
                      <a:extLst>
                        <a:ext uri="{9D8B030D-6E8A-4147-A177-3AD203B41FA5}">
                          <a16:colId xmlns:a16="http://schemas.microsoft.com/office/drawing/2014/main" val="3176480230"/>
                        </a:ext>
                      </a:extLst>
                    </a:gridCol>
                  </a:tblGrid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Tổng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1743757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290" t="-101449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898" t="-101449" r="-10146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: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800736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510096"/>
                      </a:ext>
                    </a:extLst>
                  </a:tr>
                  <a:tr h="870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FF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6882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2D80859-9A2F-15A3-3C78-09B2202C94BF}"/>
              </a:ext>
            </a:extLst>
          </p:cNvPr>
          <p:cNvSpPr/>
          <p:nvPr/>
        </p:nvSpPr>
        <p:spPr>
          <a:xfrm>
            <a:off x="3189514" y="2873829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49559D-198B-460A-2A97-B51575C09AD6}"/>
              </a:ext>
            </a:extLst>
          </p:cNvPr>
          <p:cNvSpPr/>
          <p:nvPr/>
        </p:nvSpPr>
        <p:spPr>
          <a:xfrm>
            <a:off x="3189514" y="3704964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7D0AAA-C932-62D2-8ED8-4186AC761817}"/>
              </a:ext>
            </a:extLst>
          </p:cNvPr>
          <p:cNvSpPr/>
          <p:nvPr/>
        </p:nvSpPr>
        <p:spPr>
          <a:xfrm>
            <a:off x="4985505" y="3704964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EE8D4-F83E-DF6D-24B3-CD17452750AA}"/>
              </a:ext>
            </a:extLst>
          </p:cNvPr>
          <p:cNvSpPr/>
          <p:nvPr/>
        </p:nvSpPr>
        <p:spPr>
          <a:xfrm>
            <a:off x="6696732" y="3704964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55672F-F523-297D-FB30-C2C1A8DFF442}"/>
              </a:ext>
            </a:extLst>
          </p:cNvPr>
          <p:cNvSpPr/>
          <p:nvPr/>
        </p:nvSpPr>
        <p:spPr>
          <a:xfrm>
            <a:off x="4965857" y="2847453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284FD-65CC-6C5F-9E77-45C0CCAF234A}"/>
              </a:ext>
            </a:extLst>
          </p:cNvPr>
          <p:cNvSpPr/>
          <p:nvPr/>
        </p:nvSpPr>
        <p:spPr>
          <a:xfrm>
            <a:off x="6652567" y="2873829"/>
            <a:ext cx="1382483" cy="609600"/>
          </a:xfrm>
          <a:prstGeom prst="rect">
            <a:avLst/>
          </a:prstGeom>
          <a:solidFill>
            <a:srgbClr val="F5FFFD"/>
          </a:solidFill>
          <a:ln>
            <a:solidFill>
              <a:srgbClr val="F5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Geometry and Shapes - Math - 1st Grade by Slidesgo">
  <a:themeElements>
    <a:clrScheme name="Simple Light">
      <a:dk1>
        <a:srgbClr val="0E154B"/>
      </a:dk1>
      <a:lt1>
        <a:srgbClr val="F4DD69"/>
      </a:lt1>
      <a:dk2>
        <a:srgbClr val="F6F6EC"/>
      </a:dk2>
      <a:lt2>
        <a:srgbClr val="916400"/>
      </a:lt2>
      <a:accent1>
        <a:srgbClr val="593E00"/>
      </a:accent1>
      <a:accent2>
        <a:srgbClr val="E67052"/>
      </a:accent2>
      <a:accent3>
        <a:srgbClr val="BE3A19"/>
      </a:accent3>
      <a:accent4>
        <a:srgbClr val="EC6DBE"/>
      </a:accent4>
      <a:accent5>
        <a:srgbClr val="B092EB"/>
      </a:accent5>
      <a:accent6>
        <a:srgbClr val="A6B85B"/>
      </a:accent6>
      <a:hlink>
        <a:srgbClr val="0E15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1103</Words>
  <Application>Microsoft Office PowerPoint</Application>
  <PresentationFormat>On-screen Show (16:9)</PresentationFormat>
  <Paragraphs>161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Anaheim</vt:lpstr>
      <vt:lpstr>Capriola</vt:lpstr>
      <vt:lpstr>Calibri</vt:lpstr>
      <vt:lpstr>Nunito Light</vt:lpstr>
      <vt:lpstr>Cambria Math</vt:lpstr>
      <vt:lpstr>Arial</vt:lpstr>
      <vt:lpstr>Inter</vt:lpstr>
      <vt:lpstr>Times New Roman</vt:lpstr>
      <vt:lpstr>Geometry and Shapes - Math - 1st Grade by Slidesgo</vt:lpstr>
      <vt:lpstr>CHÀO CẢ LỚP! CHÀO MỪNG CÁC EM TỚI BUỔI HỌC NÀY!</vt:lpstr>
      <vt:lpstr>PowerPoint Presentation</vt:lpstr>
      <vt:lpstr>PowerPoint Presentation</vt:lpstr>
      <vt:lpstr>BÀI 7: TÌM HAI SỐ KHI BIẾT TỔNG VÀ TỈ SỐ CỦA HAI SỐ ĐÓ</vt:lpstr>
      <vt:lpstr>PowerPoint Presentation</vt:lpstr>
      <vt:lpstr>Bài giải</vt:lpstr>
      <vt:lpstr>PowerPoint Presentation</vt:lpstr>
      <vt:lpstr>LUYỆN 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CẢ LỚP! CHÀO MỪNG CÁC EM TỚI BUỔI HỌC NÀY!</dc:title>
  <cp:lastModifiedBy>tham</cp:lastModifiedBy>
  <cp:revision>3</cp:revision>
  <dcterms:modified xsi:type="dcterms:W3CDTF">2025-10-01T10:09:11Z</dcterms:modified>
</cp:coreProperties>
</file>