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  <p:sldMasterId id="2147483675" r:id="rId2"/>
  </p:sldMasterIdLst>
  <p:notesMasterIdLst>
    <p:notesMasterId r:id="rId34"/>
  </p:notesMasterIdLst>
  <p:sldIdLst>
    <p:sldId id="256" r:id="rId3"/>
    <p:sldId id="279" r:id="rId4"/>
    <p:sldId id="280" r:id="rId5"/>
    <p:sldId id="269" r:id="rId6"/>
    <p:sldId id="260" r:id="rId7"/>
    <p:sldId id="258" r:id="rId8"/>
    <p:sldId id="281" r:id="rId9"/>
    <p:sldId id="282" r:id="rId10"/>
    <p:sldId id="283" r:id="rId11"/>
    <p:sldId id="309" r:id="rId12"/>
    <p:sldId id="371" r:id="rId13"/>
    <p:sldId id="284" r:id="rId14"/>
    <p:sldId id="285" r:id="rId15"/>
    <p:sldId id="287" r:id="rId16"/>
    <p:sldId id="288" r:id="rId17"/>
    <p:sldId id="291" r:id="rId18"/>
    <p:sldId id="292" r:id="rId19"/>
    <p:sldId id="293" r:id="rId20"/>
    <p:sldId id="294" r:id="rId21"/>
    <p:sldId id="295" r:id="rId22"/>
    <p:sldId id="372" r:id="rId23"/>
    <p:sldId id="373" r:id="rId24"/>
    <p:sldId id="364" r:id="rId25"/>
    <p:sldId id="365" r:id="rId26"/>
    <p:sldId id="366" r:id="rId27"/>
    <p:sldId id="367" r:id="rId28"/>
    <p:sldId id="368" r:id="rId29"/>
    <p:sldId id="369" r:id="rId30"/>
    <p:sldId id="370" r:id="rId31"/>
    <p:sldId id="265" r:id="rId32"/>
    <p:sldId id="270" r:id="rId3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Cambria Math" panose="02040503050406030204" pitchFamily="18" charset="0"/>
      <p:regular r:id="rId39"/>
    </p:embeddedFont>
    <p:embeddedFont>
      <p:font typeface="Lato" panose="020B0604020202020204" charset="0"/>
      <p:regular r:id="rId40"/>
      <p:bold r:id="rId41"/>
      <p:italic r:id="rId42"/>
      <p:boldItalic r:id="rId43"/>
    </p:embeddedFont>
    <p:embeddedFont>
      <p:font typeface="Bebas Neue" panose="020B0604020202020204" charset="0"/>
      <p:regular r:id="rId44"/>
    </p:embeddedFont>
    <p:embeddedFont>
      <p:font typeface="Tilt Warp" panose="020B0604020202020204" charset="0"/>
      <p:regular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FAFF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91417C9-C5E0-42B3-939E-16B4EB3AB022}">
  <a:tblStyle styleId="{091417C9-C5E0-42B3-939E-16B4EB3AB02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69" autoAdjust="0"/>
    <p:restoredTop sz="94715"/>
  </p:normalViewPr>
  <p:slideViewPr>
    <p:cSldViewPr snapToGrid="0">
      <p:cViewPr varScale="1">
        <p:scale>
          <a:sx n="110" d="100"/>
          <a:sy n="110" d="100"/>
        </p:scale>
        <p:origin x="82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5.fntdata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2.fntdata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4.fntdata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g2969c8ab06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3" name="Google Shape;1163;g2969c8ab06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VN" dirty="0"/>
              <a:t>Ấn vào biểu tượng mũi tên ở bên dưới góc phải màn hình để chuyển sang slide tiếp theo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902736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" name="Google Shape;1399;g2979d87f165_0_4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0" name="Google Shape;1400;g2979d87f165_0_4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ge1d838b627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0" name="Google Shape;1210;ge1d838b627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ge1d838b627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6" name="Google Shape;1186;ge1d838b627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Kích</a:t>
            </a:r>
            <a:r>
              <a:rPr lang="en-US" baseline="0"/>
              <a:t> vào từng ô số để chuyển đến câu hỏi tương ứng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596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g2979d87f165_0_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4" name="Google Shape;1324;g2979d87f165_0_4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Google Shape;1404;g2979d87f165_0_4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5" name="Google Shape;1405;g2979d87f165_0_4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99" y="92830"/>
            <a:ext cx="9144199" cy="4957840"/>
            <a:chOff x="-99" y="92830"/>
            <a:chExt cx="9144199" cy="495784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99" y="92830"/>
              <a:ext cx="9144199" cy="4957840"/>
              <a:chOff x="711375" y="548175"/>
              <a:chExt cx="7734900" cy="4055825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711375" y="54817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711375" y="81856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711375" y="108895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711375" y="135934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711375" y="162972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711375" y="190011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711375" y="217050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711375" y="244089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711375" y="271128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711375" y="298167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711375" y="325205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711375" y="352244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711375" y="379283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711375" y="406322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711375" y="433361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711375" y="460400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27" name="Google Shape;27;p2"/>
            <p:cNvSpPr/>
            <p:nvPr/>
          </p:nvSpPr>
          <p:spPr>
            <a:xfrm>
              <a:off x="286147" y="197088"/>
              <a:ext cx="8419200" cy="4605600"/>
            </a:xfrm>
            <a:prstGeom prst="rect">
              <a:avLst/>
            </a:prstGeom>
            <a:solidFill>
              <a:srgbClr val="CCA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62351" y="268950"/>
              <a:ext cx="8419200" cy="460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29" name="Google Shape;29;p2"/>
          <p:cNvSpPr txBox="1">
            <a:spLocks noGrp="1"/>
          </p:cNvSpPr>
          <p:nvPr>
            <p:ph type="ctrTitle"/>
          </p:nvPr>
        </p:nvSpPr>
        <p:spPr>
          <a:xfrm>
            <a:off x="1910350" y="1096038"/>
            <a:ext cx="5323200" cy="239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 b="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"/>
          <p:cNvSpPr txBox="1">
            <a:spLocks noGrp="1"/>
          </p:cNvSpPr>
          <p:nvPr>
            <p:ph type="subTitle" idx="1"/>
          </p:nvPr>
        </p:nvSpPr>
        <p:spPr>
          <a:xfrm>
            <a:off x="1910450" y="3450925"/>
            <a:ext cx="5323200" cy="482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00196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31" name="Google Shape;31;p2"/>
          <p:cNvGrpSpPr/>
          <p:nvPr/>
        </p:nvGrpSpPr>
        <p:grpSpPr>
          <a:xfrm>
            <a:off x="7887933" y="1149608"/>
            <a:ext cx="713679" cy="763739"/>
            <a:chOff x="4870440" y="3635280"/>
            <a:chExt cx="364680" cy="390240"/>
          </a:xfrm>
        </p:grpSpPr>
        <p:sp>
          <p:nvSpPr>
            <p:cNvPr id="32" name="Google Shape;32;p2"/>
            <p:cNvSpPr/>
            <p:nvPr/>
          </p:nvSpPr>
          <p:spPr>
            <a:xfrm>
              <a:off x="4938120" y="3716640"/>
              <a:ext cx="97200" cy="308880"/>
            </a:xfrm>
            <a:custGeom>
              <a:avLst/>
              <a:gdLst/>
              <a:ahLst/>
              <a:cxnLst/>
              <a:rect l="l" t="t" r="r" b="b"/>
              <a:pathLst>
                <a:path w="270" h="858" extrusionOk="0">
                  <a:moveTo>
                    <a:pt x="101" y="102"/>
                  </a:moveTo>
                  <a:cubicBezTo>
                    <a:pt x="94" y="102"/>
                    <a:pt x="87" y="97"/>
                    <a:pt x="84" y="89"/>
                  </a:cubicBezTo>
                  <a:lnTo>
                    <a:pt x="64" y="23"/>
                  </a:lnTo>
                  <a:cubicBezTo>
                    <a:pt x="61" y="14"/>
                    <a:pt x="67" y="4"/>
                    <a:pt x="76" y="1"/>
                  </a:cubicBezTo>
                  <a:cubicBezTo>
                    <a:pt x="85" y="-2"/>
                    <a:pt x="95" y="3"/>
                    <a:pt x="98" y="13"/>
                  </a:cubicBezTo>
                  <a:lnTo>
                    <a:pt x="118" y="79"/>
                  </a:lnTo>
                  <a:cubicBezTo>
                    <a:pt x="121" y="89"/>
                    <a:pt x="116" y="98"/>
                    <a:pt x="106" y="101"/>
                  </a:cubicBezTo>
                  <a:cubicBezTo>
                    <a:pt x="105" y="102"/>
                    <a:pt x="103" y="102"/>
                    <a:pt x="101" y="102"/>
                  </a:cubicBezTo>
                  <a:moveTo>
                    <a:pt x="152" y="268"/>
                  </a:moveTo>
                  <a:cubicBezTo>
                    <a:pt x="144" y="268"/>
                    <a:pt x="137" y="263"/>
                    <a:pt x="135" y="256"/>
                  </a:cubicBezTo>
                  <a:lnTo>
                    <a:pt x="115" y="189"/>
                  </a:lnTo>
                  <a:cubicBezTo>
                    <a:pt x="112" y="180"/>
                    <a:pt x="117" y="170"/>
                    <a:pt x="127" y="167"/>
                  </a:cubicBezTo>
                  <a:cubicBezTo>
                    <a:pt x="136" y="164"/>
                    <a:pt x="146" y="170"/>
                    <a:pt x="149" y="179"/>
                  </a:cubicBezTo>
                  <a:lnTo>
                    <a:pt x="169" y="246"/>
                  </a:lnTo>
                  <a:cubicBezTo>
                    <a:pt x="172" y="255"/>
                    <a:pt x="166" y="265"/>
                    <a:pt x="157" y="268"/>
                  </a:cubicBezTo>
                  <a:cubicBezTo>
                    <a:pt x="155" y="268"/>
                    <a:pt x="154" y="268"/>
                    <a:pt x="152" y="268"/>
                  </a:cubicBezTo>
                  <a:moveTo>
                    <a:pt x="202" y="435"/>
                  </a:moveTo>
                  <a:cubicBezTo>
                    <a:pt x="195" y="435"/>
                    <a:pt x="188" y="430"/>
                    <a:pt x="186" y="422"/>
                  </a:cubicBezTo>
                  <a:lnTo>
                    <a:pt x="165" y="356"/>
                  </a:lnTo>
                  <a:cubicBezTo>
                    <a:pt x="163" y="346"/>
                    <a:pt x="168" y="336"/>
                    <a:pt x="177" y="334"/>
                  </a:cubicBezTo>
                  <a:cubicBezTo>
                    <a:pt x="187" y="331"/>
                    <a:pt x="196" y="336"/>
                    <a:pt x="199" y="345"/>
                  </a:cubicBezTo>
                  <a:lnTo>
                    <a:pt x="219" y="412"/>
                  </a:lnTo>
                  <a:cubicBezTo>
                    <a:pt x="222" y="421"/>
                    <a:pt x="217" y="431"/>
                    <a:pt x="208" y="434"/>
                  </a:cubicBezTo>
                  <a:cubicBezTo>
                    <a:pt x="206" y="434"/>
                    <a:pt x="204" y="435"/>
                    <a:pt x="202" y="435"/>
                  </a:cubicBezTo>
                  <a:moveTo>
                    <a:pt x="252" y="600"/>
                  </a:moveTo>
                  <a:cubicBezTo>
                    <a:pt x="248" y="600"/>
                    <a:pt x="244" y="599"/>
                    <a:pt x="241" y="596"/>
                  </a:cubicBezTo>
                  <a:cubicBezTo>
                    <a:pt x="237" y="593"/>
                    <a:pt x="235" y="588"/>
                    <a:pt x="235" y="583"/>
                  </a:cubicBezTo>
                  <a:lnTo>
                    <a:pt x="216" y="522"/>
                  </a:lnTo>
                  <a:cubicBezTo>
                    <a:pt x="213" y="513"/>
                    <a:pt x="218" y="503"/>
                    <a:pt x="228" y="500"/>
                  </a:cubicBezTo>
                  <a:cubicBezTo>
                    <a:pt x="237" y="497"/>
                    <a:pt x="247" y="502"/>
                    <a:pt x="250" y="512"/>
                  </a:cubicBezTo>
                  <a:lnTo>
                    <a:pt x="269" y="577"/>
                  </a:lnTo>
                  <a:cubicBezTo>
                    <a:pt x="270" y="583"/>
                    <a:pt x="269" y="590"/>
                    <a:pt x="266" y="594"/>
                  </a:cubicBezTo>
                  <a:cubicBezTo>
                    <a:pt x="262" y="598"/>
                    <a:pt x="257" y="600"/>
                    <a:pt x="252" y="600"/>
                  </a:cubicBezTo>
                  <a:moveTo>
                    <a:pt x="135" y="729"/>
                  </a:moveTo>
                  <a:cubicBezTo>
                    <a:pt x="131" y="729"/>
                    <a:pt x="126" y="728"/>
                    <a:pt x="123" y="725"/>
                  </a:cubicBezTo>
                  <a:cubicBezTo>
                    <a:pt x="116" y="718"/>
                    <a:pt x="115" y="707"/>
                    <a:pt x="122" y="700"/>
                  </a:cubicBezTo>
                  <a:lnTo>
                    <a:pt x="169" y="648"/>
                  </a:lnTo>
                  <a:cubicBezTo>
                    <a:pt x="175" y="641"/>
                    <a:pt x="186" y="641"/>
                    <a:pt x="194" y="647"/>
                  </a:cubicBezTo>
                  <a:cubicBezTo>
                    <a:pt x="201" y="654"/>
                    <a:pt x="201" y="665"/>
                    <a:pt x="195" y="672"/>
                  </a:cubicBezTo>
                  <a:lnTo>
                    <a:pt x="148" y="724"/>
                  </a:lnTo>
                  <a:cubicBezTo>
                    <a:pt x="144" y="727"/>
                    <a:pt x="140" y="729"/>
                    <a:pt x="135" y="729"/>
                  </a:cubicBezTo>
                  <a:moveTo>
                    <a:pt x="18" y="858"/>
                  </a:moveTo>
                  <a:cubicBezTo>
                    <a:pt x="13" y="858"/>
                    <a:pt x="9" y="856"/>
                    <a:pt x="6" y="853"/>
                  </a:cubicBezTo>
                  <a:cubicBezTo>
                    <a:pt x="-1" y="847"/>
                    <a:pt x="-2" y="835"/>
                    <a:pt x="5" y="828"/>
                  </a:cubicBezTo>
                  <a:lnTo>
                    <a:pt x="51" y="777"/>
                  </a:lnTo>
                  <a:cubicBezTo>
                    <a:pt x="58" y="770"/>
                    <a:pt x="69" y="769"/>
                    <a:pt x="76" y="776"/>
                  </a:cubicBezTo>
                  <a:cubicBezTo>
                    <a:pt x="84" y="782"/>
                    <a:pt x="84" y="793"/>
                    <a:pt x="78" y="801"/>
                  </a:cubicBezTo>
                  <a:lnTo>
                    <a:pt x="31" y="852"/>
                  </a:lnTo>
                  <a:cubicBezTo>
                    <a:pt x="27" y="856"/>
                    <a:pt x="22" y="858"/>
                    <a:pt x="18" y="858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022720" y="3856680"/>
              <a:ext cx="212040" cy="75960"/>
            </a:xfrm>
            <a:custGeom>
              <a:avLst/>
              <a:gdLst/>
              <a:ahLst/>
              <a:cxnLst/>
              <a:rect l="l" t="t" r="r" b="b"/>
              <a:pathLst>
                <a:path w="589" h="211" extrusionOk="0">
                  <a:moveTo>
                    <a:pt x="505" y="57"/>
                  </a:moveTo>
                  <a:cubicBezTo>
                    <a:pt x="498" y="57"/>
                    <a:pt x="491" y="52"/>
                    <a:pt x="488" y="44"/>
                  </a:cubicBezTo>
                  <a:cubicBezTo>
                    <a:pt x="485" y="35"/>
                    <a:pt x="491" y="25"/>
                    <a:pt x="500" y="22"/>
                  </a:cubicBezTo>
                  <a:lnTo>
                    <a:pt x="566" y="1"/>
                  </a:lnTo>
                  <a:cubicBezTo>
                    <a:pt x="576" y="-2"/>
                    <a:pt x="585" y="3"/>
                    <a:pt x="588" y="13"/>
                  </a:cubicBezTo>
                  <a:cubicBezTo>
                    <a:pt x="591" y="22"/>
                    <a:pt x="586" y="32"/>
                    <a:pt x="577" y="35"/>
                  </a:cubicBezTo>
                  <a:lnTo>
                    <a:pt x="511" y="56"/>
                  </a:lnTo>
                  <a:cubicBezTo>
                    <a:pt x="509" y="56"/>
                    <a:pt x="507" y="57"/>
                    <a:pt x="505" y="57"/>
                  </a:cubicBezTo>
                  <a:moveTo>
                    <a:pt x="339" y="109"/>
                  </a:moveTo>
                  <a:cubicBezTo>
                    <a:pt x="332" y="109"/>
                    <a:pt x="325" y="104"/>
                    <a:pt x="323" y="97"/>
                  </a:cubicBezTo>
                  <a:cubicBezTo>
                    <a:pt x="320" y="87"/>
                    <a:pt x="325" y="77"/>
                    <a:pt x="334" y="75"/>
                  </a:cubicBezTo>
                  <a:lnTo>
                    <a:pt x="400" y="54"/>
                  </a:lnTo>
                  <a:cubicBezTo>
                    <a:pt x="410" y="51"/>
                    <a:pt x="420" y="56"/>
                    <a:pt x="423" y="65"/>
                  </a:cubicBezTo>
                  <a:cubicBezTo>
                    <a:pt x="426" y="74"/>
                    <a:pt x="420" y="84"/>
                    <a:pt x="411" y="87"/>
                  </a:cubicBezTo>
                  <a:lnTo>
                    <a:pt x="345" y="108"/>
                  </a:lnTo>
                  <a:cubicBezTo>
                    <a:pt x="343" y="109"/>
                    <a:pt x="341" y="109"/>
                    <a:pt x="339" y="109"/>
                  </a:cubicBezTo>
                  <a:moveTo>
                    <a:pt x="174" y="161"/>
                  </a:moveTo>
                  <a:cubicBezTo>
                    <a:pt x="166" y="161"/>
                    <a:pt x="159" y="157"/>
                    <a:pt x="157" y="149"/>
                  </a:cubicBezTo>
                  <a:cubicBezTo>
                    <a:pt x="154" y="140"/>
                    <a:pt x="159" y="130"/>
                    <a:pt x="168" y="127"/>
                  </a:cubicBezTo>
                  <a:lnTo>
                    <a:pt x="235" y="106"/>
                  </a:lnTo>
                  <a:cubicBezTo>
                    <a:pt x="244" y="103"/>
                    <a:pt x="254" y="108"/>
                    <a:pt x="257" y="118"/>
                  </a:cubicBezTo>
                  <a:cubicBezTo>
                    <a:pt x="260" y="127"/>
                    <a:pt x="255" y="137"/>
                    <a:pt x="245" y="140"/>
                  </a:cubicBezTo>
                  <a:lnTo>
                    <a:pt x="179" y="161"/>
                  </a:lnTo>
                  <a:cubicBezTo>
                    <a:pt x="177" y="161"/>
                    <a:pt x="175" y="161"/>
                    <a:pt x="174" y="161"/>
                  </a:cubicBezTo>
                  <a:moveTo>
                    <a:pt x="18" y="211"/>
                  </a:moveTo>
                  <a:cubicBezTo>
                    <a:pt x="10" y="211"/>
                    <a:pt x="3" y="206"/>
                    <a:pt x="1" y="199"/>
                  </a:cubicBezTo>
                  <a:cubicBezTo>
                    <a:pt x="-2" y="189"/>
                    <a:pt x="3" y="180"/>
                    <a:pt x="12" y="177"/>
                  </a:cubicBezTo>
                  <a:lnTo>
                    <a:pt x="69" y="158"/>
                  </a:lnTo>
                  <a:cubicBezTo>
                    <a:pt x="78" y="156"/>
                    <a:pt x="88" y="161"/>
                    <a:pt x="91" y="170"/>
                  </a:cubicBezTo>
                  <a:cubicBezTo>
                    <a:pt x="94" y="179"/>
                    <a:pt x="89" y="189"/>
                    <a:pt x="80" y="192"/>
                  </a:cubicBezTo>
                  <a:lnTo>
                    <a:pt x="23" y="210"/>
                  </a:lnTo>
                  <a:cubicBezTo>
                    <a:pt x="21" y="211"/>
                    <a:pt x="20" y="211"/>
                    <a:pt x="18" y="211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30950" rIns="90000" bIns="309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870440" y="3722040"/>
              <a:ext cx="301680" cy="303480"/>
            </a:xfrm>
            <a:custGeom>
              <a:avLst/>
              <a:gdLst/>
              <a:ahLst/>
              <a:cxnLst/>
              <a:rect l="l" t="t" r="r" b="b"/>
              <a:pathLst>
                <a:path w="838" h="843" extrusionOk="0">
                  <a:moveTo>
                    <a:pt x="41" y="224"/>
                  </a:moveTo>
                  <a:lnTo>
                    <a:pt x="217" y="804"/>
                  </a:lnTo>
                  <a:lnTo>
                    <a:pt x="799" y="641"/>
                  </a:lnTo>
                  <a:lnTo>
                    <a:pt x="642" y="41"/>
                  </a:lnTo>
                  <a:lnTo>
                    <a:pt x="41" y="224"/>
                  </a:lnTo>
                  <a:moveTo>
                    <a:pt x="206" y="843"/>
                  </a:moveTo>
                  <a:cubicBezTo>
                    <a:pt x="198" y="843"/>
                    <a:pt x="191" y="838"/>
                    <a:pt x="189" y="830"/>
                  </a:cubicBezTo>
                  <a:lnTo>
                    <a:pt x="2" y="218"/>
                  </a:lnTo>
                  <a:cubicBezTo>
                    <a:pt x="0" y="213"/>
                    <a:pt x="1" y="208"/>
                    <a:pt x="3" y="204"/>
                  </a:cubicBezTo>
                  <a:cubicBezTo>
                    <a:pt x="5" y="200"/>
                    <a:pt x="9" y="197"/>
                    <a:pt x="13" y="196"/>
                  </a:cubicBezTo>
                  <a:lnTo>
                    <a:pt x="649" y="1"/>
                  </a:lnTo>
                  <a:cubicBezTo>
                    <a:pt x="653" y="0"/>
                    <a:pt x="658" y="1"/>
                    <a:pt x="663" y="3"/>
                  </a:cubicBezTo>
                  <a:cubicBezTo>
                    <a:pt x="667" y="5"/>
                    <a:pt x="670" y="9"/>
                    <a:pt x="671" y="14"/>
                  </a:cubicBezTo>
                  <a:lnTo>
                    <a:pt x="837" y="649"/>
                  </a:lnTo>
                  <a:cubicBezTo>
                    <a:pt x="839" y="658"/>
                    <a:pt x="834" y="668"/>
                    <a:pt x="825" y="671"/>
                  </a:cubicBezTo>
                  <a:lnTo>
                    <a:pt x="210" y="842"/>
                  </a:lnTo>
                  <a:cubicBezTo>
                    <a:pt x="209" y="843"/>
                    <a:pt x="207" y="843"/>
                    <a:pt x="206" y="843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099760" y="3635280"/>
              <a:ext cx="135360" cy="328320"/>
            </a:xfrm>
            <a:custGeom>
              <a:avLst/>
              <a:gdLst/>
              <a:ahLst/>
              <a:cxnLst/>
              <a:rect l="l" t="t" r="r" b="b"/>
              <a:pathLst>
                <a:path w="376" h="912" extrusionOk="0">
                  <a:moveTo>
                    <a:pt x="36" y="263"/>
                  </a:moveTo>
                  <a:lnTo>
                    <a:pt x="190" y="852"/>
                  </a:lnTo>
                  <a:lnTo>
                    <a:pt x="338" y="630"/>
                  </a:lnTo>
                  <a:lnTo>
                    <a:pt x="179" y="58"/>
                  </a:lnTo>
                  <a:lnTo>
                    <a:pt x="36" y="263"/>
                  </a:lnTo>
                  <a:moveTo>
                    <a:pt x="183" y="912"/>
                  </a:moveTo>
                  <a:cubicBezTo>
                    <a:pt x="182" y="912"/>
                    <a:pt x="181" y="912"/>
                    <a:pt x="180" y="912"/>
                  </a:cubicBezTo>
                  <a:cubicBezTo>
                    <a:pt x="173" y="911"/>
                    <a:pt x="168" y="906"/>
                    <a:pt x="166" y="899"/>
                  </a:cubicBezTo>
                  <a:lnTo>
                    <a:pt x="0" y="264"/>
                  </a:lnTo>
                  <a:cubicBezTo>
                    <a:pt x="-1" y="259"/>
                    <a:pt x="0" y="254"/>
                    <a:pt x="3" y="249"/>
                  </a:cubicBezTo>
                  <a:lnTo>
                    <a:pt x="172" y="8"/>
                  </a:lnTo>
                  <a:cubicBezTo>
                    <a:pt x="175" y="2"/>
                    <a:pt x="182" y="-1"/>
                    <a:pt x="189" y="0"/>
                  </a:cubicBezTo>
                  <a:cubicBezTo>
                    <a:pt x="196" y="1"/>
                    <a:pt x="201" y="6"/>
                    <a:pt x="203" y="13"/>
                  </a:cubicBezTo>
                  <a:lnTo>
                    <a:pt x="375" y="628"/>
                  </a:lnTo>
                  <a:cubicBezTo>
                    <a:pt x="376" y="633"/>
                    <a:pt x="375" y="638"/>
                    <a:pt x="372" y="643"/>
                  </a:cubicBezTo>
                  <a:lnTo>
                    <a:pt x="198" y="904"/>
                  </a:lnTo>
                  <a:cubicBezTo>
                    <a:pt x="194" y="909"/>
                    <a:pt x="189" y="912"/>
                    <a:pt x="183" y="912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870800" y="3635280"/>
              <a:ext cx="302400" cy="169560"/>
            </a:xfrm>
            <a:custGeom>
              <a:avLst/>
              <a:gdLst/>
              <a:ahLst/>
              <a:cxnLst/>
              <a:rect l="l" t="t" r="r" b="b"/>
              <a:pathLst>
                <a:path w="840" h="471" extrusionOk="0">
                  <a:moveTo>
                    <a:pt x="256" y="187"/>
                  </a:moveTo>
                  <a:lnTo>
                    <a:pt x="68" y="420"/>
                  </a:lnTo>
                  <a:lnTo>
                    <a:pt x="642" y="244"/>
                  </a:lnTo>
                  <a:lnTo>
                    <a:pt x="780" y="47"/>
                  </a:lnTo>
                  <a:lnTo>
                    <a:pt x="256" y="187"/>
                  </a:lnTo>
                  <a:moveTo>
                    <a:pt x="17" y="471"/>
                  </a:moveTo>
                  <a:cubicBezTo>
                    <a:pt x="12" y="471"/>
                    <a:pt x="6" y="468"/>
                    <a:pt x="3" y="463"/>
                  </a:cubicBezTo>
                  <a:cubicBezTo>
                    <a:pt x="-1" y="457"/>
                    <a:pt x="-1" y="448"/>
                    <a:pt x="4" y="442"/>
                  </a:cubicBezTo>
                  <a:lnTo>
                    <a:pt x="233" y="161"/>
                  </a:lnTo>
                  <a:cubicBezTo>
                    <a:pt x="235" y="158"/>
                    <a:pt x="238" y="156"/>
                    <a:pt x="242" y="155"/>
                  </a:cubicBezTo>
                  <a:lnTo>
                    <a:pt x="817" y="1"/>
                  </a:lnTo>
                  <a:cubicBezTo>
                    <a:pt x="825" y="-1"/>
                    <a:pt x="832" y="1"/>
                    <a:pt x="836" y="7"/>
                  </a:cubicBezTo>
                  <a:cubicBezTo>
                    <a:pt x="841" y="14"/>
                    <a:pt x="841" y="22"/>
                    <a:pt x="836" y="28"/>
                  </a:cubicBezTo>
                  <a:lnTo>
                    <a:pt x="667" y="269"/>
                  </a:lnTo>
                  <a:cubicBezTo>
                    <a:pt x="665" y="273"/>
                    <a:pt x="662" y="275"/>
                    <a:pt x="658" y="276"/>
                  </a:cubicBezTo>
                  <a:lnTo>
                    <a:pt x="23" y="470"/>
                  </a:lnTo>
                  <a:cubicBezTo>
                    <a:pt x="21" y="471"/>
                    <a:pt x="19" y="471"/>
                    <a:pt x="17" y="471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" name="Google Shape;37;p2"/>
          <p:cNvGrpSpPr/>
          <p:nvPr/>
        </p:nvGrpSpPr>
        <p:grpSpPr>
          <a:xfrm>
            <a:off x="-65009" y="-234083"/>
            <a:ext cx="1212618" cy="1480887"/>
            <a:chOff x="789840" y="605520"/>
            <a:chExt cx="1736280" cy="2120400"/>
          </a:xfrm>
        </p:grpSpPr>
        <p:sp>
          <p:nvSpPr>
            <p:cNvPr id="38" name="Google Shape;38;p2"/>
            <p:cNvSpPr/>
            <p:nvPr/>
          </p:nvSpPr>
          <p:spPr>
            <a:xfrm>
              <a:off x="789840" y="605520"/>
              <a:ext cx="1736280" cy="2120400"/>
            </a:xfrm>
            <a:custGeom>
              <a:avLst/>
              <a:gdLst/>
              <a:ahLst/>
              <a:cxnLst/>
              <a:rect l="l" t="t" r="r" b="b"/>
              <a:pathLst>
                <a:path w="4823" h="5890" extrusionOk="0">
                  <a:moveTo>
                    <a:pt x="1954" y="4486"/>
                  </a:moveTo>
                  <a:lnTo>
                    <a:pt x="3378" y="2298"/>
                  </a:lnTo>
                  <a:lnTo>
                    <a:pt x="3773" y="4084"/>
                  </a:lnTo>
                  <a:lnTo>
                    <a:pt x="1954" y="4486"/>
                  </a:lnTo>
                  <a:moveTo>
                    <a:pt x="0" y="5890"/>
                  </a:moveTo>
                  <a:lnTo>
                    <a:pt x="4823" y="4824"/>
                  </a:lnTo>
                  <a:lnTo>
                    <a:pt x="3757" y="0"/>
                  </a:lnTo>
                  <a:lnTo>
                    <a:pt x="0" y="5890"/>
                  </a:lnTo>
                  <a:close/>
                </a:path>
              </a:pathLst>
            </a:custGeom>
            <a:solidFill>
              <a:srgbClr val="EC835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409840" y="2228760"/>
              <a:ext cx="48600" cy="132120"/>
            </a:xfrm>
            <a:custGeom>
              <a:avLst/>
              <a:gdLst/>
              <a:ahLst/>
              <a:cxnLst/>
              <a:rect l="l" t="t" r="r" b="b"/>
              <a:pathLst>
                <a:path w="135" h="367" extrusionOk="0">
                  <a:moveTo>
                    <a:pt x="57" y="0"/>
                  </a:moveTo>
                  <a:lnTo>
                    <a:pt x="135" y="354"/>
                  </a:lnTo>
                  <a:lnTo>
                    <a:pt x="78" y="367"/>
                  </a:lnTo>
                  <a:lnTo>
                    <a:pt x="0" y="1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228040" y="2269080"/>
              <a:ext cx="48960" cy="131760"/>
            </a:xfrm>
            <a:custGeom>
              <a:avLst/>
              <a:gdLst/>
              <a:ahLst/>
              <a:cxnLst/>
              <a:rect l="l" t="t" r="r" b="b"/>
              <a:pathLst>
                <a:path w="136" h="366" extrusionOk="0">
                  <a:moveTo>
                    <a:pt x="58" y="0"/>
                  </a:moveTo>
                  <a:lnTo>
                    <a:pt x="136" y="354"/>
                  </a:lnTo>
                  <a:lnTo>
                    <a:pt x="79" y="366"/>
                  </a:lnTo>
                  <a:lnTo>
                    <a:pt x="0" y="12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046600" y="2309040"/>
              <a:ext cx="48600" cy="132120"/>
            </a:xfrm>
            <a:custGeom>
              <a:avLst/>
              <a:gdLst/>
              <a:ahLst/>
              <a:cxnLst/>
              <a:rect l="l" t="t" r="r" b="b"/>
              <a:pathLst>
                <a:path w="135" h="367" extrusionOk="0">
                  <a:moveTo>
                    <a:pt x="57" y="0"/>
                  </a:moveTo>
                  <a:lnTo>
                    <a:pt x="135" y="354"/>
                  </a:lnTo>
                  <a:lnTo>
                    <a:pt x="78" y="367"/>
                  </a:lnTo>
                  <a:lnTo>
                    <a:pt x="0" y="1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865160" y="2349360"/>
              <a:ext cx="48600" cy="131760"/>
            </a:xfrm>
            <a:custGeom>
              <a:avLst/>
              <a:gdLst/>
              <a:ahLst/>
              <a:cxnLst/>
              <a:rect l="l" t="t" r="r" b="b"/>
              <a:pathLst>
                <a:path w="135" h="366" extrusionOk="0">
                  <a:moveTo>
                    <a:pt x="57" y="0"/>
                  </a:moveTo>
                  <a:lnTo>
                    <a:pt x="135" y="354"/>
                  </a:lnTo>
                  <a:lnTo>
                    <a:pt x="78" y="366"/>
                  </a:lnTo>
                  <a:lnTo>
                    <a:pt x="0" y="12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683360" y="2389320"/>
              <a:ext cx="48600" cy="132120"/>
            </a:xfrm>
            <a:custGeom>
              <a:avLst/>
              <a:gdLst/>
              <a:ahLst/>
              <a:cxnLst/>
              <a:rect l="l" t="t" r="r" b="b"/>
              <a:pathLst>
                <a:path w="135" h="367" extrusionOk="0">
                  <a:moveTo>
                    <a:pt x="57" y="0"/>
                  </a:moveTo>
                  <a:lnTo>
                    <a:pt x="135" y="354"/>
                  </a:lnTo>
                  <a:lnTo>
                    <a:pt x="78" y="367"/>
                  </a:lnTo>
                  <a:lnTo>
                    <a:pt x="0" y="1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1501920" y="2429640"/>
              <a:ext cx="48600" cy="131760"/>
            </a:xfrm>
            <a:custGeom>
              <a:avLst/>
              <a:gdLst/>
              <a:ahLst/>
              <a:cxnLst/>
              <a:rect l="l" t="t" r="r" b="b"/>
              <a:pathLst>
                <a:path w="135" h="366" extrusionOk="0">
                  <a:moveTo>
                    <a:pt x="57" y="0"/>
                  </a:moveTo>
                  <a:lnTo>
                    <a:pt x="135" y="354"/>
                  </a:lnTo>
                  <a:lnTo>
                    <a:pt x="78" y="366"/>
                  </a:lnTo>
                  <a:lnTo>
                    <a:pt x="0" y="12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320120" y="2469600"/>
              <a:ext cx="48960" cy="132120"/>
            </a:xfrm>
            <a:custGeom>
              <a:avLst/>
              <a:gdLst/>
              <a:ahLst/>
              <a:cxnLst/>
              <a:rect l="l" t="t" r="r" b="b"/>
              <a:pathLst>
                <a:path w="136" h="367" extrusionOk="0">
                  <a:moveTo>
                    <a:pt x="57" y="0"/>
                  </a:moveTo>
                  <a:lnTo>
                    <a:pt x="136" y="354"/>
                  </a:lnTo>
                  <a:lnTo>
                    <a:pt x="78" y="367"/>
                  </a:lnTo>
                  <a:lnTo>
                    <a:pt x="0" y="1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138680" y="2509920"/>
              <a:ext cx="48600" cy="131760"/>
            </a:xfrm>
            <a:custGeom>
              <a:avLst/>
              <a:gdLst/>
              <a:ahLst/>
              <a:cxnLst/>
              <a:rect l="l" t="t" r="r" b="b"/>
              <a:pathLst>
                <a:path w="135" h="366" extrusionOk="0">
                  <a:moveTo>
                    <a:pt x="57" y="0"/>
                  </a:moveTo>
                  <a:lnTo>
                    <a:pt x="135" y="354"/>
                  </a:lnTo>
                  <a:lnTo>
                    <a:pt x="78" y="366"/>
                  </a:lnTo>
                  <a:lnTo>
                    <a:pt x="0" y="12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956880" y="2549880"/>
              <a:ext cx="48960" cy="132120"/>
            </a:xfrm>
            <a:custGeom>
              <a:avLst/>
              <a:gdLst/>
              <a:ahLst/>
              <a:cxnLst/>
              <a:rect l="l" t="t" r="r" b="b"/>
              <a:pathLst>
                <a:path w="136" h="367" extrusionOk="0">
                  <a:moveTo>
                    <a:pt x="57" y="0"/>
                  </a:moveTo>
                  <a:lnTo>
                    <a:pt x="136" y="354"/>
                  </a:lnTo>
                  <a:lnTo>
                    <a:pt x="79" y="367"/>
                  </a:lnTo>
                  <a:lnTo>
                    <a:pt x="0" y="1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" name="Google Shape;48;p2"/>
          <p:cNvSpPr/>
          <p:nvPr/>
        </p:nvSpPr>
        <p:spPr>
          <a:xfrm rot="6390094">
            <a:off x="8130315" y="4678082"/>
            <a:ext cx="351720" cy="394920"/>
          </a:xfrm>
          <a:custGeom>
            <a:avLst/>
            <a:gdLst/>
            <a:ahLst/>
            <a:cxnLst/>
            <a:rect l="l" t="t" r="r" b="b"/>
            <a:pathLst>
              <a:path w="977" h="1097" extrusionOk="0">
                <a:moveTo>
                  <a:pt x="950" y="1097"/>
                </a:moveTo>
                <a:cubicBezTo>
                  <a:pt x="942" y="1097"/>
                  <a:pt x="935" y="1094"/>
                  <a:pt x="929" y="1087"/>
                </a:cubicBezTo>
                <a:lnTo>
                  <a:pt x="7" y="45"/>
                </a:lnTo>
                <a:cubicBezTo>
                  <a:pt x="-3" y="34"/>
                  <a:pt x="-2" y="17"/>
                  <a:pt x="9" y="7"/>
                </a:cubicBezTo>
                <a:cubicBezTo>
                  <a:pt x="20" y="-3"/>
                  <a:pt x="37" y="-2"/>
                  <a:pt x="47" y="10"/>
                </a:cubicBezTo>
                <a:lnTo>
                  <a:pt x="970" y="1052"/>
                </a:lnTo>
                <a:cubicBezTo>
                  <a:pt x="980" y="1063"/>
                  <a:pt x="979" y="1080"/>
                  <a:pt x="967" y="1090"/>
                </a:cubicBezTo>
                <a:cubicBezTo>
                  <a:pt x="962" y="1094"/>
                  <a:pt x="956" y="1097"/>
                  <a:pt x="950" y="1097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2"/>
          <p:cNvSpPr/>
          <p:nvPr/>
        </p:nvSpPr>
        <p:spPr>
          <a:xfrm>
            <a:off x="3" y="4228522"/>
            <a:ext cx="914976" cy="914976"/>
          </a:xfrm>
          <a:custGeom>
            <a:avLst/>
            <a:gdLst/>
            <a:ahLst/>
            <a:cxnLst/>
            <a:rect l="l" t="t" r="r" b="b"/>
            <a:pathLst>
              <a:path w="1158" h="1158" extrusionOk="0">
                <a:moveTo>
                  <a:pt x="1158" y="1158"/>
                </a:moveTo>
                <a:lnTo>
                  <a:pt x="0" y="1158"/>
                </a:lnTo>
                <a:lnTo>
                  <a:pt x="0" y="0"/>
                </a:lnTo>
                <a:cubicBezTo>
                  <a:pt x="640" y="0"/>
                  <a:pt x="1158" y="519"/>
                  <a:pt x="1158" y="1158"/>
                </a:cubicBezTo>
                <a:close/>
              </a:path>
            </a:pathLst>
          </a:custGeom>
          <a:solidFill>
            <a:srgbClr val="EC8353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2"/>
          <p:cNvSpPr/>
          <p:nvPr/>
        </p:nvSpPr>
        <p:spPr>
          <a:xfrm rot="8842323">
            <a:off x="618588" y="4157094"/>
            <a:ext cx="154080" cy="591839"/>
          </a:xfrm>
          <a:custGeom>
            <a:avLst/>
            <a:gdLst/>
            <a:ahLst/>
            <a:cxnLst/>
            <a:rect l="l" t="t" r="r" b="b"/>
            <a:pathLst>
              <a:path w="428" h="1644" extrusionOk="0">
                <a:moveTo>
                  <a:pt x="401" y="1644"/>
                </a:moveTo>
                <a:cubicBezTo>
                  <a:pt x="392" y="1644"/>
                  <a:pt x="384" y="1641"/>
                  <a:pt x="379" y="1633"/>
                </a:cubicBezTo>
                <a:cubicBezTo>
                  <a:pt x="-122" y="947"/>
                  <a:pt x="17" y="31"/>
                  <a:pt x="19" y="22"/>
                </a:cubicBezTo>
                <a:cubicBezTo>
                  <a:pt x="21" y="8"/>
                  <a:pt x="35" y="-2"/>
                  <a:pt x="50" y="0"/>
                </a:cubicBezTo>
                <a:cubicBezTo>
                  <a:pt x="65" y="2"/>
                  <a:pt x="75" y="16"/>
                  <a:pt x="72" y="31"/>
                </a:cubicBezTo>
                <a:cubicBezTo>
                  <a:pt x="71" y="40"/>
                  <a:pt x="-66" y="934"/>
                  <a:pt x="422" y="1601"/>
                </a:cubicBezTo>
                <a:cubicBezTo>
                  <a:pt x="431" y="1613"/>
                  <a:pt x="429" y="1630"/>
                  <a:pt x="417" y="1639"/>
                </a:cubicBezTo>
                <a:cubicBezTo>
                  <a:pt x="412" y="1643"/>
                  <a:pt x="406" y="1644"/>
                  <a:pt x="401" y="1644"/>
                </a:cubicBezTo>
                <a:close/>
              </a:path>
            </a:pathLst>
          </a:custGeom>
          <a:solidFill>
            <a:srgbClr val="001966"/>
          </a:solidFill>
          <a:ln w="9525" cap="flat" cmpd="sng">
            <a:solidFill>
              <a:srgbClr val="001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" name="Google Shape;51;p2"/>
          <p:cNvGrpSpPr/>
          <p:nvPr/>
        </p:nvGrpSpPr>
        <p:grpSpPr>
          <a:xfrm rot="5400000">
            <a:off x="7345805" y="3941160"/>
            <a:ext cx="898920" cy="1868760"/>
            <a:chOff x="6126840" y="4093560"/>
            <a:chExt cx="898920" cy="1868760"/>
          </a:xfrm>
        </p:grpSpPr>
        <p:sp>
          <p:nvSpPr>
            <p:cNvPr id="52" name="Google Shape;52;p2"/>
            <p:cNvSpPr/>
            <p:nvPr/>
          </p:nvSpPr>
          <p:spPr>
            <a:xfrm>
              <a:off x="6167880" y="4310280"/>
              <a:ext cx="778320" cy="1453680"/>
            </a:xfrm>
            <a:custGeom>
              <a:avLst/>
              <a:gdLst/>
              <a:ahLst/>
              <a:cxnLst/>
              <a:rect l="l" t="t" r="r" b="b"/>
              <a:pathLst>
                <a:path w="2162" h="4038" extrusionOk="0">
                  <a:moveTo>
                    <a:pt x="456" y="0"/>
                  </a:moveTo>
                  <a:lnTo>
                    <a:pt x="0" y="203"/>
                  </a:lnTo>
                  <a:lnTo>
                    <a:pt x="1707" y="4038"/>
                  </a:lnTo>
                  <a:lnTo>
                    <a:pt x="2162" y="3835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rgbClr val="334D8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6167880" y="4375800"/>
              <a:ext cx="631440" cy="1388160"/>
            </a:xfrm>
            <a:custGeom>
              <a:avLst/>
              <a:gdLst/>
              <a:ahLst/>
              <a:cxnLst/>
              <a:rect l="l" t="t" r="r" b="b"/>
              <a:pathLst>
                <a:path w="1754" h="3856" extrusionOk="0">
                  <a:moveTo>
                    <a:pt x="48" y="0"/>
                  </a:moveTo>
                  <a:lnTo>
                    <a:pt x="0" y="21"/>
                  </a:lnTo>
                  <a:lnTo>
                    <a:pt x="1707" y="3856"/>
                  </a:lnTo>
                  <a:lnTo>
                    <a:pt x="1754" y="3835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334D8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782400" y="5690880"/>
              <a:ext cx="199080" cy="151920"/>
            </a:xfrm>
            <a:custGeom>
              <a:avLst/>
              <a:gdLst/>
              <a:ahLst/>
              <a:cxnLst/>
              <a:rect l="l" t="t" r="r" b="b"/>
              <a:pathLst>
                <a:path w="553" h="422" extrusionOk="0">
                  <a:moveTo>
                    <a:pt x="553" y="219"/>
                  </a:moveTo>
                  <a:lnTo>
                    <a:pt x="97" y="422"/>
                  </a:lnTo>
                  <a:lnTo>
                    <a:pt x="0" y="203"/>
                  </a:lnTo>
                  <a:lnTo>
                    <a:pt x="455" y="0"/>
                  </a:lnTo>
                  <a:lnTo>
                    <a:pt x="553" y="2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6817320" y="5769720"/>
              <a:ext cx="208440" cy="192600"/>
            </a:xfrm>
            <a:custGeom>
              <a:avLst/>
              <a:gdLst/>
              <a:ahLst/>
              <a:cxnLst/>
              <a:rect l="l" t="t" r="r" b="b"/>
              <a:pathLst>
                <a:path w="579" h="535" extrusionOk="0">
                  <a:moveTo>
                    <a:pt x="456" y="0"/>
                  </a:moveTo>
                  <a:lnTo>
                    <a:pt x="0" y="203"/>
                  </a:lnTo>
                  <a:lnTo>
                    <a:pt x="111" y="453"/>
                  </a:lnTo>
                  <a:cubicBezTo>
                    <a:pt x="142" y="523"/>
                    <a:pt x="224" y="554"/>
                    <a:pt x="294" y="523"/>
                  </a:cubicBezTo>
                  <a:lnTo>
                    <a:pt x="496" y="433"/>
                  </a:lnTo>
                  <a:cubicBezTo>
                    <a:pt x="566" y="402"/>
                    <a:pt x="598" y="320"/>
                    <a:pt x="567" y="250"/>
                  </a:cubicBezTo>
                  <a:lnTo>
                    <a:pt x="456" y="0"/>
                  </a:lnTo>
                  <a:close/>
                </a:path>
              </a:pathLst>
            </a:custGeom>
            <a:solidFill>
              <a:srgbClr val="EC835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6126840" y="4093560"/>
              <a:ext cx="205200" cy="289800"/>
            </a:xfrm>
            <a:custGeom>
              <a:avLst/>
              <a:gdLst/>
              <a:ahLst/>
              <a:cxnLst/>
              <a:rect l="l" t="t" r="r" b="b"/>
              <a:pathLst>
                <a:path w="570" h="805" extrusionOk="0">
                  <a:moveTo>
                    <a:pt x="570" y="602"/>
                  </a:moveTo>
                  <a:lnTo>
                    <a:pt x="114" y="805"/>
                  </a:lnTo>
                  <a:lnTo>
                    <a:pt x="0" y="63"/>
                  </a:lnTo>
                  <a:cubicBezTo>
                    <a:pt x="-4" y="39"/>
                    <a:pt x="9" y="15"/>
                    <a:pt x="31" y="5"/>
                  </a:cubicBezTo>
                  <a:cubicBezTo>
                    <a:pt x="54" y="-5"/>
                    <a:pt x="80" y="2"/>
                    <a:pt x="95" y="20"/>
                  </a:cubicBezTo>
                  <a:lnTo>
                    <a:pt x="570" y="602"/>
                  </a:lnTo>
                  <a:close/>
                </a:path>
              </a:pathLst>
            </a:custGeom>
            <a:solidFill>
              <a:srgbClr val="EC835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6126840" y="4093560"/>
              <a:ext cx="114480" cy="147960"/>
            </a:xfrm>
            <a:custGeom>
              <a:avLst/>
              <a:gdLst/>
              <a:ahLst/>
              <a:cxnLst/>
              <a:rect l="l" t="t" r="r" b="b"/>
              <a:pathLst>
                <a:path w="318" h="411" extrusionOk="0">
                  <a:moveTo>
                    <a:pt x="54" y="411"/>
                  </a:moveTo>
                  <a:lnTo>
                    <a:pt x="0" y="63"/>
                  </a:lnTo>
                  <a:cubicBezTo>
                    <a:pt x="-4" y="39"/>
                    <a:pt x="9" y="15"/>
                    <a:pt x="31" y="5"/>
                  </a:cubicBezTo>
                  <a:cubicBezTo>
                    <a:pt x="54" y="-5"/>
                    <a:pt x="80" y="2"/>
                    <a:pt x="95" y="20"/>
                  </a:cubicBezTo>
                  <a:lnTo>
                    <a:pt x="318" y="294"/>
                  </a:lnTo>
                  <a:lnTo>
                    <a:pt x="54" y="411"/>
                  </a:lnTo>
                  <a:close/>
                </a:path>
              </a:pathLst>
            </a:custGeom>
            <a:solidFill>
              <a:srgbClr val="334D8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8" name="Google Shape;58;p2"/>
          <p:cNvSpPr/>
          <p:nvPr/>
        </p:nvSpPr>
        <p:spPr>
          <a:xfrm rot="-899973">
            <a:off x="8133601" y="3409576"/>
            <a:ext cx="375356" cy="564792"/>
          </a:xfrm>
          <a:custGeom>
            <a:avLst/>
            <a:gdLst/>
            <a:ahLst/>
            <a:cxnLst/>
            <a:rect l="l" t="t" r="r" b="b"/>
            <a:pathLst>
              <a:path w="2655" h="3995" extrusionOk="0">
                <a:moveTo>
                  <a:pt x="58" y="498"/>
                </a:moveTo>
                <a:cubicBezTo>
                  <a:pt x="200" y="701"/>
                  <a:pt x="342" y="904"/>
                  <a:pt x="497" y="1128"/>
                </a:cubicBezTo>
                <a:cubicBezTo>
                  <a:pt x="677" y="947"/>
                  <a:pt x="922" y="830"/>
                  <a:pt x="1176" y="805"/>
                </a:cubicBezTo>
                <a:cubicBezTo>
                  <a:pt x="1292" y="794"/>
                  <a:pt x="1418" y="804"/>
                  <a:pt x="1510" y="875"/>
                </a:cubicBezTo>
                <a:cubicBezTo>
                  <a:pt x="1627" y="967"/>
                  <a:pt x="1656" y="1142"/>
                  <a:pt x="1603" y="1280"/>
                </a:cubicBezTo>
                <a:cubicBezTo>
                  <a:pt x="1549" y="1418"/>
                  <a:pt x="1426" y="1520"/>
                  <a:pt x="1291" y="1581"/>
                </a:cubicBezTo>
                <a:cubicBezTo>
                  <a:pt x="1156" y="1642"/>
                  <a:pt x="1008" y="1666"/>
                  <a:pt x="842" y="1690"/>
                </a:cubicBezTo>
                <a:cubicBezTo>
                  <a:pt x="850" y="1895"/>
                  <a:pt x="858" y="2099"/>
                  <a:pt x="861" y="2322"/>
                </a:cubicBezTo>
                <a:cubicBezTo>
                  <a:pt x="1063" y="2316"/>
                  <a:pt x="1274" y="2311"/>
                  <a:pt x="1457" y="2396"/>
                </a:cubicBezTo>
                <a:cubicBezTo>
                  <a:pt x="1641" y="2481"/>
                  <a:pt x="1787" y="2684"/>
                  <a:pt x="1737" y="2880"/>
                </a:cubicBezTo>
                <a:cubicBezTo>
                  <a:pt x="1707" y="2998"/>
                  <a:pt x="1611" y="3092"/>
                  <a:pt x="1500" y="3141"/>
                </a:cubicBezTo>
                <a:cubicBezTo>
                  <a:pt x="1388" y="3191"/>
                  <a:pt x="1263" y="3200"/>
                  <a:pt x="1141" y="3191"/>
                </a:cubicBezTo>
                <a:cubicBezTo>
                  <a:pt x="850" y="3170"/>
                  <a:pt x="567" y="3049"/>
                  <a:pt x="325" y="2846"/>
                </a:cubicBezTo>
                <a:cubicBezTo>
                  <a:pt x="185" y="3039"/>
                  <a:pt x="73" y="3254"/>
                  <a:pt x="0" y="3488"/>
                </a:cubicBezTo>
                <a:cubicBezTo>
                  <a:pt x="307" y="3729"/>
                  <a:pt x="666" y="3913"/>
                  <a:pt x="1051" y="3974"/>
                </a:cubicBezTo>
                <a:cubicBezTo>
                  <a:pt x="1436" y="4035"/>
                  <a:pt x="1850" y="3964"/>
                  <a:pt x="2167" y="3737"/>
                </a:cubicBezTo>
                <a:cubicBezTo>
                  <a:pt x="2484" y="3510"/>
                  <a:pt x="2690" y="3118"/>
                  <a:pt x="2650" y="2730"/>
                </a:cubicBezTo>
                <a:cubicBezTo>
                  <a:pt x="2611" y="2341"/>
                  <a:pt x="2305" y="1983"/>
                  <a:pt x="1911" y="1947"/>
                </a:cubicBezTo>
                <a:cubicBezTo>
                  <a:pt x="2278" y="1901"/>
                  <a:pt x="2573" y="1564"/>
                  <a:pt x="2612" y="1196"/>
                </a:cubicBezTo>
                <a:cubicBezTo>
                  <a:pt x="2650" y="829"/>
                  <a:pt x="2454" y="458"/>
                  <a:pt x="2152" y="244"/>
                </a:cubicBezTo>
                <a:cubicBezTo>
                  <a:pt x="1851" y="30"/>
                  <a:pt x="1460" y="-37"/>
                  <a:pt x="1095" y="19"/>
                </a:cubicBezTo>
                <a:cubicBezTo>
                  <a:pt x="730" y="74"/>
                  <a:pt x="389" y="243"/>
                  <a:pt x="58" y="498"/>
                </a:cubicBezTo>
                <a:close/>
              </a:path>
            </a:pathLst>
          </a:custGeom>
          <a:solidFill>
            <a:srgbClr val="EC8353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9" name="Google Shape;59;p2"/>
          <p:cNvGrpSpPr/>
          <p:nvPr/>
        </p:nvGrpSpPr>
        <p:grpSpPr>
          <a:xfrm rot="8459002">
            <a:off x="114554" y="1038801"/>
            <a:ext cx="1070197" cy="605395"/>
            <a:chOff x="1195575" y="1247040"/>
            <a:chExt cx="501480" cy="283680"/>
          </a:xfrm>
        </p:grpSpPr>
        <p:grpSp>
          <p:nvGrpSpPr>
            <p:cNvPr id="60" name="Google Shape;60;p2"/>
            <p:cNvGrpSpPr/>
            <p:nvPr/>
          </p:nvGrpSpPr>
          <p:grpSpPr>
            <a:xfrm>
              <a:off x="1195575" y="1263600"/>
              <a:ext cx="501480" cy="267120"/>
              <a:chOff x="5319000" y="1263600"/>
              <a:chExt cx="501480" cy="267120"/>
            </a:xfrm>
          </p:grpSpPr>
          <p:sp>
            <p:nvSpPr>
              <p:cNvPr id="61" name="Google Shape;61;p2"/>
              <p:cNvSpPr/>
              <p:nvPr/>
            </p:nvSpPr>
            <p:spPr>
              <a:xfrm>
                <a:off x="5756040" y="1465920"/>
                <a:ext cx="64440" cy="64800"/>
              </a:xfrm>
              <a:custGeom>
                <a:avLst/>
                <a:gdLst/>
                <a:ahLst/>
                <a:cxnLst/>
                <a:rect l="l" t="t" r="r" b="b"/>
                <a:pathLst>
                  <a:path w="179" h="180" extrusionOk="0">
                    <a:moveTo>
                      <a:pt x="89" y="27"/>
                    </a:moveTo>
                    <a:cubicBezTo>
                      <a:pt x="55" y="27"/>
                      <a:pt x="27" y="55"/>
                      <a:pt x="27" y="90"/>
                    </a:cubicBezTo>
                    <a:cubicBezTo>
                      <a:pt x="27" y="124"/>
                      <a:pt x="55" y="152"/>
                      <a:pt x="89" y="152"/>
                    </a:cubicBezTo>
                    <a:cubicBezTo>
                      <a:pt x="124" y="152"/>
                      <a:pt x="152" y="124"/>
                      <a:pt x="152" y="90"/>
                    </a:cubicBezTo>
                    <a:cubicBezTo>
                      <a:pt x="152" y="55"/>
                      <a:pt x="124" y="27"/>
                      <a:pt x="89" y="27"/>
                    </a:cubicBezTo>
                    <a:moveTo>
                      <a:pt x="89" y="180"/>
                    </a:moveTo>
                    <a:cubicBezTo>
                      <a:pt x="40" y="180"/>
                      <a:pt x="0" y="139"/>
                      <a:pt x="0" y="90"/>
                    </a:cubicBezTo>
                    <a:cubicBezTo>
                      <a:pt x="0" y="41"/>
                      <a:pt x="40" y="0"/>
                      <a:pt x="89" y="0"/>
                    </a:cubicBezTo>
                    <a:cubicBezTo>
                      <a:pt x="139" y="0"/>
                      <a:pt x="179" y="41"/>
                      <a:pt x="179" y="90"/>
                    </a:cubicBezTo>
                    <a:cubicBezTo>
                      <a:pt x="179" y="139"/>
                      <a:pt x="139" y="180"/>
                      <a:pt x="89" y="180"/>
                    </a:cubicBezTo>
                    <a:close/>
                  </a:path>
                </a:pathLst>
              </a:custGeom>
              <a:solidFill>
                <a:srgbClr val="001966"/>
              </a:solidFill>
              <a:ln w="9525" cap="flat" cmpd="sng">
                <a:solidFill>
                  <a:srgbClr val="00196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19800" rIns="90000" bIns="198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5319000" y="1263600"/>
                <a:ext cx="449640" cy="227520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632" extrusionOk="0">
                    <a:moveTo>
                      <a:pt x="1235" y="632"/>
                    </a:moveTo>
                    <a:cubicBezTo>
                      <a:pt x="1233" y="632"/>
                      <a:pt x="1231" y="631"/>
                      <a:pt x="1229" y="630"/>
                    </a:cubicBezTo>
                    <a:lnTo>
                      <a:pt x="7" y="26"/>
                    </a:lnTo>
                    <a:cubicBezTo>
                      <a:pt x="0" y="23"/>
                      <a:pt x="-2" y="15"/>
                      <a:pt x="1" y="8"/>
                    </a:cubicBezTo>
                    <a:cubicBezTo>
                      <a:pt x="4" y="1"/>
                      <a:pt x="12" y="-2"/>
                      <a:pt x="19" y="2"/>
                    </a:cubicBezTo>
                    <a:lnTo>
                      <a:pt x="1241" y="606"/>
                    </a:lnTo>
                    <a:cubicBezTo>
                      <a:pt x="1248" y="610"/>
                      <a:pt x="1251" y="618"/>
                      <a:pt x="1247" y="624"/>
                    </a:cubicBezTo>
                    <a:cubicBezTo>
                      <a:pt x="1245" y="629"/>
                      <a:pt x="1240" y="632"/>
                      <a:pt x="1235" y="632"/>
                    </a:cubicBezTo>
                    <a:close/>
                  </a:path>
                </a:pathLst>
              </a:custGeom>
              <a:solidFill>
                <a:srgbClr val="001966"/>
              </a:solidFill>
              <a:ln w="9525" cap="flat" cmpd="sng">
                <a:solidFill>
                  <a:srgbClr val="00196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3" name="Google Shape;63;p2"/>
            <p:cNvSpPr/>
            <p:nvPr/>
          </p:nvSpPr>
          <p:spPr>
            <a:xfrm>
              <a:off x="1195575" y="1247040"/>
              <a:ext cx="74160" cy="86760"/>
            </a:xfrm>
            <a:custGeom>
              <a:avLst/>
              <a:gdLst/>
              <a:ahLst/>
              <a:cxnLst/>
              <a:rect l="l" t="t" r="r" b="b"/>
              <a:pathLst>
                <a:path w="206" h="241" extrusionOk="0">
                  <a:moveTo>
                    <a:pt x="96" y="241"/>
                  </a:moveTo>
                  <a:cubicBezTo>
                    <a:pt x="92" y="241"/>
                    <a:pt x="87" y="238"/>
                    <a:pt x="84" y="234"/>
                  </a:cubicBezTo>
                  <a:lnTo>
                    <a:pt x="1" y="66"/>
                  </a:lnTo>
                  <a:cubicBezTo>
                    <a:pt x="-1" y="62"/>
                    <a:pt x="-1" y="58"/>
                    <a:pt x="1" y="54"/>
                  </a:cubicBezTo>
                  <a:cubicBezTo>
                    <a:pt x="2" y="51"/>
                    <a:pt x="6" y="48"/>
                    <a:pt x="10" y="47"/>
                  </a:cubicBezTo>
                  <a:lnTo>
                    <a:pt x="189" y="1"/>
                  </a:lnTo>
                  <a:cubicBezTo>
                    <a:pt x="196" y="-1"/>
                    <a:pt x="203" y="3"/>
                    <a:pt x="205" y="11"/>
                  </a:cubicBezTo>
                  <a:cubicBezTo>
                    <a:pt x="207" y="18"/>
                    <a:pt x="203" y="25"/>
                    <a:pt x="196" y="27"/>
                  </a:cubicBezTo>
                  <a:lnTo>
                    <a:pt x="33" y="69"/>
                  </a:lnTo>
                  <a:lnTo>
                    <a:pt x="109" y="222"/>
                  </a:lnTo>
                  <a:cubicBezTo>
                    <a:pt x="112" y="228"/>
                    <a:pt x="109" y="236"/>
                    <a:pt x="102" y="240"/>
                  </a:cubicBezTo>
                  <a:cubicBezTo>
                    <a:pt x="101" y="241"/>
                    <a:pt x="99" y="241"/>
                    <a:pt x="96" y="241"/>
                  </a:cubicBezTo>
                  <a:close/>
                </a:path>
              </a:pathLst>
            </a:custGeom>
            <a:solidFill>
              <a:srgbClr val="001966"/>
            </a:solidFill>
            <a:ln w="9525" cap="flat" cmpd="sng">
              <a:solidFill>
                <a:srgbClr val="0019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1750" rIns="90000" bIns="417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4" name="Google Shape;64;p2"/>
          <p:cNvSpPr/>
          <p:nvPr/>
        </p:nvSpPr>
        <p:spPr>
          <a:xfrm rot="-653007">
            <a:off x="464936" y="2312299"/>
            <a:ext cx="461348" cy="640629"/>
          </a:xfrm>
          <a:custGeom>
            <a:avLst/>
            <a:gdLst/>
            <a:ahLst/>
            <a:cxnLst/>
            <a:rect l="l" t="t" r="r" b="b"/>
            <a:pathLst>
              <a:path w="2720" h="3777" extrusionOk="0">
                <a:moveTo>
                  <a:pt x="2484" y="684"/>
                </a:moveTo>
                <a:cubicBezTo>
                  <a:pt x="2009" y="715"/>
                  <a:pt x="1534" y="746"/>
                  <a:pt x="1059" y="778"/>
                </a:cubicBezTo>
                <a:cubicBezTo>
                  <a:pt x="1051" y="918"/>
                  <a:pt x="1048" y="1027"/>
                  <a:pt x="1073" y="1204"/>
                </a:cubicBezTo>
                <a:cubicBezTo>
                  <a:pt x="2075" y="1095"/>
                  <a:pt x="2965" y="1731"/>
                  <a:pt x="2659" y="2783"/>
                </a:cubicBezTo>
                <a:cubicBezTo>
                  <a:pt x="2381" y="3958"/>
                  <a:pt x="858" y="3983"/>
                  <a:pt x="0" y="3417"/>
                </a:cubicBezTo>
                <a:cubicBezTo>
                  <a:pt x="77" y="3150"/>
                  <a:pt x="206" y="2926"/>
                  <a:pt x="365" y="2724"/>
                </a:cubicBezTo>
                <a:cubicBezTo>
                  <a:pt x="2294" y="3817"/>
                  <a:pt x="2196" y="1275"/>
                  <a:pt x="445" y="2023"/>
                </a:cubicBezTo>
                <a:cubicBezTo>
                  <a:pt x="412" y="1297"/>
                  <a:pt x="336" y="685"/>
                  <a:pt x="390" y="45"/>
                </a:cubicBezTo>
                <a:cubicBezTo>
                  <a:pt x="1075" y="-8"/>
                  <a:pt x="1763" y="-17"/>
                  <a:pt x="2418" y="34"/>
                </a:cubicBezTo>
                <a:cubicBezTo>
                  <a:pt x="2502" y="245"/>
                  <a:pt x="2520" y="482"/>
                  <a:pt x="2484" y="684"/>
                </a:cubicBezTo>
                <a:close/>
              </a:path>
            </a:pathLst>
          </a:custGeom>
          <a:solidFill>
            <a:srgbClr val="334D80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"/>
          <p:cNvSpPr/>
          <p:nvPr/>
        </p:nvSpPr>
        <p:spPr>
          <a:xfrm rot="8999985">
            <a:off x="8100365" y="3903764"/>
            <a:ext cx="620853" cy="200104"/>
          </a:xfrm>
          <a:custGeom>
            <a:avLst/>
            <a:gdLst/>
            <a:ahLst/>
            <a:cxnLst/>
            <a:rect l="l" t="t" r="r" b="b"/>
            <a:pathLst>
              <a:path w="1390" h="448" extrusionOk="0">
                <a:moveTo>
                  <a:pt x="1373" y="448"/>
                </a:moveTo>
                <a:cubicBezTo>
                  <a:pt x="1369" y="448"/>
                  <a:pt x="1364" y="446"/>
                  <a:pt x="1361" y="443"/>
                </a:cubicBezTo>
                <a:cubicBezTo>
                  <a:pt x="1034" y="132"/>
                  <a:pt x="688" y="51"/>
                  <a:pt x="455" y="37"/>
                </a:cubicBezTo>
                <a:cubicBezTo>
                  <a:pt x="203" y="22"/>
                  <a:pt x="25" y="81"/>
                  <a:pt x="23" y="82"/>
                </a:cubicBezTo>
                <a:cubicBezTo>
                  <a:pt x="14" y="85"/>
                  <a:pt x="4" y="80"/>
                  <a:pt x="1" y="71"/>
                </a:cubicBezTo>
                <a:cubicBezTo>
                  <a:pt x="-2" y="61"/>
                  <a:pt x="3" y="51"/>
                  <a:pt x="12" y="48"/>
                </a:cubicBezTo>
                <a:cubicBezTo>
                  <a:pt x="19" y="46"/>
                  <a:pt x="743" y="-193"/>
                  <a:pt x="1385" y="417"/>
                </a:cubicBezTo>
                <a:cubicBezTo>
                  <a:pt x="1392" y="424"/>
                  <a:pt x="1392" y="435"/>
                  <a:pt x="1386" y="442"/>
                </a:cubicBezTo>
                <a:cubicBezTo>
                  <a:pt x="1382" y="446"/>
                  <a:pt x="1378" y="448"/>
                  <a:pt x="1373" y="448"/>
                </a:cubicBezTo>
                <a:close/>
              </a:path>
            </a:pathLst>
          </a:custGeom>
          <a:solidFill>
            <a:srgbClr val="00116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6" name="Google Shape;66;p2"/>
          <p:cNvGrpSpPr/>
          <p:nvPr/>
        </p:nvGrpSpPr>
        <p:grpSpPr>
          <a:xfrm rot="-257801">
            <a:off x="979023" y="2077125"/>
            <a:ext cx="171800" cy="954538"/>
            <a:chOff x="3708000" y="2146320"/>
            <a:chExt cx="127440" cy="708120"/>
          </a:xfrm>
        </p:grpSpPr>
        <p:sp>
          <p:nvSpPr>
            <p:cNvPr id="67" name="Google Shape;67;p2"/>
            <p:cNvSpPr/>
            <p:nvPr/>
          </p:nvSpPr>
          <p:spPr>
            <a:xfrm>
              <a:off x="3735360" y="2146320"/>
              <a:ext cx="70560" cy="708120"/>
            </a:xfrm>
            <a:custGeom>
              <a:avLst/>
              <a:gdLst/>
              <a:ahLst/>
              <a:cxnLst/>
              <a:rect l="l" t="t" r="r" b="b"/>
              <a:pathLst>
                <a:path w="196" h="1967" extrusionOk="0">
                  <a:moveTo>
                    <a:pt x="172" y="1967"/>
                  </a:moveTo>
                  <a:lnTo>
                    <a:pt x="172" y="1967"/>
                  </a:lnTo>
                  <a:cubicBezTo>
                    <a:pt x="162" y="1966"/>
                    <a:pt x="154" y="1958"/>
                    <a:pt x="155" y="1948"/>
                  </a:cubicBezTo>
                  <a:cubicBezTo>
                    <a:pt x="197" y="950"/>
                    <a:pt x="3" y="31"/>
                    <a:pt x="1" y="21"/>
                  </a:cubicBezTo>
                  <a:cubicBezTo>
                    <a:pt x="-1" y="12"/>
                    <a:pt x="5" y="2"/>
                    <a:pt x="14" y="0"/>
                  </a:cubicBezTo>
                  <a:cubicBezTo>
                    <a:pt x="24" y="-2"/>
                    <a:pt x="33" y="4"/>
                    <a:pt x="35" y="14"/>
                  </a:cubicBezTo>
                  <a:cubicBezTo>
                    <a:pt x="37" y="23"/>
                    <a:pt x="232" y="946"/>
                    <a:pt x="190" y="1950"/>
                  </a:cubicBezTo>
                  <a:cubicBezTo>
                    <a:pt x="190" y="1959"/>
                    <a:pt x="182" y="1967"/>
                    <a:pt x="172" y="196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3708000" y="2176920"/>
              <a:ext cx="77400" cy="26280"/>
            </a:xfrm>
            <a:custGeom>
              <a:avLst/>
              <a:gdLst/>
              <a:ahLst/>
              <a:cxnLst/>
              <a:rect l="l" t="t" r="r" b="b"/>
              <a:pathLst>
                <a:path w="215" h="73" extrusionOk="0">
                  <a:moveTo>
                    <a:pt x="18" y="73"/>
                  </a:moveTo>
                  <a:cubicBezTo>
                    <a:pt x="10" y="73"/>
                    <a:pt x="3" y="67"/>
                    <a:pt x="1" y="59"/>
                  </a:cubicBezTo>
                  <a:cubicBezTo>
                    <a:pt x="-1" y="49"/>
                    <a:pt x="5" y="40"/>
                    <a:pt x="15" y="38"/>
                  </a:cubicBezTo>
                  <a:lnTo>
                    <a:pt x="194" y="0"/>
                  </a:lnTo>
                  <a:cubicBezTo>
                    <a:pt x="204" y="-2"/>
                    <a:pt x="213" y="5"/>
                    <a:pt x="215" y="14"/>
                  </a:cubicBezTo>
                  <a:cubicBezTo>
                    <a:pt x="217" y="24"/>
                    <a:pt x="211" y="33"/>
                    <a:pt x="202" y="35"/>
                  </a:cubicBezTo>
                  <a:lnTo>
                    <a:pt x="22" y="72"/>
                  </a:lnTo>
                  <a:cubicBezTo>
                    <a:pt x="21" y="73"/>
                    <a:pt x="20" y="73"/>
                    <a:pt x="18" y="73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760200" y="2813040"/>
              <a:ext cx="75240" cy="12960"/>
            </a:xfrm>
            <a:custGeom>
              <a:avLst/>
              <a:gdLst/>
              <a:ahLst/>
              <a:cxnLst/>
              <a:rect l="l" t="t" r="r" b="b"/>
              <a:pathLst>
                <a:path w="209" h="36" extrusionOk="0">
                  <a:moveTo>
                    <a:pt x="191" y="36"/>
                  </a:moveTo>
                  <a:lnTo>
                    <a:pt x="18" y="36"/>
                  </a:ln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191" y="0"/>
                  </a:lnTo>
                  <a:cubicBezTo>
                    <a:pt x="201" y="0"/>
                    <a:pt x="209" y="8"/>
                    <a:pt x="209" y="18"/>
                  </a:cubicBezTo>
                  <a:cubicBezTo>
                    <a:pt x="209" y="28"/>
                    <a:pt x="201" y="36"/>
                    <a:pt x="191" y="36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772800" y="2791800"/>
              <a:ext cx="54000" cy="50400"/>
            </a:xfrm>
            <a:custGeom>
              <a:avLst/>
              <a:gdLst/>
              <a:ahLst/>
              <a:cxnLst/>
              <a:rect l="l" t="t" r="r" b="b"/>
              <a:pathLst>
                <a:path w="150" h="140" extrusionOk="0">
                  <a:moveTo>
                    <a:pt x="18" y="140"/>
                  </a:moveTo>
                  <a:cubicBezTo>
                    <a:pt x="13" y="140"/>
                    <a:pt x="8" y="138"/>
                    <a:pt x="5" y="134"/>
                  </a:cubicBezTo>
                  <a:cubicBezTo>
                    <a:pt x="-2" y="127"/>
                    <a:pt x="-1" y="116"/>
                    <a:pt x="6" y="109"/>
                  </a:cubicBezTo>
                  <a:lnTo>
                    <a:pt x="121" y="5"/>
                  </a:lnTo>
                  <a:cubicBezTo>
                    <a:pt x="128" y="-2"/>
                    <a:pt x="139" y="-1"/>
                    <a:pt x="146" y="6"/>
                  </a:cubicBezTo>
                  <a:cubicBezTo>
                    <a:pt x="152" y="13"/>
                    <a:pt x="152" y="24"/>
                    <a:pt x="144" y="31"/>
                  </a:cubicBezTo>
                  <a:lnTo>
                    <a:pt x="30" y="135"/>
                  </a:lnTo>
                  <a:cubicBezTo>
                    <a:pt x="26" y="138"/>
                    <a:pt x="22" y="140"/>
                    <a:pt x="18" y="140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5400" rIns="90000" bIns="54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726000" y="2157480"/>
              <a:ext cx="46080" cy="59040"/>
            </a:xfrm>
            <a:custGeom>
              <a:avLst/>
              <a:gdLst/>
              <a:ahLst/>
              <a:cxnLst/>
              <a:rect l="l" t="t" r="r" b="b"/>
              <a:pathLst>
                <a:path w="128" h="164" extrusionOk="0">
                  <a:moveTo>
                    <a:pt x="18" y="164"/>
                  </a:moveTo>
                  <a:cubicBezTo>
                    <a:pt x="14" y="164"/>
                    <a:pt x="10" y="163"/>
                    <a:pt x="7" y="160"/>
                  </a:cubicBezTo>
                  <a:cubicBezTo>
                    <a:pt x="-1" y="155"/>
                    <a:pt x="-2" y="144"/>
                    <a:pt x="3" y="136"/>
                  </a:cubicBezTo>
                  <a:lnTo>
                    <a:pt x="96" y="7"/>
                  </a:lnTo>
                  <a:cubicBezTo>
                    <a:pt x="102" y="-1"/>
                    <a:pt x="113" y="-2"/>
                    <a:pt x="121" y="3"/>
                  </a:cubicBezTo>
                  <a:cubicBezTo>
                    <a:pt x="129" y="9"/>
                    <a:pt x="130" y="20"/>
                    <a:pt x="125" y="28"/>
                  </a:cubicBezTo>
                  <a:lnTo>
                    <a:pt x="32" y="156"/>
                  </a:lnTo>
                  <a:cubicBezTo>
                    <a:pt x="29" y="161"/>
                    <a:pt x="23" y="164"/>
                    <a:pt x="18" y="164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14025" rIns="90000" bIns="14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"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4" name="Google Shape;654;p16"/>
          <p:cNvGrpSpPr/>
          <p:nvPr/>
        </p:nvGrpSpPr>
        <p:grpSpPr>
          <a:xfrm>
            <a:off x="-99" y="92830"/>
            <a:ext cx="9144199" cy="4957840"/>
            <a:chOff x="-99" y="92830"/>
            <a:chExt cx="9144199" cy="4957840"/>
          </a:xfrm>
        </p:grpSpPr>
        <p:grpSp>
          <p:nvGrpSpPr>
            <p:cNvPr id="655" name="Google Shape;655;p16"/>
            <p:cNvGrpSpPr/>
            <p:nvPr/>
          </p:nvGrpSpPr>
          <p:grpSpPr>
            <a:xfrm>
              <a:off x="-99" y="92830"/>
              <a:ext cx="9144199" cy="4957840"/>
              <a:chOff x="711375" y="548175"/>
              <a:chExt cx="7734900" cy="4055825"/>
            </a:xfrm>
          </p:grpSpPr>
          <p:cxnSp>
            <p:nvCxnSpPr>
              <p:cNvPr id="656" name="Google Shape;656;p16"/>
              <p:cNvCxnSpPr/>
              <p:nvPr/>
            </p:nvCxnSpPr>
            <p:spPr>
              <a:xfrm>
                <a:off x="711375" y="54817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7" name="Google Shape;657;p16"/>
              <p:cNvCxnSpPr/>
              <p:nvPr/>
            </p:nvCxnSpPr>
            <p:spPr>
              <a:xfrm>
                <a:off x="711375" y="81856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8" name="Google Shape;658;p16"/>
              <p:cNvCxnSpPr/>
              <p:nvPr/>
            </p:nvCxnSpPr>
            <p:spPr>
              <a:xfrm>
                <a:off x="711375" y="108895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9" name="Google Shape;659;p16"/>
              <p:cNvCxnSpPr/>
              <p:nvPr/>
            </p:nvCxnSpPr>
            <p:spPr>
              <a:xfrm>
                <a:off x="711375" y="135934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0" name="Google Shape;660;p16"/>
              <p:cNvCxnSpPr/>
              <p:nvPr/>
            </p:nvCxnSpPr>
            <p:spPr>
              <a:xfrm>
                <a:off x="711375" y="162972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1" name="Google Shape;661;p16"/>
              <p:cNvCxnSpPr/>
              <p:nvPr/>
            </p:nvCxnSpPr>
            <p:spPr>
              <a:xfrm>
                <a:off x="711375" y="190011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2" name="Google Shape;662;p16"/>
              <p:cNvCxnSpPr/>
              <p:nvPr/>
            </p:nvCxnSpPr>
            <p:spPr>
              <a:xfrm>
                <a:off x="711375" y="217050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3" name="Google Shape;663;p16"/>
              <p:cNvCxnSpPr/>
              <p:nvPr/>
            </p:nvCxnSpPr>
            <p:spPr>
              <a:xfrm>
                <a:off x="711375" y="244089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4" name="Google Shape;664;p16"/>
              <p:cNvCxnSpPr/>
              <p:nvPr/>
            </p:nvCxnSpPr>
            <p:spPr>
              <a:xfrm>
                <a:off x="711375" y="271128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5" name="Google Shape;665;p16"/>
              <p:cNvCxnSpPr/>
              <p:nvPr/>
            </p:nvCxnSpPr>
            <p:spPr>
              <a:xfrm>
                <a:off x="711375" y="298167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6" name="Google Shape;666;p16"/>
              <p:cNvCxnSpPr/>
              <p:nvPr/>
            </p:nvCxnSpPr>
            <p:spPr>
              <a:xfrm>
                <a:off x="711375" y="325205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7" name="Google Shape;667;p16"/>
              <p:cNvCxnSpPr/>
              <p:nvPr/>
            </p:nvCxnSpPr>
            <p:spPr>
              <a:xfrm>
                <a:off x="711375" y="352244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8" name="Google Shape;668;p16"/>
              <p:cNvCxnSpPr/>
              <p:nvPr/>
            </p:nvCxnSpPr>
            <p:spPr>
              <a:xfrm>
                <a:off x="711375" y="379283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9" name="Google Shape;669;p16"/>
              <p:cNvCxnSpPr/>
              <p:nvPr/>
            </p:nvCxnSpPr>
            <p:spPr>
              <a:xfrm>
                <a:off x="711375" y="406322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0" name="Google Shape;670;p16"/>
              <p:cNvCxnSpPr/>
              <p:nvPr/>
            </p:nvCxnSpPr>
            <p:spPr>
              <a:xfrm>
                <a:off x="711375" y="433361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1" name="Google Shape;671;p16"/>
              <p:cNvCxnSpPr/>
              <p:nvPr/>
            </p:nvCxnSpPr>
            <p:spPr>
              <a:xfrm>
                <a:off x="711375" y="460400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672" name="Google Shape;672;p16"/>
            <p:cNvSpPr/>
            <p:nvPr/>
          </p:nvSpPr>
          <p:spPr>
            <a:xfrm>
              <a:off x="286147" y="197088"/>
              <a:ext cx="8419200" cy="4605600"/>
            </a:xfrm>
            <a:prstGeom prst="rect">
              <a:avLst/>
            </a:prstGeom>
            <a:solidFill>
              <a:srgbClr val="CCA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673" name="Google Shape;673;p16"/>
            <p:cNvSpPr/>
            <p:nvPr/>
          </p:nvSpPr>
          <p:spPr>
            <a:xfrm>
              <a:off x="362351" y="268950"/>
              <a:ext cx="8419200" cy="460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674" name="Google Shape;674;p16"/>
          <p:cNvSpPr txBox="1">
            <a:spLocks noGrp="1"/>
          </p:cNvSpPr>
          <p:nvPr>
            <p:ph type="title"/>
          </p:nvPr>
        </p:nvSpPr>
        <p:spPr>
          <a:xfrm>
            <a:off x="1054075" y="567650"/>
            <a:ext cx="7035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675" name="Google Shape;675;p16"/>
          <p:cNvGrpSpPr/>
          <p:nvPr/>
        </p:nvGrpSpPr>
        <p:grpSpPr>
          <a:xfrm flipH="1">
            <a:off x="7445949" y="3847830"/>
            <a:ext cx="1566644" cy="1136552"/>
            <a:chOff x="-78840" y="-403200"/>
            <a:chExt cx="2340720" cy="1698120"/>
          </a:xfrm>
        </p:grpSpPr>
        <p:sp>
          <p:nvSpPr>
            <p:cNvPr id="676" name="Google Shape;676;p16"/>
            <p:cNvSpPr/>
            <p:nvPr/>
          </p:nvSpPr>
          <p:spPr>
            <a:xfrm>
              <a:off x="261360" y="-361080"/>
              <a:ext cx="644760" cy="280440"/>
            </a:xfrm>
            <a:custGeom>
              <a:avLst/>
              <a:gdLst/>
              <a:ahLst/>
              <a:cxnLst/>
              <a:rect l="l" t="t" r="r" b="b"/>
              <a:pathLst>
                <a:path w="1791" h="779" extrusionOk="0">
                  <a:moveTo>
                    <a:pt x="1125" y="112"/>
                  </a:moveTo>
                  <a:lnTo>
                    <a:pt x="1791" y="779"/>
                  </a:lnTo>
                  <a:cubicBezTo>
                    <a:pt x="1252" y="426"/>
                    <a:pt x="562" y="399"/>
                    <a:pt x="0" y="696"/>
                  </a:cubicBezTo>
                  <a:lnTo>
                    <a:pt x="584" y="112"/>
                  </a:lnTo>
                  <a:cubicBezTo>
                    <a:pt x="733" y="-37"/>
                    <a:pt x="975" y="-37"/>
                    <a:pt x="1125" y="1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16"/>
            <p:cNvSpPr/>
            <p:nvPr/>
          </p:nvSpPr>
          <p:spPr>
            <a:xfrm>
              <a:off x="1315440" y="-403200"/>
              <a:ext cx="883440" cy="883440"/>
            </a:xfrm>
            <a:custGeom>
              <a:avLst/>
              <a:gdLst/>
              <a:ahLst/>
              <a:cxnLst/>
              <a:rect l="l" t="t" r="r" b="b"/>
              <a:pathLst>
                <a:path w="2454" h="2454" extrusionOk="0">
                  <a:moveTo>
                    <a:pt x="2330" y="0"/>
                  </a:moveTo>
                  <a:lnTo>
                    <a:pt x="0" y="2330"/>
                  </a:lnTo>
                  <a:lnTo>
                    <a:pt x="124" y="2454"/>
                  </a:lnTo>
                  <a:lnTo>
                    <a:pt x="2454" y="124"/>
                  </a:lnTo>
                  <a:lnTo>
                    <a:pt x="23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16"/>
            <p:cNvSpPr/>
            <p:nvPr/>
          </p:nvSpPr>
          <p:spPr>
            <a:xfrm>
              <a:off x="2134800" y="-403200"/>
              <a:ext cx="127080" cy="169920"/>
            </a:xfrm>
            <a:custGeom>
              <a:avLst/>
              <a:gdLst/>
              <a:ahLst/>
              <a:cxnLst/>
              <a:rect l="l" t="t" r="r" b="b"/>
              <a:pathLst>
                <a:path w="353" h="472" extrusionOk="0">
                  <a:moveTo>
                    <a:pt x="54" y="0"/>
                  </a:moveTo>
                  <a:lnTo>
                    <a:pt x="317" y="263"/>
                  </a:lnTo>
                  <a:cubicBezTo>
                    <a:pt x="365" y="311"/>
                    <a:pt x="365" y="388"/>
                    <a:pt x="317" y="436"/>
                  </a:cubicBezTo>
                  <a:cubicBezTo>
                    <a:pt x="269" y="484"/>
                    <a:pt x="191" y="484"/>
                    <a:pt x="143" y="436"/>
                  </a:cubicBezTo>
                  <a:lnTo>
                    <a:pt x="0" y="293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16"/>
            <p:cNvSpPr/>
            <p:nvPr/>
          </p:nvSpPr>
          <p:spPr>
            <a:xfrm>
              <a:off x="-78840" y="-183960"/>
              <a:ext cx="1478880" cy="1478880"/>
            </a:xfrm>
            <a:custGeom>
              <a:avLst/>
              <a:gdLst/>
              <a:ahLst/>
              <a:cxnLst/>
              <a:rect l="l" t="t" r="r" b="b"/>
              <a:pathLst>
                <a:path w="4108" h="4108" extrusionOk="0">
                  <a:moveTo>
                    <a:pt x="519" y="519"/>
                  </a:moveTo>
                  <a:lnTo>
                    <a:pt x="519" y="519"/>
                  </a:lnTo>
                  <a:cubicBezTo>
                    <a:pt x="-173" y="1210"/>
                    <a:pt x="-173" y="2331"/>
                    <a:pt x="519" y="3022"/>
                  </a:cubicBezTo>
                  <a:lnTo>
                    <a:pt x="1478" y="3982"/>
                  </a:lnTo>
                  <a:cubicBezTo>
                    <a:pt x="1646" y="4150"/>
                    <a:pt x="1919" y="4150"/>
                    <a:pt x="2087" y="3982"/>
                  </a:cubicBezTo>
                  <a:lnTo>
                    <a:pt x="3982" y="2087"/>
                  </a:lnTo>
                  <a:cubicBezTo>
                    <a:pt x="4150" y="1919"/>
                    <a:pt x="4150" y="1646"/>
                    <a:pt x="3982" y="1478"/>
                  </a:cubicBezTo>
                  <a:lnTo>
                    <a:pt x="3022" y="519"/>
                  </a:lnTo>
                  <a:cubicBezTo>
                    <a:pt x="2331" y="-173"/>
                    <a:pt x="1210" y="-173"/>
                    <a:pt x="519" y="5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16"/>
            <p:cNvSpPr/>
            <p:nvPr/>
          </p:nvSpPr>
          <p:spPr>
            <a:xfrm>
              <a:off x="182880" y="70200"/>
              <a:ext cx="748080" cy="748080"/>
            </a:xfrm>
            <a:custGeom>
              <a:avLst/>
              <a:gdLst/>
              <a:ahLst/>
              <a:cxnLst/>
              <a:rect l="l" t="t" r="r" b="b"/>
              <a:pathLst>
                <a:path w="2078" h="2078" extrusionOk="0">
                  <a:moveTo>
                    <a:pt x="1774" y="305"/>
                  </a:moveTo>
                  <a:cubicBezTo>
                    <a:pt x="1368" y="-101"/>
                    <a:pt x="710" y="-101"/>
                    <a:pt x="305" y="305"/>
                  </a:cubicBezTo>
                  <a:cubicBezTo>
                    <a:pt x="-101" y="711"/>
                    <a:pt x="-101" y="1368"/>
                    <a:pt x="305" y="1774"/>
                  </a:cubicBezTo>
                  <a:cubicBezTo>
                    <a:pt x="710" y="2180"/>
                    <a:pt x="1368" y="2180"/>
                    <a:pt x="1774" y="1774"/>
                  </a:cubicBezTo>
                  <a:cubicBezTo>
                    <a:pt x="2180" y="1368"/>
                    <a:pt x="2180" y="711"/>
                    <a:pt x="1774" y="30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16"/>
            <p:cNvSpPr/>
            <p:nvPr/>
          </p:nvSpPr>
          <p:spPr>
            <a:xfrm>
              <a:off x="750600" y="545760"/>
              <a:ext cx="621720" cy="439200"/>
            </a:xfrm>
            <a:custGeom>
              <a:avLst/>
              <a:gdLst/>
              <a:ahLst/>
              <a:cxnLst/>
              <a:rect l="l" t="t" r="r" b="b"/>
              <a:pathLst>
                <a:path w="1727" h="1220" extrusionOk="0">
                  <a:moveTo>
                    <a:pt x="1727" y="0"/>
                  </a:moveTo>
                  <a:lnTo>
                    <a:pt x="1232" y="0"/>
                  </a:lnTo>
                  <a:cubicBezTo>
                    <a:pt x="1145" y="0"/>
                    <a:pt x="1061" y="35"/>
                    <a:pt x="1000" y="97"/>
                  </a:cubicBezTo>
                  <a:lnTo>
                    <a:pt x="26" y="1070"/>
                  </a:lnTo>
                  <a:cubicBezTo>
                    <a:pt x="-29" y="1125"/>
                    <a:pt x="10" y="1220"/>
                    <a:pt x="88" y="1220"/>
                  </a:cubicBezTo>
                  <a:lnTo>
                    <a:pt x="518" y="1220"/>
                  </a:lnTo>
                  <a:lnTo>
                    <a:pt x="1678" y="60"/>
                  </a:lnTo>
                  <a:cubicBezTo>
                    <a:pt x="1696" y="41"/>
                    <a:pt x="1713" y="21"/>
                    <a:pt x="17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2" name="Google Shape;682;p16"/>
          <p:cNvSpPr/>
          <p:nvPr/>
        </p:nvSpPr>
        <p:spPr>
          <a:xfrm rot="899986">
            <a:off x="505273" y="3992574"/>
            <a:ext cx="310905" cy="696899"/>
          </a:xfrm>
          <a:custGeom>
            <a:avLst/>
            <a:gdLst/>
            <a:ahLst/>
            <a:cxnLst/>
            <a:rect l="l" t="t" r="r" b="b"/>
            <a:pathLst>
              <a:path w="1805" h="4046" extrusionOk="0">
                <a:moveTo>
                  <a:pt x="0" y="910"/>
                </a:moveTo>
                <a:cubicBezTo>
                  <a:pt x="306" y="559"/>
                  <a:pt x="432" y="358"/>
                  <a:pt x="827" y="3"/>
                </a:cubicBezTo>
                <a:cubicBezTo>
                  <a:pt x="1138" y="2"/>
                  <a:pt x="1373" y="-21"/>
                  <a:pt x="1767" y="85"/>
                </a:cubicBezTo>
                <a:cubicBezTo>
                  <a:pt x="1786" y="1353"/>
                  <a:pt x="1786" y="2693"/>
                  <a:pt x="1805" y="3961"/>
                </a:cubicBezTo>
                <a:cubicBezTo>
                  <a:pt x="1805" y="3961"/>
                  <a:pt x="743" y="4014"/>
                  <a:pt x="760" y="4046"/>
                </a:cubicBezTo>
                <a:cubicBezTo>
                  <a:pt x="679" y="3047"/>
                  <a:pt x="732" y="1935"/>
                  <a:pt x="773" y="933"/>
                </a:cubicBezTo>
                <a:lnTo>
                  <a:pt x="0" y="91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83" name="Google Shape;683;p16"/>
          <p:cNvGrpSpPr/>
          <p:nvPr/>
        </p:nvGrpSpPr>
        <p:grpSpPr>
          <a:xfrm rot="1228767">
            <a:off x="881533" y="3939957"/>
            <a:ext cx="171816" cy="954537"/>
            <a:chOff x="3708000" y="2146320"/>
            <a:chExt cx="127440" cy="708120"/>
          </a:xfrm>
        </p:grpSpPr>
        <p:sp>
          <p:nvSpPr>
            <p:cNvPr id="684" name="Google Shape;684;p16"/>
            <p:cNvSpPr/>
            <p:nvPr/>
          </p:nvSpPr>
          <p:spPr>
            <a:xfrm>
              <a:off x="3735360" y="2146320"/>
              <a:ext cx="70560" cy="708120"/>
            </a:xfrm>
            <a:custGeom>
              <a:avLst/>
              <a:gdLst/>
              <a:ahLst/>
              <a:cxnLst/>
              <a:rect l="l" t="t" r="r" b="b"/>
              <a:pathLst>
                <a:path w="196" h="1967" extrusionOk="0">
                  <a:moveTo>
                    <a:pt x="172" y="1967"/>
                  </a:moveTo>
                  <a:lnTo>
                    <a:pt x="172" y="1967"/>
                  </a:lnTo>
                  <a:cubicBezTo>
                    <a:pt x="162" y="1966"/>
                    <a:pt x="154" y="1958"/>
                    <a:pt x="155" y="1948"/>
                  </a:cubicBezTo>
                  <a:cubicBezTo>
                    <a:pt x="197" y="950"/>
                    <a:pt x="3" y="31"/>
                    <a:pt x="1" y="21"/>
                  </a:cubicBezTo>
                  <a:cubicBezTo>
                    <a:pt x="-1" y="12"/>
                    <a:pt x="5" y="2"/>
                    <a:pt x="14" y="0"/>
                  </a:cubicBezTo>
                  <a:cubicBezTo>
                    <a:pt x="24" y="-2"/>
                    <a:pt x="33" y="4"/>
                    <a:pt x="35" y="14"/>
                  </a:cubicBezTo>
                  <a:cubicBezTo>
                    <a:pt x="37" y="23"/>
                    <a:pt x="232" y="946"/>
                    <a:pt x="190" y="1950"/>
                  </a:cubicBezTo>
                  <a:cubicBezTo>
                    <a:pt x="190" y="1959"/>
                    <a:pt x="182" y="1967"/>
                    <a:pt x="172" y="196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16"/>
            <p:cNvSpPr/>
            <p:nvPr/>
          </p:nvSpPr>
          <p:spPr>
            <a:xfrm>
              <a:off x="3708000" y="2176920"/>
              <a:ext cx="77400" cy="26280"/>
            </a:xfrm>
            <a:custGeom>
              <a:avLst/>
              <a:gdLst/>
              <a:ahLst/>
              <a:cxnLst/>
              <a:rect l="l" t="t" r="r" b="b"/>
              <a:pathLst>
                <a:path w="215" h="73" extrusionOk="0">
                  <a:moveTo>
                    <a:pt x="18" y="73"/>
                  </a:moveTo>
                  <a:cubicBezTo>
                    <a:pt x="10" y="73"/>
                    <a:pt x="3" y="67"/>
                    <a:pt x="1" y="59"/>
                  </a:cubicBezTo>
                  <a:cubicBezTo>
                    <a:pt x="-1" y="49"/>
                    <a:pt x="5" y="40"/>
                    <a:pt x="15" y="38"/>
                  </a:cubicBezTo>
                  <a:lnTo>
                    <a:pt x="194" y="0"/>
                  </a:lnTo>
                  <a:cubicBezTo>
                    <a:pt x="204" y="-2"/>
                    <a:pt x="213" y="5"/>
                    <a:pt x="215" y="14"/>
                  </a:cubicBezTo>
                  <a:cubicBezTo>
                    <a:pt x="217" y="24"/>
                    <a:pt x="211" y="33"/>
                    <a:pt x="202" y="35"/>
                  </a:cubicBezTo>
                  <a:lnTo>
                    <a:pt x="22" y="72"/>
                  </a:lnTo>
                  <a:cubicBezTo>
                    <a:pt x="21" y="73"/>
                    <a:pt x="20" y="73"/>
                    <a:pt x="18" y="73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16"/>
            <p:cNvSpPr/>
            <p:nvPr/>
          </p:nvSpPr>
          <p:spPr>
            <a:xfrm>
              <a:off x="3760200" y="2813040"/>
              <a:ext cx="75240" cy="12960"/>
            </a:xfrm>
            <a:custGeom>
              <a:avLst/>
              <a:gdLst/>
              <a:ahLst/>
              <a:cxnLst/>
              <a:rect l="l" t="t" r="r" b="b"/>
              <a:pathLst>
                <a:path w="209" h="36" extrusionOk="0">
                  <a:moveTo>
                    <a:pt x="191" y="36"/>
                  </a:moveTo>
                  <a:lnTo>
                    <a:pt x="18" y="36"/>
                  </a:ln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191" y="0"/>
                  </a:lnTo>
                  <a:cubicBezTo>
                    <a:pt x="201" y="0"/>
                    <a:pt x="209" y="8"/>
                    <a:pt x="209" y="18"/>
                  </a:cubicBezTo>
                  <a:cubicBezTo>
                    <a:pt x="209" y="28"/>
                    <a:pt x="201" y="36"/>
                    <a:pt x="191" y="36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16"/>
            <p:cNvSpPr/>
            <p:nvPr/>
          </p:nvSpPr>
          <p:spPr>
            <a:xfrm>
              <a:off x="3772800" y="2791800"/>
              <a:ext cx="54000" cy="50400"/>
            </a:xfrm>
            <a:custGeom>
              <a:avLst/>
              <a:gdLst/>
              <a:ahLst/>
              <a:cxnLst/>
              <a:rect l="l" t="t" r="r" b="b"/>
              <a:pathLst>
                <a:path w="150" h="140" extrusionOk="0">
                  <a:moveTo>
                    <a:pt x="18" y="140"/>
                  </a:moveTo>
                  <a:cubicBezTo>
                    <a:pt x="13" y="140"/>
                    <a:pt x="8" y="138"/>
                    <a:pt x="5" y="134"/>
                  </a:cubicBezTo>
                  <a:cubicBezTo>
                    <a:pt x="-2" y="127"/>
                    <a:pt x="-1" y="116"/>
                    <a:pt x="6" y="109"/>
                  </a:cubicBezTo>
                  <a:lnTo>
                    <a:pt x="121" y="5"/>
                  </a:lnTo>
                  <a:cubicBezTo>
                    <a:pt x="128" y="-2"/>
                    <a:pt x="139" y="-1"/>
                    <a:pt x="146" y="6"/>
                  </a:cubicBezTo>
                  <a:cubicBezTo>
                    <a:pt x="152" y="13"/>
                    <a:pt x="152" y="24"/>
                    <a:pt x="144" y="31"/>
                  </a:cubicBezTo>
                  <a:lnTo>
                    <a:pt x="30" y="135"/>
                  </a:lnTo>
                  <a:cubicBezTo>
                    <a:pt x="26" y="138"/>
                    <a:pt x="22" y="140"/>
                    <a:pt x="18" y="140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5400" rIns="90000" bIns="54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16"/>
            <p:cNvSpPr/>
            <p:nvPr/>
          </p:nvSpPr>
          <p:spPr>
            <a:xfrm>
              <a:off x="3726000" y="2157480"/>
              <a:ext cx="46080" cy="59040"/>
            </a:xfrm>
            <a:custGeom>
              <a:avLst/>
              <a:gdLst/>
              <a:ahLst/>
              <a:cxnLst/>
              <a:rect l="l" t="t" r="r" b="b"/>
              <a:pathLst>
                <a:path w="128" h="164" extrusionOk="0">
                  <a:moveTo>
                    <a:pt x="18" y="164"/>
                  </a:moveTo>
                  <a:cubicBezTo>
                    <a:pt x="14" y="164"/>
                    <a:pt x="10" y="163"/>
                    <a:pt x="7" y="160"/>
                  </a:cubicBezTo>
                  <a:cubicBezTo>
                    <a:pt x="-1" y="155"/>
                    <a:pt x="-2" y="144"/>
                    <a:pt x="3" y="136"/>
                  </a:cubicBezTo>
                  <a:lnTo>
                    <a:pt x="96" y="7"/>
                  </a:lnTo>
                  <a:cubicBezTo>
                    <a:pt x="102" y="-1"/>
                    <a:pt x="113" y="-2"/>
                    <a:pt x="121" y="3"/>
                  </a:cubicBezTo>
                  <a:cubicBezTo>
                    <a:pt x="129" y="9"/>
                    <a:pt x="130" y="20"/>
                    <a:pt x="125" y="28"/>
                  </a:cubicBezTo>
                  <a:lnTo>
                    <a:pt x="32" y="156"/>
                  </a:lnTo>
                  <a:cubicBezTo>
                    <a:pt x="29" y="161"/>
                    <a:pt x="23" y="164"/>
                    <a:pt x="18" y="164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14025" rIns="90000" bIns="14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89" name="Google Shape;689;p16"/>
          <p:cNvGrpSpPr/>
          <p:nvPr/>
        </p:nvGrpSpPr>
        <p:grpSpPr>
          <a:xfrm rot="-2700000">
            <a:off x="7614461" y="3962442"/>
            <a:ext cx="102599" cy="625314"/>
            <a:chOff x="4380840" y="239400"/>
            <a:chExt cx="102600" cy="625320"/>
          </a:xfrm>
        </p:grpSpPr>
        <p:sp>
          <p:nvSpPr>
            <p:cNvPr id="690" name="Google Shape;690;p16"/>
            <p:cNvSpPr/>
            <p:nvPr/>
          </p:nvSpPr>
          <p:spPr>
            <a:xfrm>
              <a:off x="4380840" y="239400"/>
              <a:ext cx="102600" cy="625320"/>
            </a:xfrm>
            <a:custGeom>
              <a:avLst/>
              <a:gdLst/>
              <a:ahLst/>
              <a:cxnLst/>
              <a:rect l="l" t="t" r="r" b="b"/>
              <a:pathLst>
                <a:path w="285" h="1737" extrusionOk="0">
                  <a:moveTo>
                    <a:pt x="234" y="24"/>
                  </a:moveTo>
                  <a:lnTo>
                    <a:pt x="234" y="24"/>
                  </a:lnTo>
                  <a:moveTo>
                    <a:pt x="234" y="24"/>
                  </a:moveTo>
                  <a:lnTo>
                    <a:pt x="234" y="24"/>
                  </a:lnTo>
                  <a:moveTo>
                    <a:pt x="268" y="1737"/>
                  </a:moveTo>
                  <a:cubicBezTo>
                    <a:pt x="268" y="1737"/>
                    <a:pt x="267" y="1737"/>
                    <a:pt x="267" y="1736"/>
                  </a:cubicBezTo>
                  <a:lnTo>
                    <a:pt x="52" y="1725"/>
                  </a:lnTo>
                  <a:cubicBezTo>
                    <a:pt x="42" y="1725"/>
                    <a:pt x="35" y="1716"/>
                    <a:pt x="35" y="1707"/>
                  </a:cubicBezTo>
                  <a:cubicBezTo>
                    <a:pt x="36" y="1697"/>
                    <a:pt x="44" y="1690"/>
                    <a:pt x="54" y="1690"/>
                  </a:cubicBezTo>
                  <a:lnTo>
                    <a:pt x="250" y="1700"/>
                  </a:lnTo>
                  <a:lnTo>
                    <a:pt x="233" y="39"/>
                  </a:lnTo>
                  <a:cubicBezTo>
                    <a:pt x="204" y="34"/>
                    <a:pt x="104" y="35"/>
                    <a:pt x="19" y="40"/>
                  </a:cubicBezTo>
                  <a:cubicBezTo>
                    <a:pt x="9" y="40"/>
                    <a:pt x="0" y="33"/>
                    <a:pt x="0" y="23"/>
                  </a:cubicBezTo>
                  <a:cubicBezTo>
                    <a:pt x="0" y="13"/>
                    <a:pt x="7" y="5"/>
                    <a:pt x="17" y="4"/>
                  </a:cubicBezTo>
                  <a:cubicBezTo>
                    <a:pt x="246" y="-7"/>
                    <a:pt x="259" y="9"/>
                    <a:pt x="264" y="16"/>
                  </a:cubicBezTo>
                  <a:cubicBezTo>
                    <a:pt x="267" y="19"/>
                    <a:pt x="268" y="24"/>
                    <a:pt x="268" y="29"/>
                  </a:cubicBezTo>
                  <a:lnTo>
                    <a:pt x="269" y="29"/>
                  </a:lnTo>
                  <a:lnTo>
                    <a:pt x="285" y="1719"/>
                  </a:lnTo>
                  <a:cubicBezTo>
                    <a:pt x="285" y="1724"/>
                    <a:pt x="284" y="1728"/>
                    <a:pt x="280" y="1732"/>
                  </a:cubicBezTo>
                  <a:cubicBezTo>
                    <a:pt x="277" y="1735"/>
                    <a:pt x="272" y="1737"/>
                    <a:pt x="268" y="173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16"/>
            <p:cNvSpPr/>
            <p:nvPr/>
          </p:nvSpPr>
          <p:spPr>
            <a:xfrm>
              <a:off x="4388400" y="452520"/>
              <a:ext cx="91080" cy="12600"/>
            </a:xfrm>
            <a:custGeom>
              <a:avLst/>
              <a:gdLst/>
              <a:ahLst/>
              <a:cxnLst/>
              <a:rect l="l" t="t" r="r" b="b"/>
              <a:pathLst>
                <a:path w="253" h="35" extrusionOk="0">
                  <a:moveTo>
                    <a:pt x="236" y="35"/>
                  </a:moveTo>
                  <a:lnTo>
                    <a:pt x="17" y="35"/>
                  </a:ln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7" y="0"/>
                    <a:pt x="17" y="0"/>
                  </a:cubicBezTo>
                  <a:lnTo>
                    <a:pt x="236" y="0"/>
                  </a:lnTo>
                  <a:cubicBezTo>
                    <a:pt x="246" y="0"/>
                    <a:pt x="253" y="8"/>
                    <a:pt x="253" y="18"/>
                  </a:cubicBezTo>
                  <a:cubicBezTo>
                    <a:pt x="253" y="28"/>
                    <a:pt x="246" y="35"/>
                    <a:pt x="236" y="35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16"/>
            <p:cNvSpPr/>
            <p:nvPr/>
          </p:nvSpPr>
          <p:spPr>
            <a:xfrm>
              <a:off x="4409280" y="283320"/>
              <a:ext cx="68760" cy="13320"/>
            </a:xfrm>
            <a:custGeom>
              <a:avLst/>
              <a:gdLst/>
              <a:ahLst/>
              <a:cxnLst/>
              <a:rect l="l" t="t" r="r" b="b"/>
              <a:pathLst>
                <a:path w="191" h="37" extrusionOk="0">
                  <a:moveTo>
                    <a:pt x="18" y="37"/>
                  </a:moveTo>
                  <a:cubicBezTo>
                    <a:pt x="8" y="37"/>
                    <a:pt x="0" y="29"/>
                    <a:pt x="0" y="20"/>
                  </a:cubicBezTo>
                  <a:cubicBezTo>
                    <a:pt x="0" y="10"/>
                    <a:pt x="8" y="2"/>
                    <a:pt x="18" y="2"/>
                  </a:cubicBezTo>
                  <a:lnTo>
                    <a:pt x="173" y="0"/>
                  </a:lnTo>
                  <a:cubicBezTo>
                    <a:pt x="183" y="-1"/>
                    <a:pt x="191" y="8"/>
                    <a:pt x="191" y="17"/>
                  </a:cubicBezTo>
                  <a:cubicBezTo>
                    <a:pt x="191" y="27"/>
                    <a:pt x="183" y="35"/>
                    <a:pt x="173" y="35"/>
                  </a:cubicBezTo>
                  <a:lnTo>
                    <a:pt x="18" y="37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16"/>
            <p:cNvSpPr/>
            <p:nvPr/>
          </p:nvSpPr>
          <p:spPr>
            <a:xfrm>
              <a:off x="4412520" y="327600"/>
              <a:ext cx="65880" cy="15480"/>
            </a:xfrm>
            <a:custGeom>
              <a:avLst/>
              <a:gdLst/>
              <a:ahLst/>
              <a:cxnLst/>
              <a:rect l="l" t="t" r="r" b="b"/>
              <a:pathLst>
                <a:path w="183" h="43" extrusionOk="0">
                  <a:moveTo>
                    <a:pt x="18" y="43"/>
                  </a:moveTo>
                  <a:cubicBezTo>
                    <a:pt x="9" y="43"/>
                    <a:pt x="1" y="36"/>
                    <a:pt x="0" y="26"/>
                  </a:cubicBezTo>
                  <a:cubicBezTo>
                    <a:pt x="0" y="17"/>
                    <a:pt x="7" y="8"/>
                    <a:pt x="17" y="8"/>
                  </a:cubicBezTo>
                  <a:lnTo>
                    <a:pt x="164" y="0"/>
                  </a:lnTo>
                  <a:cubicBezTo>
                    <a:pt x="174" y="0"/>
                    <a:pt x="182" y="7"/>
                    <a:pt x="183" y="17"/>
                  </a:cubicBezTo>
                  <a:cubicBezTo>
                    <a:pt x="183" y="27"/>
                    <a:pt x="176" y="35"/>
                    <a:pt x="166" y="36"/>
                  </a:cubicBezTo>
                  <a:lnTo>
                    <a:pt x="19" y="43"/>
                  </a:lnTo>
                  <a:lnTo>
                    <a:pt x="18" y="43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16"/>
            <p:cNvSpPr/>
            <p:nvPr/>
          </p:nvSpPr>
          <p:spPr>
            <a:xfrm>
              <a:off x="4415040" y="375480"/>
              <a:ext cx="63720" cy="13680"/>
            </a:xfrm>
            <a:custGeom>
              <a:avLst/>
              <a:gdLst/>
              <a:ahLst/>
              <a:cxnLst/>
              <a:rect l="l" t="t" r="r" b="b"/>
              <a:pathLst>
                <a:path w="177" h="38" extrusionOk="0">
                  <a:moveTo>
                    <a:pt x="17" y="38"/>
                  </a:moveTo>
                  <a:cubicBezTo>
                    <a:pt x="8" y="38"/>
                    <a:pt x="0" y="30"/>
                    <a:pt x="0" y="21"/>
                  </a:cubicBezTo>
                  <a:cubicBezTo>
                    <a:pt x="-1" y="11"/>
                    <a:pt x="7" y="3"/>
                    <a:pt x="17" y="3"/>
                  </a:cubicBezTo>
                  <a:lnTo>
                    <a:pt x="159" y="0"/>
                  </a:lnTo>
                  <a:cubicBezTo>
                    <a:pt x="170" y="0"/>
                    <a:pt x="177" y="7"/>
                    <a:pt x="177" y="17"/>
                  </a:cubicBezTo>
                  <a:cubicBezTo>
                    <a:pt x="177" y="27"/>
                    <a:pt x="170" y="35"/>
                    <a:pt x="160" y="35"/>
                  </a:cubicBezTo>
                  <a:lnTo>
                    <a:pt x="18" y="38"/>
                  </a:lnTo>
                  <a:lnTo>
                    <a:pt x="17" y="38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16"/>
            <p:cNvSpPr/>
            <p:nvPr/>
          </p:nvSpPr>
          <p:spPr>
            <a:xfrm>
              <a:off x="4418280" y="411840"/>
              <a:ext cx="60840" cy="14760"/>
            </a:xfrm>
            <a:custGeom>
              <a:avLst/>
              <a:gdLst/>
              <a:ahLst/>
              <a:cxnLst/>
              <a:rect l="l" t="t" r="r" b="b"/>
              <a:pathLst>
                <a:path w="169" h="41" extrusionOk="0">
                  <a:moveTo>
                    <a:pt x="18" y="41"/>
                  </a:moveTo>
                  <a:cubicBezTo>
                    <a:pt x="8" y="41"/>
                    <a:pt x="0" y="33"/>
                    <a:pt x="0" y="24"/>
                  </a:cubicBezTo>
                  <a:cubicBezTo>
                    <a:pt x="-1" y="14"/>
                    <a:pt x="6" y="6"/>
                    <a:pt x="16" y="5"/>
                  </a:cubicBezTo>
                  <a:cubicBezTo>
                    <a:pt x="62" y="4"/>
                    <a:pt x="106" y="2"/>
                    <a:pt x="151" y="0"/>
                  </a:cubicBezTo>
                  <a:cubicBezTo>
                    <a:pt x="161" y="-1"/>
                    <a:pt x="169" y="7"/>
                    <a:pt x="169" y="16"/>
                  </a:cubicBezTo>
                  <a:cubicBezTo>
                    <a:pt x="170" y="26"/>
                    <a:pt x="162" y="34"/>
                    <a:pt x="153" y="35"/>
                  </a:cubicBezTo>
                  <a:cubicBezTo>
                    <a:pt x="108" y="37"/>
                    <a:pt x="63" y="39"/>
                    <a:pt x="19" y="41"/>
                  </a:cubicBezTo>
                  <a:cubicBezTo>
                    <a:pt x="18" y="41"/>
                    <a:pt x="18" y="41"/>
                    <a:pt x="18" y="41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16"/>
            <p:cNvSpPr/>
            <p:nvPr/>
          </p:nvSpPr>
          <p:spPr>
            <a:xfrm>
              <a:off x="4432320" y="486720"/>
              <a:ext cx="41400" cy="13320"/>
            </a:xfrm>
            <a:custGeom>
              <a:avLst/>
              <a:gdLst/>
              <a:ahLst/>
              <a:cxnLst/>
              <a:rect l="l" t="t" r="r" b="b"/>
              <a:pathLst>
                <a:path w="115" h="37" extrusionOk="0">
                  <a:moveTo>
                    <a:pt x="18" y="37"/>
                  </a:moveTo>
                  <a:cubicBezTo>
                    <a:pt x="8" y="37"/>
                    <a:pt x="0" y="29"/>
                    <a:pt x="0" y="20"/>
                  </a:cubicBezTo>
                  <a:cubicBezTo>
                    <a:pt x="0" y="10"/>
                    <a:pt x="8" y="2"/>
                    <a:pt x="18" y="2"/>
                  </a:cubicBezTo>
                  <a:cubicBezTo>
                    <a:pt x="49" y="2"/>
                    <a:pt x="81" y="1"/>
                    <a:pt x="113" y="0"/>
                  </a:cubicBezTo>
                  <a:lnTo>
                    <a:pt x="115" y="18"/>
                  </a:lnTo>
                  <a:lnTo>
                    <a:pt x="114" y="35"/>
                  </a:lnTo>
                  <a:cubicBezTo>
                    <a:pt x="82" y="36"/>
                    <a:pt x="50" y="37"/>
                    <a:pt x="18" y="3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16"/>
            <p:cNvSpPr/>
            <p:nvPr/>
          </p:nvSpPr>
          <p:spPr>
            <a:xfrm>
              <a:off x="4417920" y="531720"/>
              <a:ext cx="62640" cy="14040"/>
            </a:xfrm>
            <a:custGeom>
              <a:avLst/>
              <a:gdLst/>
              <a:ahLst/>
              <a:cxnLst/>
              <a:rect l="l" t="t" r="r" b="b"/>
              <a:pathLst>
                <a:path w="174" h="39" extrusionOk="0">
                  <a:moveTo>
                    <a:pt x="156" y="39"/>
                  </a:moveTo>
                  <a:lnTo>
                    <a:pt x="155" y="39"/>
                  </a:lnTo>
                  <a:lnTo>
                    <a:pt x="151" y="39"/>
                  </a:lnTo>
                  <a:cubicBezTo>
                    <a:pt x="107" y="38"/>
                    <a:pt x="62" y="37"/>
                    <a:pt x="17" y="35"/>
                  </a:cubicBezTo>
                  <a:cubicBezTo>
                    <a:pt x="8" y="35"/>
                    <a:pt x="0" y="27"/>
                    <a:pt x="0" y="17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63" y="1"/>
                    <a:pt x="108" y="3"/>
                    <a:pt x="152" y="4"/>
                  </a:cubicBezTo>
                  <a:lnTo>
                    <a:pt x="156" y="4"/>
                  </a:lnTo>
                  <a:cubicBezTo>
                    <a:pt x="166" y="4"/>
                    <a:pt x="174" y="13"/>
                    <a:pt x="174" y="22"/>
                  </a:cubicBezTo>
                  <a:cubicBezTo>
                    <a:pt x="173" y="32"/>
                    <a:pt x="165" y="39"/>
                    <a:pt x="156" y="39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16"/>
            <p:cNvSpPr/>
            <p:nvPr/>
          </p:nvSpPr>
          <p:spPr>
            <a:xfrm>
              <a:off x="4423320" y="571320"/>
              <a:ext cx="57600" cy="14040"/>
            </a:xfrm>
            <a:custGeom>
              <a:avLst/>
              <a:gdLst/>
              <a:ahLst/>
              <a:cxnLst/>
              <a:rect l="l" t="t" r="r" b="b"/>
              <a:pathLst>
                <a:path w="160" h="39" extrusionOk="0">
                  <a:moveTo>
                    <a:pt x="142" y="39"/>
                  </a:moveTo>
                  <a:lnTo>
                    <a:pt x="141" y="39"/>
                  </a:lnTo>
                  <a:lnTo>
                    <a:pt x="17" y="35"/>
                  </a:lnTo>
                  <a:cubicBezTo>
                    <a:pt x="8" y="35"/>
                    <a:pt x="0" y="27"/>
                    <a:pt x="0" y="17"/>
                  </a:cubicBezTo>
                  <a:cubicBezTo>
                    <a:pt x="1" y="7"/>
                    <a:pt x="9" y="0"/>
                    <a:pt x="19" y="0"/>
                  </a:cubicBezTo>
                  <a:lnTo>
                    <a:pt x="143" y="4"/>
                  </a:lnTo>
                  <a:cubicBezTo>
                    <a:pt x="152" y="4"/>
                    <a:pt x="160" y="12"/>
                    <a:pt x="160" y="22"/>
                  </a:cubicBezTo>
                  <a:cubicBezTo>
                    <a:pt x="159" y="32"/>
                    <a:pt x="152" y="39"/>
                    <a:pt x="142" y="39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16"/>
            <p:cNvSpPr/>
            <p:nvPr/>
          </p:nvSpPr>
          <p:spPr>
            <a:xfrm>
              <a:off x="4429440" y="607680"/>
              <a:ext cx="51840" cy="13320"/>
            </a:xfrm>
            <a:custGeom>
              <a:avLst/>
              <a:gdLst/>
              <a:ahLst/>
              <a:cxnLst/>
              <a:rect l="l" t="t" r="r" b="b"/>
              <a:pathLst>
                <a:path w="144" h="37" extrusionOk="0">
                  <a:moveTo>
                    <a:pt x="126" y="37"/>
                  </a:moveTo>
                  <a:lnTo>
                    <a:pt x="126" y="37"/>
                  </a:lnTo>
                  <a:lnTo>
                    <a:pt x="18" y="35"/>
                  </a:lnTo>
                  <a:cubicBezTo>
                    <a:pt x="8" y="35"/>
                    <a:pt x="0" y="27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lnTo>
                    <a:pt x="126" y="2"/>
                  </a:lnTo>
                  <a:cubicBezTo>
                    <a:pt x="136" y="2"/>
                    <a:pt x="144" y="10"/>
                    <a:pt x="144" y="20"/>
                  </a:cubicBezTo>
                  <a:cubicBezTo>
                    <a:pt x="144" y="29"/>
                    <a:pt x="136" y="37"/>
                    <a:pt x="126" y="3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16"/>
            <p:cNvSpPr/>
            <p:nvPr/>
          </p:nvSpPr>
          <p:spPr>
            <a:xfrm>
              <a:off x="4424400" y="682200"/>
              <a:ext cx="57600" cy="13680"/>
            </a:xfrm>
            <a:custGeom>
              <a:avLst/>
              <a:gdLst/>
              <a:ahLst/>
              <a:cxnLst/>
              <a:rect l="l" t="t" r="r" b="b"/>
              <a:pathLst>
                <a:path w="160" h="38" extrusionOk="0">
                  <a:moveTo>
                    <a:pt x="18" y="38"/>
                  </a:moveTo>
                  <a:cubicBezTo>
                    <a:pt x="8" y="38"/>
                    <a:pt x="0" y="30"/>
                    <a:pt x="0" y="20"/>
                  </a:cubicBezTo>
                  <a:cubicBezTo>
                    <a:pt x="0" y="11"/>
                    <a:pt x="7" y="3"/>
                    <a:pt x="17" y="2"/>
                  </a:cubicBezTo>
                  <a:cubicBezTo>
                    <a:pt x="59" y="2"/>
                    <a:pt x="100" y="1"/>
                    <a:pt x="142" y="0"/>
                  </a:cubicBezTo>
                  <a:cubicBezTo>
                    <a:pt x="152" y="-1"/>
                    <a:pt x="160" y="7"/>
                    <a:pt x="160" y="17"/>
                  </a:cubicBezTo>
                  <a:cubicBezTo>
                    <a:pt x="160" y="27"/>
                    <a:pt x="152" y="35"/>
                    <a:pt x="143" y="35"/>
                  </a:cubicBezTo>
                  <a:cubicBezTo>
                    <a:pt x="101" y="36"/>
                    <a:pt x="60" y="37"/>
                    <a:pt x="18" y="38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16"/>
            <p:cNvSpPr/>
            <p:nvPr/>
          </p:nvSpPr>
          <p:spPr>
            <a:xfrm>
              <a:off x="4424400" y="720360"/>
              <a:ext cx="57960" cy="16560"/>
            </a:xfrm>
            <a:custGeom>
              <a:avLst/>
              <a:gdLst/>
              <a:ahLst/>
              <a:cxnLst/>
              <a:rect l="l" t="t" r="r" b="b"/>
              <a:pathLst>
                <a:path w="161" h="46" extrusionOk="0">
                  <a:moveTo>
                    <a:pt x="17" y="46"/>
                  </a:moveTo>
                  <a:cubicBezTo>
                    <a:pt x="8" y="46"/>
                    <a:pt x="1" y="39"/>
                    <a:pt x="0" y="29"/>
                  </a:cubicBezTo>
                  <a:cubicBezTo>
                    <a:pt x="-1" y="20"/>
                    <a:pt x="6" y="11"/>
                    <a:pt x="16" y="10"/>
                  </a:cubicBezTo>
                  <a:cubicBezTo>
                    <a:pt x="56" y="7"/>
                    <a:pt x="96" y="4"/>
                    <a:pt x="137" y="0"/>
                  </a:cubicBezTo>
                  <a:lnTo>
                    <a:pt x="142" y="0"/>
                  </a:lnTo>
                  <a:cubicBezTo>
                    <a:pt x="151" y="-1"/>
                    <a:pt x="160" y="6"/>
                    <a:pt x="161" y="16"/>
                  </a:cubicBezTo>
                  <a:cubicBezTo>
                    <a:pt x="162" y="26"/>
                    <a:pt x="155" y="34"/>
                    <a:pt x="145" y="35"/>
                  </a:cubicBezTo>
                  <a:lnTo>
                    <a:pt x="140" y="36"/>
                  </a:lnTo>
                  <a:cubicBezTo>
                    <a:pt x="99" y="39"/>
                    <a:pt x="59" y="42"/>
                    <a:pt x="19" y="46"/>
                  </a:cubicBezTo>
                  <a:cubicBezTo>
                    <a:pt x="18" y="46"/>
                    <a:pt x="18" y="46"/>
                    <a:pt x="17" y="46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16"/>
            <p:cNvSpPr/>
            <p:nvPr/>
          </p:nvSpPr>
          <p:spPr>
            <a:xfrm>
              <a:off x="4428360" y="768240"/>
              <a:ext cx="54360" cy="13320"/>
            </a:xfrm>
            <a:custGeom>
              <a:avLst/>
              <a:gdLst/>
              <a:ahLst/>
              <a:cxnLst/>
              <a:rect l="l" t="t" r="r" b="b"/>
              <a:pathLst>
                <a:path w="151" h="37" extrusionOk="0">
                  <a:moveTo>
                    <a:pt x="18" y="37"/>
                  </a:moveTo>
                  <a:cubicBezTo>
                    <a:pt x="8" y="37"/>
                    <a:pt x="1" y="30"/>
                    <a:pt x="0" y="20"/>
                  </a:cubicBezTo>
                  <a:cubicBezTo>
                    <a:pt x="0" y="10"/>
                    <a:pt x="8" y="2"/>
                    <a:pt x="18" y="2"/>
                  </a:cubicBezTo>
                  <a:lnTo>
                    <a:pt x="133" y="0"/>
                  </a:lnTo>
                  <a:lnTo>
                    <a:pt x="134" y="0"/>
                  </a:lnTo>
                  <a:cubicBezTo>
                    <a:pt x="143" y="0"/>
                    <a:pt x="151" y="8"/>
                    <a:pt x="151" y="17"/>
                  </a:cubicBezTo>
                  <a:cubicBezTo>
                    <a:pt x="152" y="27"/>
                    <a:pt x="144" y="35"/>
                    <a:pt x="134" y="35"/>
                  </a:cubicBezTo>
                  <a:lnTo>
                    <a:pt x="18" y="37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16"/>
            <p:cNvSpPr/>
            <p:nvPr/>
          </p:nvSpPr>
          <p:spPr>
            <a:xfrm>
              <a:off x="4425480" y="810000"/>
              <a:ext cx="57600" cy="13680"/>
            </a:xfrm>
            <a:custGeom>
              <a:avLst/>
              <a:gdLst/>
              <a:ahLst/>
              <a:cxnLst/>
              <a:rect l="l" t="t" r="r" b="b"/>
              <a:pathLst>
                <a:path w="160" h="38" extrusionOk="0">
                  <a:moveTo>
                    <a:pt x="18" y="38"/>
                  </a:moveTo>
                  <a:cubicBezTo>
                    <a:pt x="8" y="38"/>
                    <a:pt x="0" y="30"/>
                    <a:pt x="0" y="20"/>
                  </a:cubicBezTo>
                  <a:cubicBezTo>
                    <a:pt x="0" y="10"/>
                    <a:pt x="8" y="2"/>
                    <a:pt x="17" y="2"/>
                  </a:cubicBezTo>
                  <a:lnTo>
                    <a:pt x="143" y="0"/>
                  </a:lnTo>
                  <a:cubicBezTo>
                    <a:pt x="153" y="0"/>
                    <a:pt x="160" y="7"/>
                    <a:pt x="160" y="17"/>
                  </a:cubicBezTo>
                  <a:cubicBezTo>
                    <a:pt x="161" y="27"/>
                    <a:pt x="153" y="35"/>
                    <a:pt x="143" y="35"/>
                  </a:cubicBezTo>
                  <a:lnTo>
                    <a:pt x="18" y="38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16"/>
            <p:cNvSpPr/>
            <p:nvPr/>
          </p:nvSpPr>
          <p:spPr>
            <a:xfrm>
              <a:off x="4393440" y="645840"/>
              <a:ext cx="88200" cy="16920"/>
            </a:xfrm>
            <a:custGeom>
              <a:avLst/>
              <a:gdLst/>
              <a:ahLst/>
              <a:cxnLst/>
              <a:rect l="l" t="t" r="r" b="b"/>
              <a:pathLst>
                <a:path w="245" h="47" extrusionOk="0">
                  <a:moveTo>
                    <a:pt x="18" y="47"/>
                  </a:moveTo>
                  <a:cubicBezTo>
                    <a:pt x="8" y="47"/>
                    <a:pt x="1" y="40"/>
                    <a:pt x="0" y="31"/>
                  </a:cubicBezTo>
                  <a:cubicBezTo>
                    <a:pt x="-1" y="21"/>
                    <a:pt x="7" y="13"/>
                    <a:pt x="17" y="12"/>
                  </a:cubicBezTo>
                  <a:lnTo>
                    <a:pt x="226" y="0"/>
                  </a:lnTo>
                  <a:cubicBezTo>
                    <a:pt x="236" y="-1"/>
                    <a:pt x="244" y="6"/>
                    <a:pt x="245" y="16"/>
                  </a:cubicBezTo>
                  <a:cubicBezTo>
                    <a:pt x="245" y="26"/>
                    <a:pt x="238" y="34"/>
                    <a:pt x="228" y="35"/>
                  </a:cubicBezTo>
                  <a:lnTo>
                    <a:pt x="19" y="47"/>
                  </a:lnTo>
                  <a:cubicBezTo>
                    <a:pt x="18" y="47"/>
                    <a:pt x="18" y="47"/>
                    <a:pt x="18" y="4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5" name="Google Shape;705;p16"/>
          <p:cNvSpPr/>
          <p:nvPr/>
        </p:nvSpPr>
        <p:spPr>
          <a:xfrm rot="4590082">
            <a:off x="574660" y="801869"/>
            <a:ext cx="351722" cy="394923"/>
          </a:xfrm>
          <a:custGeom>
            <a:avLst/>
            <a:gdLst/>
            <a:ahLst/>
            <a:cxnLst/>
            <a:rect l="l" t="t" r="r" b="b"/>
            <a:pathLst>
              <a:path w="977" h="1097" extrusionOk="0">
                <a:moveTo>
                  <a:pt x="950" y="1097"/>
                </a:moveTo>
                <a:cubicBezTo>
                  <a:pt x="942" y="1097"/>
                  <a:pt x="935" y="1094"/>
                  <a:pt x="929" y="1087"/>
                </a:cubicBezTo>
                <a:lnTo>
                  <a:pt x="7" y="45"/>
                </a:lnTo>
                <a:cubicBezTo>
                  <a:pt x="-3" y="34"/>
                  <a:pt x="-2" y="17"/>
                  <a:pt x="9" y="7"/>
                </a:cubicBezTo>
                <a:cubicBezTo>
                  <a:pt x="20" y="-3"/>
                  <a:pt x="37" y="-2"/>
                  <a:pt x="47" y="10"/>
                </a:cubicBezTo>
                <a:lnTo>
                  <a:pt x="970" y="1052"/>
                </a:lnTo>
                <a:cubicBezTo>
                  <a:pt x="980" y="1063"/>
                  <a:pt x="979" y="1080"/>
                  <a:pt x="967" y="1090"/>
                </a:cubicBezTo>
                <a:cubicBezTo>
                  <a:pt x="962" y="1094"/>
                  <a:pt x="956" y="1097"/>
                  <a:pt x="950" y="1097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06" name="Google Shape;706;p16"/>
          <p:cNvGrpSpPr/>
          <p:nvPr/>
        </p:nvGrpSpPr>
        <p:grpSpPr>
          <a:xfrm rot="3599956">
            <a:off x="-141264" y="320256"/>
            <a:ext cx="898900" cy="1868719"/>
            <a:chOff x="6126840" y="4093560"/>
            <a:chExt cx="898920" cy="1868760"/>
          </a:xfrm>
        </p:grpSpPr>
        <p:sp>
          <p:nvSpPr>
            <p:cNvPr id="707" name="Google Shape;707;p16"/>
            <p:cNvSpPr/>
            <p:nvPr/>
          </p:nvSpPr>
          <p:spPr>
            <a:xfrm>
              <a:off x="6167880" y="4310280"/>
              <a:ext cx="778320" cy="1453680"/>
            </a:xfrm>
            <a:custGeom>
              <a:avLst/>
              <a:gdLst/>
              <a:ahLst/>
              <a:cxnLst/>
              <a:rect l="l" t="t" r="r" b="b"/>
              <a:pathLst>
                <a:path w="2162" h="4038" extrusionOk="0">
                  <a:moveTo>
                    <a:pt x="456" y="0"/>
                  </a:moveTo>
                  <a:lnTo>
                    <a:pt x="0" y="203"/>
                  </a:lnTo>
                  <a:lnTo>
                    <a:pt x="1707" y="4038"/>
                  </a:lnTo>
                  <a:lnTo>
                    <a:pt x="2162" y="3835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rgbClr val="334D8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16"/>
            <p:cNvSpPr/>
            <p:nvPr/>
          </p:nvSpPr>
          <p:spPr>
            <a:xfrm>
              <a:off x="6167880" y="4375800"/>
              <a:ext cx="631440" cy="1388160"/>
            </a:xfrm>
            <a:custGeom>
              <a:avLst/>
              <a:gdLst/>
              <a:ahLst/>
              <a:cxnLst/>
              <a:rect l="l" t="t" r="r" b="b"/>
              <a:pathLst>
                <a:path w="1754" h="3856" extrusionOk="0">
                  <a:moveTo>
                    <a:pt x="48" y="0"/>
                  </a:moveTo>
                  <a:lnTo>
                    <a:pt x="0" y="21"/>
                  </a:lnTo>
                  <a:lnTo>
                    <a:pt x="1707" y="3856"/>
                  </a:lnTo>
                  <a:lnTo>
                    <a:pt x="1754" y="3835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334D8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16"/>
            <p:cNvSpPr/>
            <p:nvPr/>
          </p:nvSpPr>
          <p:spPr>
            <a:xfrm>
              <a:off x="6782400" y="5690880"/>
              <a:ext cx="199080" cy="151920"/>
            </a:xfrm>
            <a:custGeom>
              <a:avLst/>
              <a:gdLst/>
              <a:ahLst/>
              <a:cxnLst/>
              <a:rect l="l" t="t" r="r" b="b"/>
              <a:pathLst>
                <a:path w="553" h="422" extrusionOk="0">
                  <a:moveTo>
                    <a:pt x="553" y="219"/>
                  </a:moveTo>
                  <a:lnTo>
                    <a:pt x="97" y="422"/>
                  </a:lnTo>
                  <a:lnTo>
                    <a:pt x="0" y="203"/>
                  </a:lnTo>
                  <a:lnTo>
                    <a:pt x="455" y="0"/>
                  </a:lnTo>
                  <a:lnTo>
                    <a:pt x="553" y="2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16"/>
            <p:cNvSpPr/>
            <p:nvPr/>
          </p:nvSpPr>
          <p:spPr>
            <a:xfrm>
              <a:off x="6817320" y="5769720"/>
              <a:ext cx="208440" cy="192600"/>
            </a:xfrm>
            <a:custGeom>
              <a:avLst/>
              <a:gdLst/>
              <a:ahLst/>
              <a:cxnLst/>
              <a:rect l="l" t="t" r="r" b="b"/>
              <a:pathLst>
                <a:path w="579" h="535" extrusionOk="0">
                  <a:moveTo>
                    <a:pt x="456" y="0"/>
                  </a:moveTo>
                  <a:lnTo>
                    <a:pt x="0" y="203"/>
                  </a:lnTo>
                  <a:lnTo>
                    <a:pt x="111" y="453"/>
                  </a:lnTo>
                  <a:cubicBezTo>
                    <a:pt x="142" y="523"/>
                    <a:pt x="224" y="554"/>
                    <a:pt x="294" y="523"/>
                  </a:cubicBezTo>
                  <a:lnTo>
                    <a:pt x="496" y="433"/>
                  </a:lnTo>
                  <a:cubicBezTo>
                    <a:pt x="566" y="402"/>
                    <a:pt x="598" y="320"/>
                    <a:pt x="567" y="250"/>
                  </a:cubicBezTo>
                  <a:lnTo>
                    <a:pt x="456" y="0"/>
                  </a:lnTo>
                  <a:close/>
                </a:path>
              </a:pathLst>
            </a:custGeom>
            <a:solidFill>
              <a:srgbClr val="EC835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16"/>
            <p:cNvSpPr/>
            <p:nvPr/>
          </p:nvSpPr>
          <p:spPr>
            <a:xfrm>
              <a:off x="6126840" y="4093560"/>
              <a:ext cx="205200" cy="289800"/>
            </a:xfrm>
            <a:custGeom>
              <a:avLst/>
              <a:gdLst/>
              <a:ahLst/>
              <a:cxnLst/>
              <a:rect l="l" t="t" r="r" b="b"/>
              <a:pathLst>
                <a:path w="570" h="805" extrusionOk="0">
                  <a:moveTo>
                    <a:pt x="570" y="602"/>
                  </a:moveTo>
                  <a:lnTo>
                    <a:pt x="114" y="805"/>
                  </a:lnTo>
                  <a:lnTo>
                    <a:pt x="0" y="63"/>
                  </a:lnTo>
                  <a:cubicBezTo>
                    <a:pt x="-4" y="39"/>
                    <a:pt x="9" y="15"/>
                    <a:pt x="31" y="5"/>
                  </a:cubicBezTo>
                  <a:cubicBezTo>
                    <a:pt x="54" y="-5"/>
                    <a:pt x="80" y="2"/>
                    <a:pt x="95" y="20"/>
                  </a:cubicBezTo>
                  <a:lnTo>
                    <a:pt x="570" y="602"/>
                  </a:lnTo>
                  <a:close/>
                </a:path>
              </a:pathLst>
            </a:custGeom>
            <a:solidFill>
              <a:srgbClr val="EC835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16"/>
            <p:cNvSpPr/>
            <p:nvPr/>
          </p:nvSpPr>
          <p:spPr>
            <a:xfrm>
              <a:off x="6126840" y="4093560"/>
              <a:ext cx="114480" cy="147960"/>
            </a:xfrm>
            <a:custGeom>
              <a:avLst/>
              <a:gdLst/>
              <a:ahLst/>
              <a:cxnLst/>
              <a:rect l="l" t="t" r="r" b="b"/>
              <a:pathLst>
                <a:path w="318" h="411" extrusionOk="0">
                  <a:moveTo>
                    <a:pt x="54" y="411"/>
                  </a:moveTo>
                  <a:lnTo>
                    <a:pt x="0" y="63"/>
                  </a:lnTo>
                  <a:cubicBezTo>
                    <a:pt x="-4" y="39"/>
                    <a:pt x="9" y="15"/>
                    <a:pt x="31" y="5"/>
                  </a:cubicBezTo>
                  <a:cubicBezTo>
                    <a:pt x="54" y="-5"/>
                    <a:pt x="80" y="2"/>
                    <a:pt x="95" y="20"/>
                  </a:cubicBezTo>
                  <a:lnTo>
                    <a:pt x="318" y="294"/>
                  </a:lnTo>
                  <a:lnTo>
                    <a:pt x="54" y="411"/>
                  </a:lnTo>
                  <a:close/>
                </a:path>
              </a:pathLst>
            </a:custGeom>
            <a:solidFill>
              <a:srgbClr val="334D8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13" name="Google Shape;713;p16"/>
          <p:cNvSpPr/>
          <p:nvPr/>
        </p:nvSpPr>
        <p:spPr>
          <a:xfrm>
            <a:off x="8001192" y="-2"/>
            <a:ext cx="1142807" cy="572700"/>
          </a:xfrm>
          <a:custGeom>
            <a:avLst/>
            <a:gdLst/>
            <a:ahLst/>
            <a:cxnLst/>
            <a:rect l="l" t="t" r="r" b="b"/>
            <a:pathLst>
              <a:path w="463" h="232" extrusionOk="0">
                <a:moveTo>
                  <a:pt x="463" y="0"/>
                </a:moveTo>
                <a:cubicBezTo>
                  <a:pt x="463" y="128"/>
                  <a:pt x="359" y="232"/>
                  <a:pt x="231" y="232"/>
                </a:cubicBezTo>
                <a:cubicBezTo>
                  <a:pt x="103" y="232"/>
                  <a:pt x="0" y="128"/>
                  <a:pt x="0" y="0"/>
                </a:cubicBezTo>
                <a:lnTo>
                  <a:pt x="46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38500" rIns="90000" bIns="385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16"/>
          <p:cNvSpPr/>
          <p:nvPr/>
        </p:nvSpPr>
        <p:spPr>
          <a:xfrm rot="-4657632">
            <a:off x="8495565" y="337859"/>
            <a:ext cx="154079" cy="591838"/>
          </a:xfrm>
          <a:custGeom>
            <a:avLst/>
            <a:gdLst/>
            <a:ahLst/>
            <a:cxnLst/>
            <a:rect l="l" t="t" r="r" b="b"/>
            <a:pathLst>
              <a:path w="428" h="1644" extrusionOk="0">
                <a:moveTo>
                  <a:pt x="401" y="1644"/>
                </a:moveTo>
                <a:cubicBezTo>
                  <a:pt x="392" y="1644"/>
                  <a:pt x="384" y="1641"/>
                  <a:pt x="379" y="1633"/>
                </a:cubicBezTo>
                <a:cubicBezTo>
                  <a:pt x="-122" y="947"/>
                  <a:pt x="17" y="31"/>
                  <a:pt x="19" y="22"/>
                </a:cubicBezTo>
                <a:cubicBezTo>
                  <a:pt x="21" y="8"/>
                  <a:pt x="35" y="-2"/>
                  <a:pt x="50" y="0"/>
                </a:cubicBezTo>
                <a:cubicBezTo>
                  <a:pt x="65" y="2"/>
                  <a:pt x="75" y="16"/>
                  <a:pt x="72" y="31"/>
                </a:cubicBezTo>
                <a:cubicBezTo>
                  <a:pt x="71" y="40"/>
                  <a:pt x="-66" y="934"/>
                  <a:pt x="422" y="1601"/>
                </a:cubicBezTo>
                <a:cubicBezTo>
                  <a:pt x="431" y="1613"/>
                  <a:pt x="429" y="1630"/>
                  <a:pt x="417" y="1639"/>
                </a:cubicBezTo>
                <a:cubicBezTo>
                  <a:pt x="412" y="1643"/>
                  <a:pt x="406" y="1644"/>
                  <a:pt x="401" y="1644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3"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" name="Google Shape;716;p17"/>
          <p:cNvGrpSpPr/>
          <p:nvPr/>
        </p:nvGrpSpPr>
        <p:grpSpPr>
          <a:xfrm>
            <a:off x="-99" y="92830"/>
            <a:ext cx="9144199" cy="4957840"/>
            <a:chOff x="-99" y="92830"/>
            <a:chExt cx="9144199" cy="4957840"/>
          </a:xfrm>
        </p:grpSpPr>
        <p:grpSp>
          <p:nvGrpSpPr>
            <p:cNvPr id="717" name="Google Shape;717;p17"/>
            <p:cNvGrpSpPr/>
            <p:nvPr/>
          </p:nvGrpSpPr>
          <p:grpSpPr>
            <a:xfrm>
              <a:off x="-99" y="92830"/>
              <a:ext cx="9144199" cy="4957840"/>
              <a:chOff x="711375" y="548175"/>
              <a:chExt cx="7734900" cy="4055825"/>
            </a:xfrm>
          </p:grpSpPr>
          <p:cxnSp>
            <p:nvCxnSpPr>
              <p:cNvPr id="718" name="Google Shape;718;p17"/>
              <p:cNvCxnSpPr/>
              <p:nvPr/>
            </p:nvCxnSpPr>
            <p:spPr>
              <a:xfrm>
                <a:off x="711375" y="54817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9" name="Google Shape;719;p17"/>
              <p:cNvCxnSpPr/>
              <p:nvPr/>
            </p:nvCxnSpPr>
            <p:spPr>
              <a:xfrm>
                <a:off x="711375" y="81856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0" name="Google Shape;720;p17"/>
              <p:cNvCxnSpPr/>
              <p:nvPr/>
            </p:nvCxnSpPr>
            <p:spPr>
              <a:xfrm>
                <a:off x="711375" y="108895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1" name="Google Shape;721;p17"/>
              <p:cNvCxnSpPr/>
              <p:nvPr/>
            </p:nvCxnSpPr>
            <p:spPr>
              <a:xfrm>
                <a:off x="711375" y="135934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2" name="Google Shape;722;p17"/>
              <p:cNvCxnSpPr/>
              <p:nvPr/>
            </p:nvCxnSpPr>
            <p:spPr>
              <a:xfrm>
                <a:off x="711375" y="162972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3" name="Google Shape;723;p17"/>
              <p:cNvCxnSpPr/>
              <p:nvPr/>
            </p:nvCxnSpPr>
            <p:spPr>
              <a:xfrm>
                <a:off x="711375" y="190011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4" name="Google Shape;724;p17"/>
              <p:cNvCxnSpPr/>
              <p:nvPr/>
            </p:nvCxnSpPr>
            <p:spPr>
              <a:xfrm>
                <a:off x="711375" y="217050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5" name="Google Shape;725;p17"/>
              <p:cNvCxnSpPr/>
              <p:nvPr/>
            </p:nvCxnSpPr>
            <p:spPr>
              <a:xfrm>
                <a:off x="711375" y="244089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6" name="Google Shape;726;p17"/>
              <p:cNvCxnSpPr/>
              <p:nvPr/>
            </p:nvCxnSpPr>
            <p:spPr>
              <a:xfrm>
                <a:off x="711375" y="271128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7" name="Google Shape;727;p17"/>
              <p:cNvCxnSpPr/>
              <p:nvPr/>
            </p:nvCxnSpPr>
            <p:spPr>
              <a:xfrm>
                <a:off x="711375" y="298167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8" name="Google Shape;728;p17"/>
              <p:cNvCxnSpPr/>
              <p:nvPr/>
            </p:nvCxnSpPr>
            <p:spPr>
              <a:xfrm>
                <a:off x="711375" y="325205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9" name="Google Shape;729;p17"/>
              <p:cNvCxnSpPr/>
              <p:nvPr/>
            </p:nvCxnSpPr>
            <p:spPr>
              <a:xfrm>
                <a:off x="711375" y="352244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0" name="Google Shape;730;p17"/>
              <p:cNvCxnSpPr/>
              <p:nvPr/>
            </p:nvCxnSpPr>
            <p:spPr>
              <a:xfrm>
                <a:off x="711375" y="379283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1" name="Google Shape;731;p17"/>
              <p:cNvCxnSpPr/>
              <p:nvPr/>
            </p:nvCxnSpPr>
            <p:spPr>
              <a:xfrm>
                <a:off x="711375" y="406322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2" name="Google Shape;732;p17"/>
              <p:cNvCxnSpPr/>
              <p:nvPr/>
            </p:nvCxnSpPr>
            <p:spPr>
              <a:xfrm>
                <a:off x="711375" y="433361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3" name="Google Shape;733;p17"/>
              <p:cNvCxnSpPr/>
              <p:nvPr/>
            </p:nvCxnSpPr>
            <p:spPr>
              <a:xfrm>
                <a:off x="711375" y="460400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734" name="Google Shape;734;p17"/>
            <p:cNvSpPr/>
            <p:nvPr/>
          </p:nvSpPr>
          <p:spPr>
            <a:xfrm>
              <a:off x="286147" y="197088"/>
              <a:ext cx="8419200" cy="4605600"/>
            </a:xfrm>
            <a:prstGeom prst="rect">
              <a:avLst/>
            </a:prstGeom>
            <a:solidFill>
              <a:srgbClr val="CCA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735" name="Google Shape;735;p17"/>
            <p:cNvSpPr/>
            <p:nvPr/>
          </p:nvSpPr>
          <p:spPr>
            <a:xfrm>
              <a:off x="362351" y="268950"/>
              <a:ext cx="8419200" cy="460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736" name="Google Shape;736;p17"/>
          <p:cNvSpPr txBox="1">
            <a:spLocks noGrp="1"/>
          </p:cNvSpPr>
          <p:nvPr>
            <p:ph type="title"/>
          </p:nvPr>
        </p:nvSpPr>
        <p:spPr>
          <a:xfrm>
            <a:off x="1054075" y="567650"/>
            <a:ext cx="7035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37" name="Google Shape;737;p17"/>
          <p:cNvSpPr/>
          <p:nvPr/>
        </p:nvSpPr>
        <p:spPr>
          <a:xfrm rot="-899981">
            <a:off x="288787" y="4116377"/>
            <a:ext cx="574027" cy="834108"/>
          </a:xfrm>
          <a:custGeom>
            <a:avLst/>
            <a:gdLst/>
            <a:ahLst/>
            <a:cxnLst/>
            <a:rect l="l" t="t" r="r" b="b"/>
            <a:pathLst>
              <a:path w="2693" h="3913" extrusionOk="0">
                <a:moveTo>
                  <a:pt x="1850" y="3187"/>
                </a:moveTo>
                <a:cubicBezTo>
                  <a:pt x="1789" y="3241"/>
                  <a:pt x="1714" y="3280"/>
                  <a:pt x="1634" y="3289"/>
                </a:cubicBezTo>
                <a:cubicBezTo>
                  <a:pt x="1473" y="3307"/>
                  <a:pt x="1321" y="3199"/>
                  <a:pt x="1232" y="3064"/>
                </a:cubicBezTo>
                <a:cubicBezTo>
                  <a:pt x="1115" y="2887"/>
                  <a:pt x="1083" y="2649"/>
                  <a:pt x="1175" y="2457"/>
                </a:cubicBezTo>
                <a:cubicBezTo>
                  <a:pt x="1267" y="2265"/>
                  <a:pt x="1488" y="2136"/>
                  <a:pt x="1697" y="2176"/>
                </a:cubicBezTo>
                <a:cubicBezTo>
                  <a:pt x="1972" y="2227"/>
                  <a:pt x="2013" y="2516"/>
                  <a:pt x="2031" y="2696"/>
                </a:cubicBezTo>
                <a:cubicBezTo>
                  <a:pt x="2049" y="2876"/>
                  <a:pt x="1985" y="3067"/>
                  <a:pt x="1850" y="3187"/>
                </a:cubicBezTo>
                <a:moveTo>
                  <a:pt x="2618" y="2158"/>
                </a:moveTo>
                <a:cubicBezTo>
                  <a:pt x="2321" y="1230"/>
                  <a:pt x="1232" y="1328"/>
                  <a:pt x="919" y="1875"/>
                </a:cubicBezTo>
                <a:cubicBezTo>
                  <a:pt x="840" y="1028"/>
                  <a:pt x="1554" y="452"/>
                  <a:pt x="2196" y="1021"/>
                </a:cubicBezTo>
                <a:cubicBezTo>
                  <a:pt x="2360" y="870"/>
                  <a:pt x="2558" y="589"/>
                  <a:pt x="2680" y="363"/>
                </a:cubicBezTo>
                <a:cubicBezTo>
                  <a:pt x="1823" y="-396"/>
                  <a:pt x="412" y="96"/>
                  <a:pt x="129" y="1279"/>
                </a:cubicBezTo>
                <a:cubicBezTo>
                  <a:pt x="-129" y="2044"/>
                  <a:pt x="-16" y="2952"/>
                  <a:pt x="602" y="3542"/>
                </a:cubicBezTo>
                <a:cubicBezTo>
                  <a:pt x="1630" y="4508"/>
                  <a:pt x="3033" y="3426"/>
                  <a:pt x="2618" y="215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8" name="Google Shape;738;p17"/>
          <p:cNvSpPr/>
          <p:nvPr/>
        </p:nvSpPr>
        <p:spPr>
          <a:xfrm rot="1127681">
            <a:off x="150888" y="4128937"/>
            <a:ext cx="154081" cy="591845"/>
          </a:xfrm>
          <a:custGeom>
            <a:avLst/>
            <a:gdLst/>
            <a:ahLst/>
            <a:cxnLst/>
            <a:rect l="l" t="t" r="r" b="b"/>
            <a:pathLst>
              <a:path w="428" h="1644" extrusionOk="0">
                <a:moveTo>
                  <a:pt x="401" y="1644"/>
                </a:moveTo>
                <a:cubicBezTo>
                  <a:pt x="392" y="1644"/>
                  <a:pt x="384" y="1641"/>
                  <a:pt x="379" y="1633"/>
                </a:cubicBezTo>
                <a:cubicBezTo>
                  <a:pt x="-122" y="947"/>
                  <a:pt x="17" y="31"/>
                  <a:pt x="19" y="22"/>
                </a:cubicBezTo>
                <a:cubicBezTo>
                  <a:pt x="21" y="8"/>
                  <a:pt x="35" y="-2"/>
                  <a:pt x="50" y="0"/>
                </a:cubicBezTo>
                <a:cubicBezTo>
                  <a:pt x="65" y="2"/>
                  <a:pt x="75" y="16"/>
                  <a:pt x="72" y="31"/>
                </a:cubicBezTo>
                <a:cubicBezTo>
                  <a:pt x="71" y="40"/>
                  <a:pt x="-66" y="934"/>
                  <a:pt x="422" y="1601"/>
                </a:cubicBezTo>
                <a:cubicBezTo>
                  <a:pt x="431" y="1613"/>
                  <a:pt x="429" y="1630"/>
                  <a:pt x="417" y="1639"/>
                </a:cubicBezTo>
                <a:cubicBezTo>
                  <a:pt x="412" y="1643"/>
                  <a:pt x="406" y="1644"/>
                  <a:pt x="401" y="1644"/>
                </a:cubicBezTo>
                <a:close/>
              </a:path>
            </a:pathLst>
          </a:custGeom>
          <a:solidFill>
            <a:srgbClr val="001966"/>
          </a:solidFill>
          <a:ln w="9525" cap="flat" cmpd="sng">
            <a:solidFill>
              <a:srgbClr val="001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9" name="Google Shape;739;p17"/>
          <p:cNvSpPr/>
          <p:nvPr/>
        </p:nvSpPr>
        <p:spPr>
          <a:xfrm rot="9000003" flipH="1">
            <a:off x="8288558" y="4300925"/>
            <a:ext cx="741600" cy="741569"/>
          </a:xfrm>
          <a:custGeom>
            <a:avLst/>
            <a:gdLst/>
            <a:ahLst/>
            <a:cxnLst/>
            <a:rect l="l" t="t" r="r" b="b"/>
            <a:pathLst>
              <a:path w="463" h="463" extrusionOk="0">
                <a:moveTo>
                  <a:pt x="463" y="231"/>
                </a:moveTo>
                <a:cubicBezTo>
                  <a:pt x="463" y="359"/>
                  <a:pt x="360" y="463"/>
                  <a:pt x="232" y="463"/>
                </a:cubicBezTo>
                <a:cubicBezTo>
                  <a:pt x="104" y="463"/>
                  <a:pt x="0" y="359"/>
                  <a:pt x="0" y="231"/>
                </a:cubicBezTo>
                <a:cubicBezTo>
                  <a:pt x="0" y="104"/>
                  <a:pt x="104" y="0"/>
                  <a:pt x="232" y="0"/>
                </a:cubicBezTo>
                <a:cubicBezTo>
                  <a:pt x="360" y="0"/>
                  <a:pt x="463" y="104"/>
                  <a:pt x="463" y="23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0" name="Google Shape;740;p17"/>
          <p:cNvSpPr/>
          <p:nvPr/>
        </p:nvSpPr>
        <p:spPr>
          <a:xfrm rot="-486410" flipH="1">
            <a:off x="8174847" y="4152949"/>
            <a:ext cx="620855" cy="200103"/>
          </a:xfrm>
          <a:custGeom>
            <a:avLst/>
            <a:gdLst/>
            <a:ahLst/>
            <a:cxnLst/>
            <a:rect l="l" t="t" r="r" b="b"/>
            <a:pathLst>
              <a:path w="1390" h="448" extrusionOk="0">
                <a:moveTo>
                  <a:pt x="1373" y="448"/>
                </a:moveTo>
                <a:cubicBezTo>
                  <a:pt x="1369" y="448"/>
                  <a:pt x="1364" y="446"/>
                  <a:pt x="1361" y="443"/>
                </a:cubicBezTo>
                <a:cubicBezTo>
                  <a:pt x="1034" y="132"/>
                  <a:pt x="688" y="51"/>
                  <a:pt x="455" y="37"/>
                </a:cubicBezTo>
                <a:cubicBezTo>
                  <a:pt x="203" y="22"/>
                  <a:pt x="25" y="81"/>
                  <a:pt x="23" y="82"/>
                </a:cubicBezTo>
                <a:cubicBezTo>
                  <a:pt x="14" y="85"/>
                  <a:pt x="4" y="80"/>
                  <a:pt x="1" y="71"/>
                </a:cubicBezTo>
                <a:cubicBezTo>
                  <a:pt x="-2" y="61"/>
                  <a:pt x="3" y="51"/>
                  <a:pt x="12" y="48"/>
                </a:cubicBezTo>
                <a:cubicBezTo>
                  <a:pt x="19" y="46"/>
                  <a:pt x="743" y="-193"/>
                  <a:pt x="1385" y="417"/>
                </a:cubicBezTo>
                <a:cubicBezTo>
                  <a:pt x="1392" y="424"/>
                  <a:pt x="1392" y="435"/>
                  <a:pt x="1386" y="442"/>
                </a:cubicBezTo>
                <a:cubicBezTo>
                  <a:pt x="1382" y="446"/>
                  <a:pt x="1378" y="448"/>
                  <a:pt x="1373" y="448"/>
                </a:cubicBezTo>
                <a:close/>
              </a:path>
            </a:pathLst>
          </a:custGeom>
          <a:solidFill>
            <a:srgbClr val="00116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41" name="Google Shape;741;p17"/>
          <p:cNvGrpSpPr/>
          <p:nvPr/>
        </p:nvGrpSpPr>
        <p:grpSpPr>
          <a:xfrm rot="3219503" flipH="1">
            <a:off x="569080" y="632101"/>
            <a:ext cx="102600" cy="625322"/>
            <a:chOff x="4380840" y="239400"/>
            <a:chExt cx="102600" cy="625320"/>
          </a:xfrm>
        </p:grpSpPr>
        <p:sp>
          <p:nvSpPr>
            <p:cNvPr id="742" name="Google Shape;742;p17"/>
            <p:cNvSpPr/>
            <p:nvPr/>
          </p:nvSpPr>
          <p:spPr>
            <a:xfrm>
              <a:off x="4380840" y="239400"/>
              <a:ext cx="102600" cy="625320"/>
            </a:xfrm>
            <a:custGeom>
              <a:avLst/>
              <a:gdLst/>
              <a:ahLst/>
              <a:cxnLst/>
              <a:rect l="l" t="t" r="r" b="b"/>
              <a:pathLst>
                <a:path w="285" h="1737" extrusionOk="0">
                  <a:moveTo>
                    <a:pt x="234" y="24"/>
                  </a:moveTo>
                  <a:lnTo>
                    <a:pt x="234" y="24"/>
                  </a:lnTo>
                  <a:moveTo>
                    <a:pt x="234" y="24"/>
                  </a:moveTo>
                  <a:lnTo>
                    <a:pt x="234" y="24"/>
                  </a:lnTo>
                  <a:moveTo>
                    <a:pt x="268" y="1737"/>
                  </a:moveTo>
                  <a:cubicBezTo>
                    <a:pt x="268" y="1737"/>
                    <a:pt x="267" y="1737"/>
                    <a:pt x="267" y="1736"/>
                  </a:cubicBezTo>
                  <a:lnTo>
                    <a:pt x="52" y="1725"/>
                  </a:lnTo>
                  <a:cubicBezTo>
                    <a:pt x="42" y="1725"/>
                    <a:pt x="35" y="1716"/>
                    <a:pt x="35" y="1707"/>
                  </a:cubicBezTo>
                  <a:cubicBezTo>
                    <a:pt x="36" y="1697"/>
                    <a:pt x="44" y="1690"/>
                    <a:pt x="54" y="1690"/>
                  </a:cubicBezTo>
                  <a:lnTo>
                    <a:pt x="250" y="1700"/>
                  </a:lnTo>
                  <a:lnTo>
                    <a:pt x="233" y="39"/>
                  </a:lnTo>
                  <a:cubicBezTo>
                    <a:pt x="204" y="34"/>
                    <a:pt x="104" y="35"/>
                    <a:pt x="19" y="40"/>
                  </a:cubicBezTo>
                  <a:cubicBezTo>
                    <a:pt x="9" y="40"/>
                    <a:pt x="0" y="33"/>
                    <a:pt x="0" y="23"/>
                  </a:cubicBezTo>
                  <a:cubicBezTo>
                    <a:pt x="0" y="13"/>
                    <a:pt x="7" y="5"/>
                    <a:pt x="17" y="4"/>
                  </a:cubicBezTo>
                  <a:cubicBezTo>
                    <a:pt x="246" y="-7"/>
                    <a:pt x="259" y="9"/>
                    <a:pt x="264" y="16"/>
                  </a:cubicBezTo>
                  <a:cubicBezTo>
                    <a:pt x="267" y="19"/>
                    <a:pt x="268" y="24"/>
                    <a:pt x="268" y="29"/>
                  </a:cubicBezTo>
                  <a:lnTo>
                    <a:pt x="269" y="29"/>
                  </a:lnTo>
                  <a:lnTo>
                    <a:pt x="285" y="1719"/>
                  </a:lnTo>
                  <a:cubicBezTo>
                    <a:pt x="285" y="1724"/>
                    <a:pt x="284" y="1728"/>
                    <a:pt x="280" y="1732"/>
                  </a:cubicBezTo>
                  <a:cubicBezTo>
                    <a:pt x="277" y="1735"/>
                    <a:pt x="272" y="1737"/>
                    <a:pt x="268" y="173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17"/>
            <p:cNvSpPr/>
            <p:nvPr/>
          </p:nvSpPr>
          <p:spPr>
            <a:xfrm>
              <a:off x="4388400" y="452520"/>
              <a:ext cx="91080" cy="12600"/>
            </a:xfrm>
            <a:custGeom>
              <a:avLst/>
              <a:gdLst/>
              <a:ahLst/>
              <a:cxnLst/>
              <a:rect l="l" t="t" r="r" b="b"/>
              <a:pathLst>
                <a:path w="253" h="35" extrusionOk="0">
                  <a:moveTo>
                    <a:pt x="236" y="35"/>
                  </a:moveTo>
                  <a:lnTo>
                    <a:pt x="17" y="35"/>
                  </a:ln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7" y="0"/>
                    <a:pt x="17" y="0"/>
                  </a:cubicBezTo>
                  <a:lnTo>
                    <a:pt x="236" y="0"/>
                  </a:lnTo>
                  <a:cubicBezTo>
                    <a:pt x="246" y="0"/>
                    <a:pt x="253" y="8"/>
                    <a:pt x="253" y="18"/>
                  </a:cubicBezTo>
                  <a:cubicBezTo>
                    <a:pt x="253" y="28"/>
                    <a:pt x="246" y="35"/>
                    <a:pt x="236" y="35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17"/>
            <p:cNvSpPr/>
            <p:nvPr/>
          </p:nvSpPr>
          <p:spPr>
            <a:xfrm>
              <a:off x="4409280" y="283320"/>
              <a:ext cx="68760" cy="13320"/>
            </a:xfrm>
            <a:custGeom>
              <a:avLst/>
              <a:gdLst/>
              <a:ahLst/>
              <a:cxnLst/>
              <a:rect l="l" t="t" r="r" b="b"/>
              <a:pathLst>
                <a:path w="191" h="37" extrusionOk="0">
                  <a:moveTo>
                    <a:pt x="18" y="37"/>
                  </a:moveTo>
                  <a:cubicBezTo>
                    <a:pt x="8" y="37"/>
                    <a:pt x="0" y="29"/>
                    <a:pt x="0" y="20"/>
                  </a:cubicBezTo>
                  <a:cubicBezTo>
                    <a:pt x="0" y="10"/>
                    <a:pt x="8" y="2"/>
                    <a:pt x="18" y="2"/>
                  </a:cubicBezTo>
                  <a:lnTo>
                    <a:pt x="173" y="0"/>
                  </a:lnTo>
                  <a:cubicBezTo>
                    <a:pt x="183" y="-1"/>
                    <a:pt x="191" y="8"/>
                    <a:pt x="191" y="17"/>
                  </a:cubicBezTo>
                  <a:cubicBezTo>
                    <a:pt x="191" y="27"/>
                    <a:pt x="183" y="35"/>
                    <a:pt x="173" y="35"/>
                  </a:cubicBezTo>
                  <a:lnTo>
                    <a:pt x="18" y="37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17"/>
            <p:cNvSpPr/>
            <p:nvPr/>
          </p:nvSpPr>
          <p:spPr>
            <a:xfrm>
              <a:off x="4412520" y="327600"/>
              <a:ext cx="65880" cy="15480"/>
            </a:xfrm>
            <a:custGeom>
              <a:avLst/>
              <a:gdLst/>
              <a:ahLst/>
              <a:cxnLst/>
              <a:rect l="l" t="t" r="r" b="b"/>
              <a:pathLst>
                <a:path w="183" h="43" extrusionOk="0">
                  <a:moveTo>
                    <a:pt x="18" y="43"/>
                  </a:moveTo>
                  <a:cubicBezTo>
                    <a:pt x="9" y="43"/>
                    <a:pt x="1" y="36"/>
                    <a:pt x="0" y="26"/>
                  </a:cubicBezTo>
                  <a:cubicBezTo>
                    <a:pt x="0" y="17"/>
                    <a:pt x="7" y="8"/>
                    <a:pt x="17" y="8"/>
                  </a:cubicBezTo>
                  <a:lnTo>
                    <a:pt x="164" y="0"/>
                  </a:lnTo>
                  <a:cubicBezTo>
                    <a:pt x="174" y="0"/>
                    <a:pt x="182" y="7"/>
                    <a:pt x="183" y="17"/>
                  </a:cubicBezTo>
                  <a:cubicBezTo>
                    <a:pt x="183" y="27"/>
                    <a:pt x="176" y="35"/>
                    <a:pt x="166" y="36"/>
                  </a:cubicBezTo>
                  <a:lnTo>
                    <a:pt x="19" y="43"/>
                  </a:lnTo>
                  <a:lnTo>
                    <a:pt x="18" y="43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17"/>
            <p:cNvSpPr/>
            <p:nvPr/>
          </p:nvSpPr>
          <p:spPr>
            <a:xfrm>
              <a:off x="4415040" y="375480"/>
              <a:ext cx="63720" cy="13680"/>
            </a:xfrm>
            <a:custGeom>
              <a:avLst/>
              <a:gdLst/>
              <a:ahLst/>
              <a:cxnLst/>
              <a:rect l="l" t="t" r="r" b="b"/>
              <a:pathLst>
                <a:path w="177" h="38" extrusionOk="0">
                  <a:moveTo>
                    <a:pt x="17" y="38"/>
                  </a:moveTo>
                  <a:cubicBezTo>
                    <a:pt x="8" y="38"/>
                    <a:pt x="0" y="30"/>
                    <a:pt x="0" y="21"/>
                  </a:cubicBezTo>
                  <a:cubicBezTo>
                    <a:pt x="-1" y="11"/>
                    <a:pt x="7" y="3"/>
                    <a:pt x="17" y="3"/>
                  </a:cubicBezTo>
                  <a:lnTo>
                    <a:pt x="159" y="0"/>
                  </a:lnTo>
                  <a:cubicBezTo>
                    <a:pt x="170" y="0"/>
                    <a:pt x="177" y="7"/>
                    <a:pt x="177" y="17"/>
                  </a:cubicBezTo>
                  <a:cubicBezTo>
                    <a:pt x="177" y="27"/>
                    <a:pt x="170" y="35"/>
                    <a:pt x="160" y="35"/>
                  </a:cubicBezTo>
                  <a:lnTo>
                    <a:pt x="18" y="38"/>
                  </a:lnTo>
                  <a:lnTo>
                    <a:pt x="17" y="38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17"/>
            <p:cNvSpPr/>
            <p:nvPr/>
          </p:nvSpPr>
          <p:spPr>
            <a:xfrm>
              <a:off x="4418280" y="411840"/>
              <a:ext cx="60840" cy="14760"/>
            </a:xfrm>
            <a:custGeom>
              <a:avLst/>
              <a:gdLst/>
              <a:ahLst/>
              <a:cxnLst/>
              <a:rect l="l" t="t" r="r" b="b"/>
              <a:pathLst>
                <a:path w="169" h="41" extrusionOk="0">
                  <a:moveTo>
                    <a:pt x="18" y="41"/>
                  </a:moveTo>
                  <a:cubicBezTo>
                    <a:pt x="8" y="41"/>
                    <a:pt x="0" y="33"/>
                    <a:pt x="0" y="24"/>
                  </a:cubicBezTo>
                  <a:cubicBezTo>
                    <a:pt x="-1" y="14"/>
                    <a:pt x="6" y="6"/>
                    <a:pt x="16" y="5"/>
                  </a:cubicBezTo>
                  <a:cubicBezTo>
                    <a:pt x="62" y="4"/>
                    <a:pt x="106" y="2"/>
                    <a:pt x="151" y="0"/>
                  </a:cubicBezTo>
                  <a:cubicBezTo>
                    <a:pt x="161" y="-1"/>
                    <a:pt x="169" y="7"/>
                    <a:pt x="169" y="16"/>
                  </a:cubicBezTo>
                  <a:cubicBezTo>
                    <a:pt x="170" y="26"/>
                    <a:pt x="162" y="34"/>
                    <a:pt x="153" y="35"/>
                  </a:cubicBezTo>
                  <a:cubicBezTo>
                    <a:pt x="108" y="37"/>
                    <a:pt x="63" y="39"/>
                    <a:pt x="19" y="41"/>
                  </a:cubicBezTo>
                  <a:cubicBezTo>
                    <a:pt x="18" y="41"/>
                    <a:pt x="18" y="41"/>
                    <a:pt x="18" y="41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17"/>
            <p:cNvSpPr/>
            <p:nvPr/>
          </p:nvSpPr>
          <p:spPr>
            <a:xfrm>
              <a:off x="4432320" y="486720"/>
              <a:ext cx="41400" cy="13320"/>
            </a:xfrm>
            <a:custGeom>
              <a:avLst/>
              <a:gdLst/>
              <a:ahLst/>
              <a:cxnLst/>
              <a:rect l="l" t="t" r="r" b="b"/>
              <a:pathLst>
                <a:path w="115" h="37" extrusionOk="0">
                  <a:moveTo>
                    <a:pt x="18" y="37"/>
                  </a:moveTo>
                  <a:cubicBezTo>
                    <a:pt x="8" y="37"/>
                    <a:pt x="0" y="29"/>
                    <a:pt x="0" y="20"/>
                  </a:cubicBezTo>
                  <a:cubicBezTo>
                    <a:pt x="0" y="10"/>
                    <a:pt x="8" y="2"/>
                    <a:pt x="18" y="2"/>
                  </a:cubicBezTo>
                  <a:cubicBezTo>
                    <a:pt x="49" y="2"/>
                    <a:pt x="81" y="1"/>
                    <a:pt x="113" y="0"/>
                  </a:cubicBezTo>
                  <a:lnTo>
                    <a:pt x="115" y="18"/>
                  </a:lnTo>
                  <a:lnTo>
                    <a:pt x="114" y="35"/>
                  </a:lnTo>
                  <a:cubicBezTo>
                    <a:pt x="82" y="36"/>
                    <a:pt x="50" y="37"/>
                    <a:pt x="18" y="3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17"/>
            <p:cNvSpPr/>
            <p:nvPr/>
          </p:nvSpPr>
          <p:spPr>
            <a:xfrm>
              <a:off x="4417920" y="531720"/>
              <a:ext cx="62640" cy="14040"/>
            </a:xfrm>
            <a:custGeom>
              <a:avLst/>
              <a:gdLst/>
              <a:ahLst/>
              <a:cxnLst/>
              <a:rect l="l" t="t" r="r" b="b"/>
              <a:pathLst>
                <a:path w="174" h="39" extrusionOk="0">
                  <a:moveTo>
                    <a:pt x="156" y="39"/>
                  </a:moveTo>
                  <a:lnTo>
                    <a:pt x="155" y="39"/>
                  </a:lnTo>
                  <a:lnTo>
                    <a:pt x="151" y="39"/>
                  </a:lnTo>
                  <a:cubicBezTo>
                    <a:pt x="107" y="38"/>
                    <a:pt x="62" y="37"/>
                    <a:pt x="17" y="35"/>
                  </a:cubicBezTo>
                  <a:cubicBezTo>
                    <a:pt x="8" y="35"/>
                    <a:pt x="0" y="27"/>
                    <a:pt x="0" y="17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63" y="1"/>
                    <a:pt x="108" y="3"/>
                    <a:pt x="152" y="4"/>
                  </a:cubicBezTo>
                  <a:lnTo>
                    <a:pt x="156" y="4"/>
                  </a:lnTo>
                  <a:cubicBezTo>
                    <a:pt x="166" y="4"/>
                    <a:pt x="174" y="13"/>
                    <a:pt x="174" y="22"/>
                  </a:cubicBezTo>
                  <a:cubicBezTo>
                    <a:pt x="173" y="32"/>
                    <a:pt x="165" y="39"/>
                    <a:pt x="156" y="39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17"/>
            <p:cNvSpPr/>
            <p:nvPr/>
          </p:nvSpPr>
          <p:spPr>
            <a:xfrm>
              <a:off x="4423320" y="571320"/>
              <a:ext cx="57600" cy="14040"/>
            </a:xfrm>
            <a:custGeom>
              <a:avLst/>
              <a:gdLst/>
              <a:ahLst/>
              <a:cxnLst/>
              <a:rect l="l" t="t" r="r" b="b"/>
              <a:pathLst>
                <a:path w="160" h="39" extrusionOk="0">
                  <a:moveTo>
                    <a:pt x="142" y="39"/>
                  </a:moveTo>
                  <a:lnTo>
                    <a:pt x="141" y="39"/>
                  </a:lnTo>
                  <a:lnTo>
                    <a:pt x="17" y="35"/>
                  </a:lnTo>
                  <a:cubicBezTo>
                    <a:pt x="8" y="35"/>
                    <a:pt x="0" y="27"/>
                    <a:pt x="0" y="17"/>
                  </a:cubicBezTo>
                  <a:cubicBezTo>
                    <a:pt x="1" y="7"/>
                    <a:pt x="9" y="0"/>
                    <a:pt x="19" y="0"/>
                  </a:cubicBezTo>
                  <a:lnTo>
                    <a:pt x="143" y="4"/>
                  </a:lnTo>
                  <a:cubicBezTo>
                    <a:pt x="152" y="4"/>
                    <a:pt x="160" y="12"/>
                    <a:pt x="160" y="22"/>
                  </a:cubicBezTo>
                  <a:cubicBezTo>
                    <a:pt x="159" y="32"/>
                    <a:pt x="152" y="39"/>
                    <a:pt x="142" y="39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17"/>
            <p:cNvSpPr/>
            <p:nvPr/>
          </p:nvSpPr>
          <p:spPr>
            <a:xfrm>
              <a:off x="4429440" y="607680"/>
              <a:ext cx="51840" cy="13320"/>
            </a:xfrm>
            <a:custGeom>
              <a:avLst/>
              <a:gdLst/>
              <a:ahLst/>
              <a:cxnLst/>
              <a:rect l="l" t="t" r="r" b="b"/>
              <a:pathLst>
                <a:path w="144" h="37" extrusionOk="0">
                  <a:moveTo>
                    <a:pt x="126" y="37"/>
                  </a:moveTo>
                  <a:lnTo>
                    <a:pt x="126" y="37"/>
                  </a:lnTo>
                  <a:lnTo>
                    <a:pt x="18" y="35"/>
                  </a:lnTo>
                  <a:cubicBezTo>
                    <a:pt x="8" y="35"/>
                    <a:pt x="0" y="27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lnTo>
                    <a:pt x="126" y="2"/>
                  </a:lnTo>
                  <a:cubicBezTo>
                    <a:pt x="136" y="2"/>
                    <a:pt x="144" y="10"/>
                    <a:pt x="144" y="20"/>
                  </a:cubicBezTo>
                  <a:cubicBezTo>
                    <a:pt x="144" y="29"/>
                    <a:pt x="136" y="37"/>
                    <a:pt x="126" y="3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17"/>
            <p:cNvSpPr/>
            <p:nvPr/>
          </p:nvSpPr>
          <p:spPr>
            <a:xfrm>
              <a:off x="4424400" y="682200"/>
              <a:ext cx="57600" cy="13680"/>
            </a:xfrm>
            <a:custGeom>
              <a:avLst/>
              <a:gdLst/>
              <a:ahLst/>
              <a:cxnLst/>
              <a:rect l="l" t="t" r="r" b="b"/>
              <a:pathLst>
                <a:path w="160" h="38" extrusionOk="0">
                  <a:moveTo>
                    <a:pt x="18" y="38"/>
                  </a:moveTo>
                  <a:cubicBezTo>
                    <a:pt x="8" y="38"/>
                    <a:pt x="0" y="30"/>
                    <a:pt x="0" y="20"/>
                  </a:cubicBezTo>
                  <a:cubicBezTo>
                    <a:pt x="0" y="11"/>
                    <a:pt x="7" y="3"/>
                    <a:pt x="17" y="2"/>
                  </a:cubicBezTo>
                  <a:cubicBezTo>
                    <a:pt x="59" y="2"/>
                    <a:pt x="100" y="1"/>
                    <a:pt x="142" y="0"/>
                  </a:cubicBezTo>
                  <a:cubicBezTo>
                    <a:pt x="152" y="-1"/>
                    <a:pt x="160" y="7"/>
                    <a:pt x="160" y="17"/>
                  </a:cubicBezTo>
                  <a:cubicBezTo>
                    <a:pt x="160" y="27"/>
                    <a:pt x="152" y="35"/>
                    <a:pt x="143" y="35"/>
                  </a:cubicBezTo>
                  <a:cubicBezTo>
                    <a:pt x="101" y="36"/>
                    <a:pt x="60" y="37"/>
                    <a:pt x="18" y="38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17"/>
            <p:cNvSpPr/>
            <p:nvPr/>
          </p:nvSpPr>
          <p:spPr>
            <a:xfrm>
              <a:off x="4424400" y="720360"/>
              <a:ext cx="57960" cy="16560"/>
            </a:xfrm>
            <a:custGeom>
              <a:avLst/>
              <a:gdLst/>
              <a:ahLst/>
              <a:cxnLst/>
              <a:rect l="l" t="t" r="r" b="b"/>
              <a:pathLst>
                <a:path w="161" h="46" extrusionOk="0">
                  <a:moveTo>
                    <a:pt x="17" y="46"/>
                  </a:moveTo>
                  <a:cubicBezTo>
                    <a:pt x="8" y="46"/>
                    <a:pt x="1" y="39"/>
                    <a:pt x="0" y="29"/>
                  </a:cubicBezTo>
                  <a:cubicBezTo>
                    <a:pt x="-1" y="20"/>
                    <a:pt x="6" y="11"/>
                    <a:pt x="16" y="10"/>
                  </a:cubicBezTo>
                  <a:cubicBezTo>
                    <a:pt x="56" y="7"/>
                    <a:pt x="96" y="4"/>
                    <a:pt x="137" y="0"/>
                  </a:cubicBezTo>
                  <a:lnTo>
                    <a:pt x="142" y="0"/>
                  </a:lnTo>
                  <a:cubicBezTo>
                    <a:pt x="151" y="-1"/>
                    <a:pt x="160" y="6"/>
                    <a:pt x="161" y="16"/>
                  </a:cubicBezTo>
                  <a:cubicBezTo>
                    <a:pt x="162" y="26"/>
                    <a:pt x="155" y="34"/>
                    <a:pt x="145" y="35"/>
                  </a:cubicBezTo>
                  <a:lnTo>
                    <a:pt x="140" y="36"/>
                  </a:lnTo>
                  <a:cubicBezTo>
                    <a:pt x="99" y="39"/>
                    <a:pt x="59" y="42"/>
                    <a:pt x="19" y="46"/>
                  </a:cubicBezTo>
                  <a:cubicBezTo>
                    <a:pt x="18" y="46"/>
                    <a:pt x="18" y="46"/>
                    <a:pt x="17" y="46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17"/>
            <p:cNvSpPr/>
            <p:nvPr/>
          </p:nvSpPr>
          <p:spPr>
            <a:xfrm>
              <a:off x="4428360" y="768240"/>
              <a:ext cx="54360" cy="13320"/>
            </a:xfrm>
            <a:custGeom>
              <a:avLst/>
              <a:gdLst/>
              <a:ahLst/>
              <a:cxnLst/>
              <a:rect l="l" t="t" r="r" b="b"/>
              <a:pathLst>
                <a:path w="151" h="37" extrusionOk="0">
                  <a:moveTo>
                    <a:pt x="18" y="37"/>
                  </a:moveTo>
                  <a:cubicBezTo>
                    <a:pt x="8" y="37"/>
                    <a:pt x="1" y="30"/>
                    <a:pt x="0" y="20"/>
                  </a:cubicBezTo>
                  <a:cubicBezTo>
                    <a:pt x="0" y="10"/>
                    <a:pt x="8" y="2"/>
                    <a:pt x="18" y="2"/>
                  </a:cubicBezTo>
                  <a:lnTo>
                    <a:pt x="133" y="0"/>
                  </a:lnTo>
                  <a:lnTo>
                    <a:pt x="134" y="0"/>
                  </a:lnTo>
                  <a:cubicBezTo>
                    <a:pt x="143" y="0"/>
                    <a:pt x="151" y="8"/>
                    <a:pt x="151" y="17"/>
                  </a:cubicBezTo>
                  <a:cubicBezTo>
                    <a:pt x="152" y="27"/>
                    <a:pt x="144" y="35"/>
                    <a:pt x="134" y="35"/>
                  </a:cubicBezTo>
                  <a:lnTo>
                    <a:pt x="18" y="37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17"/>
            <p:cNvSpPr/>
            <p:nvPr/>
          </p:nvSpPr>
          <p:spPr>
            <a:xfrm>
              <a:off x="4425480" y="810000"/>
              <a:ext cx="57600" cy="13680"/>
            </a:xfrm>
            <a:custGeom>
              <a:avLst/>
              <a:gdLst/>
              <a:ahLst/>
              <a:cxnLst/>
              <a:rect l="l" t="t" r="r" b="b"/>
              <a:pathLst>
                <a:path w="160" h="38" extrusionOk="0">
                  <a:moveTo>
                    <a:pt x="18" y="38"/>
                  </a:moveTo>
                  <a:cubicBezTo>
                    <a:pt x="8" y="38"/>
                    <a:pt x="0" y="30"/>
                    <a:pt x="0" y="20"/>
                  </a:cubicBezTo>
                  <a:cubicBezTo>
                    <a:pt x="0" y="10"/>
                    <a:pt x="8" y="2"/>
                    <a:pt x="17" y="2"/>
                  </a:cubicBezTo>
                  <a:lnTo>
                    <a:pt x="143" y="0"/>
                  </a:lnTo>
                  <a:cubicBezTo>
                    <a:pt x="153" y="0"/>
                    <a:pt x="160" y="7"/>
                    <a:pt x="160" y="17"/>
                  </a:cubicBezTo>
                  <a:cubicBezTo>
                    <a:pt x="161" y="27"/>
                    <a:pt x="153" y="35"/>
                    <a:pt x="143" y="35"/>
                  </a:cubicBezTo>
                  <a:lnTo>
                    <a:pt x="18" y="38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17"/>
            <p:cNvSpPr/>
            <p:nvPr/>
          </p:nvSpPr>
          <p:spPr>
            <a:xfrm>
              <a:off x="4393440" y="645840"/>
              <a:ext cx="88200" cy="16920"/>
            </a:xfrm>
            <a:custGeom>
              <a:avLst/>
              <a:gdLst/>
              <a:ahLst/>
              <a:cxnLst/>
              <a:rect l="l" t="t" r="r" b="b"/>
              <a:pathLst>
                <a:path w="245" h="47" extrusionOk="0">
                  <a:moveTo>
                    <a:pt x="18" y="47"/>
                  </a:moveTo>
                  <a:cubicBezTo>
                    <a:pt x="8" y="47"/>
                    <a:pt x="1" y="40"/>
                    <a:pt x="0" y="31"/>
                  </a:cubicBezTo>
                  <a:cubicBezTo>
                    <a:pt x="-1" y="21"/>
                    <a:pt x="7" y="13"/>
                    <a:pt x="17" y="12"/>
                  </a:cubicBezTo>
                  <a:lnTo>
                    <a:pt x="226" y="0"/>
                  </a:lnTo>
                  <a:cubicBezTo>
                    <a:pt x="236" y="-1"/>
                    <a:pt x="244" y="6"/>
                    <a:pt x="245" y="16"/>
                  </a:cubicBezTo>
                  <a:cubicBezTo>
                    <a:pt x="245" y="26"/>
                    <a:pt x="238" y="34"/>
                    <a:pt x="228" y="35"/>
                  </a:cubicBezTo>
                  <a:lnTo>
                    <a:pt x="19" y="47"/>
                  </a:lnTo>
                  <a:cubicBezTo>
                    <a:pt x="18" y="47"/>
                    <a:pt x="18" y="47"/>
                    <a:pt x="18" y="4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7" name="Google Shape;757;p17"/>
          <p:cNvGrpSpPr/>
          <p:nvPr/>
        </p:nvGrpSpPr>
        <p:grpSpPr>
          <a:xfrm rot="-899750" flipH="1">
            <a:off x="-527106" y="142322"/>
            <a:ext cx="1484624" cy="1098952"/>
            <a:chOff x="4943880" y="2685600"/>
            <a:chExt cx="1905480" cy="1410480"/>
          </a:xfrm>
        </p:grpSpPr>
        <p:sp>
          <p:nvSpPr>
            <p:cNvPr id="758" name="Google Shape;758;p17"/>
            <p:cNvSpPr/>
            <p:nvPr/>
          </p:nvSpPr>
          <p:spPr>
            <a:xfrm>
              <a:off x="4943880" y="2685600"/>
              <a:ext cx="1905480" cy="1410480"/>
            </a:xfrm>
            <a:custGeom>
              <a:avLst/>
              <a:gdLst/>
              <a:ahLst/>
              <a:cxnLst/>
              <a:rect l="l" t="t" r="r" b="b"/>
              <a:pathLst>
                <a:path w="5293" h="3918" extrusionOk="0">
                  <a:moveTo>
                    <a:pt x="3226" y="1176"/>
                  </a:moveTo>
                  <a:cubicBezTo>
                    <a:pt x="3741" y="1376"/>
                    <a:pt x="3996" y="1956"/>
                    <a:pt x="3796" y="2471"/>
                  </a:cubicBezTo>
                  <a:lnTo>
                    <a:pt x="1931" y="1745"/>
                  </a:lnTo>
                  <a:cubicBezTo>
                    <a:pt x="2131" y="1230"/>
                    <a:pt x="2711" y="975"/>
                    <a:pt x="3226" y="1176"/>
                  </a:cubicBezTo>
                  <a:moveTo>
                    <a:pt x="5109" y="3665"/>
                  </a:moveTo>
                  <a:cubicBezTo>
                    <a:pt x="5648" y="2281"/>
                    <a:pt x="4963" y="722"/>
                    <a:pt x="3579" y="184"/>
                  </a:cubicBezTo>
                  <a:cubicBezTo>
                    <a:pt x="2195" y="-354"/>
                    <a:pt x="636" y="331"/>
                    <a:pt x="98" y="1714"/>
                  </a:cubicBezTo>
                  <a:lnTo>
                    <a:pt x="98" y="1714"/>
                  </a:lnTo>
                  <a:lnTo>
                    <a:pt x="0" y="1966"/>
                  </a:lnTo>
                  <a:lnTo>
                    <a:pt x="5011" y="3918"/>
                  </a:lnTo>
                  <a:lnTo>
                    <a:pt x="5109" y="3665"/>
                  </a:lnTo>
                  <a:close/>
                </a:path>
              </a:pathLst>
            </a:custGeom>
            <a:solidFill>
              <a:srgbClr val="FF844E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17"/>
            <p:cNvSpPr/>
            <p:nvPr/>
          </p:nvSpPr>
          <p:spPr>
            <a:xfrm>
              <a:off x="6162480" y="2802960"/>
              <a:ext cx="60120" cy="102240"/>
            </a:xfrm>
            <a:custGeom>
              <a:avLst/>
              <a:gdLst/>
              <a:ahLst/>
              <a:cxnLst/>
              <a:rect l="l" t="t" r="r" b="b"/>
              <a:pathLst>
                <a:path w="167" h="284" extrusionOk="0">
                  <a:moveTo>
                    <a:pt x="0" y="259"/>
                  </a:moveTo>
                  <a:lnTo>
                    <a:pt x="101" y="0"/>
                  </a:lnTo>
                  <a:lnTo>
                    <a:pt x="167" y="25"/>
                  </a:lnTo>
                  <a:lnTo>
                    <a:pt x="66" y="284"/>
                  </a:lnTo>
                  <a:lnTo>
                    <a:pt x="0" y="259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17"/>
            <p:cNvSpPr/>
            <p:nvPr/>
          </p:nvSpPr>
          <p:spPr>
            <a:xfrm>
              <a:off x="5965920" y="2751840"/>
              <a:ext cx="36720" cy="102240"/>
            </a:xfrm>
            <a:custGeom>
              <a:avLst/>
              <a:gdLst/>
              <a:ahLst/>
              <a:cxnLst/>
              <a:rect l="l" t="t" r="r" b="b"/>
              <a:pathLst>
                <a:path w="102" h="284" extrusionOk="0">
                  <a:moveTo>
                    <a:pt x="0" y="276"/>
                  </a:moveTo>
                  <a:lnTo>
                    <a:pt x="31" y="0"/>
                  </a:lnTo>
                  <a:lnTo>
                    <a:pt x="102" y="8"/>
                  </a:lnTo>
                  <a:lnTo>
                    <a:pt x="71" y="284"/>
                  </a:lnTo>
                  <a:lnTo>
                    <a:pt x="0" y="276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17"/>
            <p:cNvSpPr/>
            <p:nvPr/>
          </p:nvSpPr>
          <p:spPr>
            <a:xfrm>
              <a:off x="5749560" y="2756160"/>
              <a:ext cx="40680" cy="102960"/>
            </a:xfrm>
            <a:custGeom>
              <a:avLst/>
              <a:gdLst/>
              <a:ahLst/>
              <a:cxnLst/>
              <a:rect l="l" t="t" r="r" b="b"/>
              <a:pathLst>
                <a:path w="113" h="286" extrusionOk="0">
                  <a:moveTo>
                    <a:pt x="43" y="286"/>
                  </a:moveTo>
                  <a:lnTo>
                    <a:pt x="0" y="11"/>
                  </a:lnTo>
                  <a:lnTo>
                    <a:pt x="71" y="0"/>
                  </a:lnTo>
                  <a:lnTo>
                    <a:pt x="113" y="275"/>
                  </a:lnTo>
                  <a:lnTo>
                    <a:pt x="43" y="286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17"/>
            <p:cNvSpPr/>
            <p:nvPr/>
          </p:nvSpPr>
          <p:spPr>
            <a:xfrm>
              <a:off x="5532120" y="2816640"/>
              <a:ext cx="64080" cy="101880"/>
            </a:xfrm>
            <a:custGeom>
              <a:avLst/>
              <a:gdLst/>
              <a:ahLst/>
              <a:cxnLst/>
              <a:rect l="l" t="t" r="r" b="b"/>
              <a:pathLst>
                <a:path w="178" h="283" extrusionOk="0">
                  <a:moveTo>
                    <a:pt x="112" y="283"/>
                  </a:moveTo>
                  <a:lnTo>
                    <a:pt x="0" y="28"/>
                  </a:lnTo>
                  <a:lnTo>
                    <a:pt x="65" y="0"/>
                  </a:lnTo>
                  <a:lnTo>
                    <a:pt x="178" y="254"/>
                  </a:lnTo>
                  <a:lnTo>
                    <a:pt x="112" y="28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17"/>
            <p:cNvSpPr/>
            <p:nvPr/>
          </p:nvSpPr>
          <p:spPr>
            <a:xfrm>
              <a:off x="5339520" y="2931120"/>
              <a:ext cx="82800" cy="94680"/>
            </a:xfrm>
            <a:custGeom>
              <a:avLst/>
              <a:gdLst/>
              <a:ahLst/>
              <a:cxnLst/>
              <a:rect l="l" t="t" r="r" b="b"/>
              <a:pathLst>
                <a:path w="230" h="263" extrusionOk="0">
                  <a:moveTo>
                    <a:pt x="174" y="263"/>
                  </a:moveTo>
                  <a:lnTo>
                    <a:pt x="0" y="45"/>
                  </a:lnTo>
                  <a:lnTo>
                    <a:pt x="55" y="0"/>
                  </a:lnTo>
                  <a:lnTo>
                    <a:pt x="230" y="218"/>
                  </a:lnTo>
                  <a:lnTo>
                    <a:pt x="174" y="26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17"/>
            <p:cNvSpPr/>
            <p:nvPr/>
          </p:nvSpPr>
          <p:spPr>
            <a:xfrm>
              <a:off x="5184360" y="3093120"/>
              <a:ext cx="96120" cy="80280"/>
            </a:xfrm>
            <a:custGeom>
              <a:avLst/>
              <a:gdLst/>
              <a:ahLst/>
              <a:cxnLst/>
              <a:rect l="l" t="t" r="r" b="b"/>
              <a:pathLst>
                <a:path w="267" h="223" extrusionOk="0">
                  <a:moveTo>
                    <a:pt x="225" y="223"/>
                  </a:moveTo>
                  <a:lnTo>
                    <a:pt x="0" y="58"/>
                  </a:lnTo>
                  <a:lnTo>
                    <a:pt x="42" y="0"/>
                  </a:lnTo>
                  <a:lnTo>
                    <a:pt x="267" y="165"/>
                  </a:lnTo>
                  <a:lnTo>
                    <a:pt x="225" y="22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35275" rIns="90000" bIns="352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17"/>
            <p:cNvSpPr/>
            <p:nvPr/>
          </p:nvSpPr>
          <p:spPr>
            <a:xfrm>
              <a:off x="5077800" y="3291120"/>
              <a:ext cx="102960" cy="60120"/>
            </a:xfrm>
            <a:custGeom>
              <a:avLst/>
              <a:gdLst/>
              <a:ahLst/>
              <a:cxnLst/>
              <a:rect l="l" t="t" r="r" b="b"/>
              <a:pathLst>
                <a:path w="286" h="167" extrusionOk="0">
                  <a:moveTo>
                    <a:pt x="260" y="167"/>
                  </a:moveTo>
                  <a:lnTo>
                    <a:pt x="0" y="66"/>
                  </a:lnTo>
                  <a:lnTo>
                    <a:pt x="26" y="0"/>
                  </a:lnTo>
                  <a:lnTo>
                    <a:pt x="286" y="101"/>
                  </a:lnTo>
                  <a:lnTo>
                    <a:pt x="260" y="167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15100" rIns="90000" bIns="15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17"/>
            <p:cNvSpPr/>
            <p:nvPr/>
          </p:nvSpPr>
          <p:spPr>
            <a:xfrm>
              <a:off x="6628320" y="3880440"/>
              <a:ext cx="102960" cy="60120"/>
            </a:xfrm>
            <a:custGeom>
              <a:avLst/>
              <a:gdLst/>
              <a:ahLst/>
              <a:cxnLst/>
              <a:rect l="l" t="t" r="r" b="b"/>
              <a:pathLst>
                <a:path w="286" h="167" extrusionOk="0">
                  <a:moveTo>
                    <a:pt x="260" y="167"/>
                  </a:moveTo>
                  <a:lnTo>
                    <a:pt x="0" y="66"/>
                  </a:lnTo>
                  <a:lnTo>
                    <a:pt x="26" y="0"/>
                  </a:lnTo>
                  <a:lnTo>
                    <a:pt x="286" y="101"/>
                  </a:lnTo>
                  <a:lnTo>
                    <a:pt x="260" y="167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15100" rIns="90000" bIns="15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17"/>
            <p:cNvSpPr/>
            <p:nvPr/>
          </p:nvSpPr>
          <p:spPr>
            <a:xfrm>
              <a:off x="6659640" y="3690720"/>
              <a:ext cx="102600" cy="36360"/>
            </a:xfrm>
            <a:custGeom>
              <a:avLst/>
              <a:gdLst/>
              <a:ahLst/>
              <a:cxnLst/>
              <a:rect l="l" t="t" r="r" b="b"/>
              <a:pathLst>
                <a:path w="285" h="101" extrusionOk="0">
                  <a:moveTo>
                    <a:pt x="277" y="101"/>
                  </a:moveTo>
                  <a:lnTo>
                    <a:pt x="0" y="71"/>
                  </a:lnTo>
                  <a:lnTo>
                    <a:pt x="8" y="0"/>
                  </a:lnTo>
                  <a:lnTo>
                    <a:pt x="285" y="30"/>
                  </a:lnTo>
                  <a:lnTo>
                    <a:pt x="277" y="101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17"/>
            <p:cNvSpPr/>
            <p:nvPr/>
          </p:nvSpPr>
          <p:spPr>
            <a:xfrm>
              <a:off x="6654600" y="3474360"/>
              <a:ext cx="103320" cy="40680"/>
            </a:xfrm>
            <a:custGeom>
              <a:avLst/>
              <a:gdLst/>
              <a:ahLst/>
              <a:cxnLst/>
              <a:rect l="l" t="t" r="r" b="b"/>
              <a:pathLst>
                <a:path w="287" h="113" extrusionOk="0">
                  <a:moveTo>
                    <a:pt x="287" y="70"/>
                  </a:moveTo>
                  <a:lnTo>
                    <a:pt x="11" y="113"/>
                  </a:lnTo>
                  <a:lnTo>
                    <a:pt x="0" y="42"/>
                  </a:lnTo>
                  <a:lnTo>
                    <a:pt x="276" y="0"/>
                  </a:lnTo>
                  <a:lnTo>
                    <a:pt x="287" y="70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17"/>
            <p:cNvSpPr/>
            <p:nvPr/>
          </p:nvSpPr>
          <p:spPr>
            <a:xfrm>
              <a:off x="6595200" y="3256920"/>
              <a:ext cx="102240" cy="63720"/>
            </a:xfrm>
            <a:custGeom>
              <a:avLst/>
              <a:gdLst/>
              <a:ahLst/>
              <a:cxnLst/>
              <a:rect l="l" t="t" r="r" b="b"/>
              <a:pathLst>
                <a:path w="284" h="177" extrusionOk="0">
                  <a:moveTo>
                    <a:pt x="284" y="65"/>
                  </a:moveTo>
                  <a:lnTo>
                    <a:pt x="29" y="177"/>
                  </a:lnTo>
                  <a:lnTo>
                    <a:pt x="0" y="112"/>
                  </a:lnTo>
                  <a:lnTo>
                    <a:pt x="256" y="0"/>
                  </a:lnTo>
                  <a:lnTo>
                    <a:pt x="284" y="65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18700" rIns="90000" bIns="187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17"/>
            <p:cNvSpPr/>
            <p:nvPr/>
          </p:nvSpPr>
          <p:spPr>
            <a:xfrm>
              <a:off x="6487920" y="3063960"/>
              <a:ext cx="94680" cy="82800"/>
            </a:xfrm>
            <a:custGeom>
              <a:avLst/>
              <a:gdLst/>
              <a:ahLst/>
              <a:cxnLst/>
              <a:rect l="l" t="t" r="r" b="b"/>
              <a:pathLst>
                <a:path w="263" h="230" extrusionOk="0">
                  <a:moveTo>
                    <a:pt x="263" y="56"/>
                  </a:moveTo>
                  <a:lnTo>
                    <a:pt x="45" y="230"/>
                  </a:lnTo>
                  <a:lnTo>
                    <a:pt x="0" y="175"/>
                  </a:lnTo>
                  <a:lnTo>
                    <a:pt x="218" y="0"/>
                  </a:lnTo>
                  <a:lnTo>
                    <a:pt x="263" y="56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37800" rIns="90000" bIns="378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17"/>
            <p:cNvSpPr/>
            <p:nvPr/>
          </p:nvSpPr>
          <p:spPr>
            <a:xfrm>
              <a:off x="6340320" y="2909160"/>
              <a:ext cx="80280" cy="96120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223" y="42"/>
                  </a:moveTo>
                  <a:lnTo>
                    <a:pt x="58" y="267"/>
                  </a:lnTo>
                  <a:lnTo>
                    <a:pt x="0" y="225"/>
                  </a:lnTo>
                  <a:lnTo>
                    <a:pt x="165" y="0"/>
                  </a:lnTo>
                  <a:lnTo>
                    <a:pt x="223" y="42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2" name="Google Shape;772;p17"/>
          <p:cNvGrpSpPr/>
          <p:nvPr/>
        </p:nvGrpSpPr>
        <p:grpSpPr>
          <a:xfrm rot="-3599923">
            <a:off x="8470739" y="447722"/>
            <a:ext cx="478496" cy="489632"/>
            <a:chOff x="3281400" y="77400"/>
            <a:chExt cx="248760" cy="254520"/>
          </a:xfrm>
        </p:grpSpPr>
        <p:sp>
          <p:nvSpPr>
            <p:cNvPr id="773" name="Google Shape;773;p17"/>
            <p:cNvSpPr/>
            <p:nvPr/>
          </p:nvSpPr>
          <p:spPr>
            <a:xfrm>
              <a:off x="3440520" y="116280"/>
              <a:ext cx="89640" cy="89640"/>
            </a:xfrm>
            <a:custGeom>
              <a:avLst/>
              <a:gdLst/>
              <a:ahLst/>
              <a:cxnLst/>
              <a:rect l="l" t="t" r="r" b="b"/>
              <a:pathLst>
                <a:path w="249" h="249" extrusionOk="0">
                  <a:moveTo>
                    <a:pt x="18" y="124"/>
                  </a:moveTo>
                  <a:lnTo>
                    <a:pt x="18" y="124"/>
                  </a:lnTo>
                  <a:moveTo>
                    <a:pt x="124" y="35"/>
                  </a:moveTo>
                  <a:cubicBezTo>
                    <a:pt x="75" y="35"/>
                    <a:pt x="35" y="75"/>
                    <a:pt x="35" y="124"/>
                  </a:cubicBezTo>
                  <a:lnTo>
                    <a:pt x="35" y="124"/>
                  </a:lnTo>
                  <a:cubicBezTo>
                    <a:pt x="35" y="148"/>
                    <a:pt x="44" y="170"/>
                    <a:pt x="61" y="187"/>
                  </a:cubicBezTo>
                  <a:cubicBezTo>
                    <a:pt x="78" y="204"/>
                    <a:pt x="100" y="213"/>
                    <a:pt x="124" y="213"/>
                  </a:cubicBezTo>
                  <a:lnTo>
                    <a:pt x="124" y="213"/>
                  </a:lnTo>
                  <a:cubicBezTo>
                    <a:pt x="174" y="213"/>
                    <a:pt x="213" y="174"/>
                    <a:pt x="214" y="125"/>
                  </a:cubicBezTo>
                  <a:cubicBezTo>
                    <a:pt x="214" y="101"/>
                    <a:pt x="205" y="78"/>
                    <a:pt x="188" y="61"/>
                  </a:cubicBezTo>
                  <a:cubicBezTo>
                    <a:pt x="171" y="44"/>
                    <a:pt x="149" y="35"/>
                    <a:pt x="125" y="35"/>
                  </a:cubicBezTo>
                  <a:lnTo>
                    <a:pt x="124" y="35"/>
                  </a:lnTo>
                  <a:moveTo>
                    <a:pt x="124" y="249"/>
                  </a:moveTo>
                  <a:lnTo>
                    <a:pt x="124" y="249"/>
                  </a:lnTo>
                  <a:cubicBezTo>
                    <a:pt x="91" y="249"/>
                    <a:pt x="60" y="236"/>
                    <a:pt x="36" y="212"/>
                  </a:cubicBezTo>
                  <a:cubicBezTo>
                    <a:pt x="13" y="188"/>
                    <a:pt x="0" y="157"/>
                    <a:pt x="0" y="124"/>
                  </a:cubicBezTo>
                  <a:cubicBezTo>
                    <a:pt x="0" y="91"/>
                    <a:pt x="13" y="59"/>
                    <a:pt x="37" y="36"/>
                  </a:cubicBezTo>
                  <a:cubicBezTo>
                    <a:pt x="60" y="13"/>
                    <a:pt x="91" y="0"/>
                    <a:pt x="124" y="0"/>
                  </a:cubicBezTo>
                  <a:lnTo>
                    <a:pt x="125" y="0"/>
                  </a:lnTo>
                  <a:cubicBezTo>
                    <a:pt x="158" y="0"/>
                    <a:pt x="189" y="13"/>
                    <a:pt x="213" y="37"/>
                  </a:cubicBezTo>
                  <a:cubicBezTo>
                    <a:pt x="236" y="60"/>
                    <a:pt x="249" y="91"/>
                    <a:pt x="249" y="125"/>
                  </a:cubicBezTo>
                  <a:cubicBezTo>
                    <a:pt x="249" y="193"/>
                    <a:pt x="193" y="249"/>
                    <a:pt x="124" y="249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4625" rIns="90000" bIns="446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17"/>
            <p:cNvSpPr/>
            <p:nvPr/>
          </p:nvSpPr>
          <p:spPr>
            <a:xfrm>
              <a:off x="3346560" y="236880"/>
              <a:ext cx="95400" cy="95040"/>
            </a:xfrm>
            <a:custGeom>
              <a:avLst/>
              <a:gdLst/>
              <a:ahLst/>
              <a:cxnLst/>
              <a:rect l="l" t="t" r="r" b="b"/>
              <a:pathLst>
                <a:path w="265" h="264" extrusionOk="0">
                  <a:moveTo>
                    <a:pt x="132" y="35"/>
                  </a:moveTo>
                  <a:cubicBezTo>
                    <a:pt x="79" y="35"/>
                    <a:pt x="36" y="78"/>
                    <a:pt x="36" y="132"/>
                  </a:cubicBezTo>
                  <a:cubicBezTo>
                    <a:pt x="36" y="157"/>
                    <a:pt x="46" y="182"/>
                    <a:pt x="64" y="200"/>
                  </a:cubicBezTo>
                  <a:cubicBezTo>
                    <a:pt x="82" y="218"/>
                    <a:pt x="106" y="229"/>
                    <a:pt x="132" y="229"/>
                  </a:cubicBezTo>
                  <a:lnTo>
                    <a:pt x="132" y="229"/>
                  </a:lnTo>
                  <a:cubicBezTo>
                    <a:pt x="158" y="229"/>
                    <a:pt x="182" y="219"/>
                    <a:pt x="201" y="201"/>
                  </a:cubicBezTo>
                  <a:cubicBezTo>
                    <a:pt x="219" y="182"/>
                    <a:pt x="229" y="158"/>
                    <a:pt x="229" y="132"/>
                  </a:cubicBezTo>
                  <a:cubicBezTo>
                    <a:pt x="229" y="79"/>
                    <a:pt x="186" y="35"/>
                    <a:pt x="133" y="35"/>
                  </a:cubicBezTo>
                  <a:lnTo>
                    <a:pt x="132" y="35"/>
                  </a:lnTo>
                  <a:moveTo>
                    <a:pt x="133" y="264"/>
                  </a:moveTo>
                  <a:lnTo>
                    <a:pt x="132" y="264"/>
                  </a:lnTo>
                  <a:cubicBezTo>
                    <a:pt x="97" y="264"/>
                    <a:pt x="64" y="250"/>
                    <a:pt x="39" y="225"/>
                  </a:cubicBezTo>
                  <a:cubicBezTo>
                    <a:pt x="14" y="200"/>
                    <a:pt x="0" y="167"/>
                    <a:pt x="0" y="131"/>
                  </a:cubicBezTo>
                  <a:cubicBezTo>
                    <a:pt x="1" y="59"/>
                    <a:pt x="60" y="0"/>
                    <a:pt x="132" y="0"/>
                  </a:cubicBezTo>
                  <a:lnTo>
                    <a:pt x="133" y="0"/>
                  </a:lnTo>
                  <a:cubicBezTo>
                    <a:pt x="168" y="0"/>
                    <a:pt x="201" y="14"/>
                    <a:pt x="226" y="39"/>
                  </a:cubicBezTo>
                  <a:cubicBezTo>
                    <a:pt x="251" y="64"/>
                    <a:pt x="265" y="97"/>
                    <a:pt x="265" y="132"/>
                  </a:cubicBezTo>
                  <a:cubicBezTo>
                    <a:pt x="264" y="168"/>
                    <a:pt x="251" y="201"/>
                    <a:pt x="226" y="226"/>
                  </a:cubicBezTo>
                  <a:cubicBezTo>
                    <a:pt x="201" y="250"/>
                    <a:pt x="168" y="264"/>
                    <a:pt x="133" y="264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17"/>
            <p:cNvSpPr/>
            <p:nvPr/>
          </p:nvSpPr>
          <p:spPr>
            <a:xfrm>
              <a:off x="3281400" y="77400"/>
              <a:ext cx="89640" cy="89280"/>
            </a:xfrm>
            <a:custGeom>
              <a:avLst/>
              <a:gdLst/>
              <a:ahLst/>
              <a:cxnLst/>
              <a:rect l="l" t="t" r="r" b="b"/>
              <a:pathLst>
                <a:path w="249" h="248" extrusionOk="0">
                  <a:moveTo>
                    <a:pt x="35" y="124"/>
                  </a:moveTo>
                  <a:cubicBezTo>
                    <a:pt x="35" y="173"/>
                    <a:pt x="75" y="213"/>
                    <a:pt x="124" y="213"/>
                  </a:cubicBezTo>
                  <a:lnTo>
                    <a:pt x="124" y="213"/>
                  </a:lnTo>
                  <a:cubicBezTo>
                    <a:pt x="148" y="213"/>
                    <a:pt x="170" y="204"/>
                    <a:pt x="187" y="187"/>
                  </a:cubicBezTo>
                  <a:cubicBezTo>
                    <a:pt x="204" y="170"/>
                    <a:pt x="213" y="148"/>
                    <a:pt x="213" y="124"/>
                  </a:cubicBezTo>
                  <a:cubicBezTo>
                    <a:pt x="214" y="75"/>
                    <a:pt x="174" y="35"/>
                    <a:pt x="124" y="35"/>
                  </a:cubicBezTo>
                  <a:lnTo>
                    <a:pt x="124" y="35"/>
                  </a:lnTo>
                  <a:cubicBezTo>
                    <a:pt x="75" y="35"/>
                    <a:pt x="35" y="75"/>
                    <a:pt x="35" y="124"/>
                  </a:cubicBezTo>
                  <a:moveTo>
                    <a:pt x="124" y="248"/>
                  </a:moveTo>
                  <a:lnTo>
                    <a:pt x="124" y="248"/>
                  </a:lnTo>
                  <a:cubicBezTo>
                    <a:pt x="55" y="248"/>
                    <a:pt x="-1" y="192"/>
                    <a:pt x="0" y="124"/>
                  </a:cubicBezTo>
                  <a:lnTo>
                    <a:pt x="0" y="124"/>
                  </a:lnTo>
                  <a:cubicBezTo>
                    <a:pt x="0" y="55"/>
                    <a:pt x="56" y="0"/>
                    <a:pt x="124" y="0"/>
                  </a:cubicBezTo>
                  <a:lnTo>
                    <a:pt x="125" y="0"/>
                  </a:lnTo>
                  <a:cubicBezTo>
                    <a:pt x="193" y="0"/>
                    <a:pt x="249" y="56"/>
                    <a:pt x="249" y="124"/>
                  </a:cubicBezTo>
                  <a:cubicBezTo>
                    <a:pt x="248" y="193"/>
                    <a:pt x="193" y="248"/>
                    <a:pt x="124" y="248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4275" rIns="90000" bIns="442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17"/>
            <p:cNvSpPr/>
            <p:nvPr/>
          </p:nvSpPr>
          <p:spPr>
            <a:xfrm>
              <a:off x="3334680" y="151200"/>
              <a:ext cx="58320" cy="121320"/>
            </a:xfrm>
            <a:custGeom>
              <a:avLst/>
              <a:gdLst/>
              <a:ahLst/>
              <a:cxnLst/>
              <a:rect l="l" t="t" r="r" b="b"/>
              <a:pathLst>
                <a:path w="162" h="337" extrusionOk="0">
                  <a:moveTo>
                    <a:pt x="144" y="337"/>
                  </a:moveTo>
                  <a:cubicBezTo>
                    <a:pt x="137" y="337"/>
                    <a:pt x="131" y="333"/>
                    <a:pt x="128" y="326"/>
                  </a:cubicBezTo>
                  <a:lnTo>
                    <a:pt x="1" y="24"/>
                  </a:lnTo>
                  <a:cubicBezTo>
                    <a:pt x="-2" y="15"/>
                    <a:pt x="2" y="5"/>
                    <a:pt x="11" y="1"/>
                  </a:cubicBezTo>
                  <a:cubicBezTo>
                    <a:pt x="20" y="-3"/>
                    <a:pt x="30" y="2"/>
                    <a:pt x="34" y="11"/>
                  </a:cubicBezTo>
                  <a:lnTo>
                    <a:pt x="161" y="313"/>
                  </a:lnTo>
                  <a:cubicBezTo>
                    <a:pt x="164" y="322"/>
                    <a:pt x="160" y="332"/>
                    <a:pt x="151" y="336"/>
                  </a:cubicBezTo>
                  <a:cubicBezTo>
                    <a:pt x="149" y="337"/>
                    <a:pt x="147" y="337"/>
                    <a:pt x="144" y="337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17"/>
            <p:cNvSpPr/>
            <p:nvPr/>
          </p:nvSpPr>
          <p:spPr>
            <a:xfrm>
              <a:off x="3334680" y="119520"/>
              <a:ext cx="119520" cy="38880"/>
            </a:xfrm>
            <a:custGeom>
              <a:avLst/>
              <a:gdLst/>
              <a:ahLst/>
              <a:cxnLst/>
              <a:rect l="l" t="t" r="r" b="b"/>
              <a:pathLst>
                <a:path w="332" h="108" extrusionOk="0">
                  <a:moveTo>
                    <a:pt x="315" y="108"/>
                  </a:moveTo>
                  <a:cubicBezTo>
                    <a:pt x="313" y="108"/>
                    <a:pt x="312" y="107"/>
                    <a:pt x="311" y="107"/>
                  </a:cubicBezTo>
                  <a:lnTo>
                    <a:pt x="14" y="34"/>
                  </a:lnTo>
                  <a:cubicBezTo>
                    <a:pt x="4" y="32"/>
                    <a:pt x="-2" y="22"/>
                    <a:pt x="1" y="13"/>
                  </a:cubicBezTo>
                  <a:cubicBezTo>
                    <a:pt x="3" y="4"/>
                    <a:pt x="13" y="-2"/>
                    <a:pt x="22" y="0"/>
                  </a:cubicBezTo>
                  <a:lnTo>
                    <a:pt x="319" y="73"/>
                  </a:lnTo>
                  <a:cubicBezTo>
                    <a:pt x="328" y="75"/>
                    <a:pt x="334" y="85"/>
                    <a:pt x="332" y="94"/>
                  </a:cubicBezTo>
                  <a:cubicBezTo>
                    <a:pt x="330" y="102"/>
                    <a:pt x="323" y="108"/>
                    <a:pt x="315" y="108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med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9" name="Google Shape;1069;p24"/>
          <p:cNvGrpSpPr/>
          <p:nvPr/>
        </p:nvGrpSpPr>
        <p:grpSpPr>
          <a:xfrm>
            <a:off x="-99" y="92830"/>
            <a:ext cx="9144199" cy="4957840"/>
            <a:chOff x="-99" y="92830"/>
            <a:chExt cx="9144199" cy="4957840"/>
          </a:xfrm>
        </p:grpSpPr>
        <p:grpSp>
          <p:nvGrpSpPr>
            <p:cNvPr id="1070" name="Google Shape;1070;p24"/>
            <p:cNvGrpSpPr/>
            <p:nvPr/>
          </p:nvGrpSpPr>
          <p:grpSpPr>
            <a:xfrm>
              <a:off x="-99" y="92830"/>
              <a:ext cx="9144199" cy="4957840"/>
              <a:chOff x="711375" y="548175"/>
              <a:chExt cx="7734900" cy="4055825"/>
            </a:xfrm>
          </p:grpSpPr>
          <p:cxnSp>
            <p:nvCxnSpPr>
              <p:cNvPr id="1071" name="Google Shape;1071;p24"/>
              <p:cNvCxnSpPr/>
              <p:nvPr/>
            </p:nvCxnSpPr>
            <p:spPr>
              <a:xfrm>
                <a:off x="711375" y="54817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2" name="Google Shape;1072;p24"/>
              <p:cNvCxnSpPr/>
              <p:nvPr/>
            </p:nvCxnSpPr>
            <p:spPr>
              <a:xfrm>
                <a:off x="711375" y="81856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3" name="Google Shape;1073;p24"/>
              <p:cNvCxnSpPr/>
              <p:nvPr/>
            </p:nvCxnSpPr>
            <p:spPr>
              <a:xfrm>
                <a:off x="711375" y="108895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4" name="Google Shape;1074;p24"/>
              <p:cNvCxnSpPr/>
              <p:nvPr/>
            </p:nvCxnSpPr>
            <p:spPr>
              <a:xfrm>
                <a:off x="711375" y="135934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5" name="Google Shape;1075;p24"/>
              <p:cNvCxnSpPr/>
              <p:nvPr/>
            </p:nvCxnSpPr>
            <p:spPr>
              <a:xfrm>
                <a:off x="711375" y="162972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6" name="Google Shape;1076;p24"/>
              <p:cNvCxnSpPr/>
              <p:nvPr/>
            </p:nvCxnSpPr>
            <p:spPr>
              <a:xfrm>
                <a:off x="711375" y="190011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7" name="Google Shape;1077;p24"/>
              <p:cNvCxnSpPr/>
              <p:nvPr/>
            </p:nvCxnSpPr>
            <p:spPr>
              <a:xfrm>
                <a:off x="711375" y="217050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8" name="Google Shape;1078;p24"/>
              <p:cNvCxnSpPr/>
              <p:nvPr/>
            </p:nvCxnSpPr>
            <p:spPr>
              <a:xfrm>
                <a:off x="711375" y="244089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9" name="Google Shape;1079;p24"/>
              <p:cNvCxnSpPr/>
              <p:nvPr/>
            </p:nvCxnSpPr>
            <p:spPr>
              <a:xfrm>
                <a:off x="711375" y="271128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0" name="Google Shape;1080;p24"/>
              <p:cNvCxnSpPr/>
              <p:nvPr/>
            </p:nvCxnSpPr>
            <p:spPr>
              <a:xfrm>
                <a:off x="711375" y="298167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1" name="Google Shape;1081;p24"/>
              <p:cNvCxnSpPr/>
              <p:nvPr/>
            </p:nvCxnSpPr>
            <p:spPr>
              <a:xfrm>
                <a:off x="711375" y="325205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2" name="Google Shape;1082;p24"/>
              <p:cNvCxnSpPr/>
              <p:nvPr/>
            </p:nvCxnSpPr>
            <p:spPr>
              <a:xfrm>
                <a:off x="711375" y="352244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3" name="Google Shape;1083;p24"/>
              <p:cNvCxnSpPr/>
              <p:nvPr/>
            </p:nvCxnSpPr>
            <p:spPr>
              <a:xfrm>
                <a:off x="711375" y="379283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4" name="Google Shape;1084;p24"/>
              <p:cNvCxnSpPr/>
              <p:nvPr/>
            </p:nvCxnSpPr>
            <p:spPr>
              <a:xfrm>
                <a:off x="711375" y="406322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5" name="Google Shape;1085;p24"/>
              <p:cNvCxnSpPr/>
              <p:nvPr/>
            </p:nvCxnSpPr>
            <p:spPr>
              <a:xfrm>
                <a:off x="711375" y="433361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6" name="Google Shape;1086;p24"/>
              <p:cNvCxnSpPr/>
              <p:nvPr/>
            </p:nvCxnSpPr>
            <p:spPr>
              <a:xfrm>
                <a:off x="711375" y="460400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087" name="Google Shape;1087;p24"/>
            <p:cNvSpPr/>
            <p:nvPr/>
          </p:nvSpPr>
          <p:spPr>
            <a:xfrm>
              <a:off x="286147" y="197088"/>
              <a:ext cx="8419200" cy="4605600"/>
            </a:xfrm>
            <a:prstGeom prst="rect">
              <a:avLst/>
            </a:prstGeom>
            <a:solidFill>
              <a:srgbClr val="CCA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088" name="Google Shape;1088;p24"/>
            <p:cNvSpPr/>
            <p:nvPr/>
          </p:nvSpPr>
          <p:spPr>
            <a:xfrm>
              <a:off x="362351" y="268950"/>
              <a:ext cx="8419200" cy="460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1089" name="Google Shape;1089;p24"/>
          <p:cNvSpPr/>
          <p:nvPr/>
        </p:nvSpPr>
        <p:spPr>
          <a:xfrm rot="10800000">
            <a:off x="8229026" y="-3"/>
            <a:ext cx="914976" cy="914976"/>
          </a:xfrm>
          <a:custGeom>
            <a:avLst/>
            <a:gdLst/>
            <a:ahLst/>
            <a:cxnLst/>
            <a:rect l="l" t="t" r="r" b="b"/>
            <a:pathLst>
              <a:path w="1158" h="1158" extrusionOk="0">
                <a:moveTo>
                  <a:pt x="1158" y="1158"/>
                </a:moveTo>
                <a:lnTo>
                  <a:pt x="0" y="1158"/>
                </a:lnTo>
                <a:lnTo>
                  <a:pt x="0" y="0"/>
                </a:lnTo>
                <a:cubicBezTo>
                  <a:pt x="640" y="0"/>
                  <a:pt x="1158" y="519"/>
                  <a:pt x="1158" y="115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0" name="Google Shape;1090;p24"/>
          <p:cNvSpPr/>
          <p:nvPr/>
        </p:nvSpPr>
        <p:spPr>
          <a:xfrm rot="-1957624">
            <a:off x="8371335" y="394566"/>
            <a:ext cx="154079" cy="591838"/>
          </a:xfrm>
          <a:custGeom>
            <a:avLst/>
            <a:gdLst/>
            <a:ahLst/>
            <a:cxnLst/>
            <a:rect l="l" t="t" r="r" b="b"/>
            <a:pathLst>
              <a:path w="428" h="1644" extrusionOk="0">
                <a:moveTo>
                  <a:pt x="401" y="1644"/>
                </a:moveTo>
                <a:cubicBezTo>
                  <a:pt x="392" y="1644"/>
                  <a:pt x="384" y="1641"/>
                  <a:pt x="379" y="1633"/>
                </a:cubicBezTo>
                <a:cubicBezTo>
                  <a:pt x="-122" y="947"/>
                  <a:pt x="17" y="31"/>
                  <a:pt x="19" y="22"/>
                </a:cubicBezTo>
                <a:cubicBezTo>
                  <a:pt x="21" y="8"/>
                  <a:pt x="35" y="-2"/>
                  <a:pt x="50" y="0"/>
                </a:cubicBezTo>
                <a:cubicBezTo>
                  <a:pt x="65" y="2"/>
                  <a:pt x="75" y="16"/>
                  <a:pt x="72" y="31"/>
                </a:cubicBezTo>
                <a:cubicBezTo>
                  <a:pt x="71" y="40"/>
                  <a:pt x="-66" y="934"/>
                  <a:pt x="422" y="1601"/>
                </a:cubicBezTo>
                <a:cubicBezTo>
                  <a:pt x="431" y="1613"/>
                  <a:pt x="429" y="1630"/>
                  <a:pt x="417" y="1639"/>
                </a:cubicBezTo>
                <a:cubicBezTo>
                  <a:pt x="412" y="1643"/>
                  <a:pt x="406" y="1644"/>
                  <a:pt x="401" y="1644"/>
                </a:cubicBezTo>
                <a:close/>
              </a:path>
            </a:pathLst>
          </a:custGeom>
          <a:solidFill>
            <a:srgbClr val="001966"/>
          </a:solidFill>
          <a:ln w="9525" cap="flat" cmpd="sng">
            <a:solidFill>
              <a:srgbClr val="001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91" name="Google Shape;1091;p24"/>
          <p:cNvGrpSpPr/>
          <p:nvPr/>
        </p:nvGrpSpPr>
        <p:grpSpPr>
          <a:xfrm rot="-2700000">
            <a:off x="-428023" y="3807259"/>
            <a:ext cx="1869102" cy="831952"/>
            <a:chOff x="2277360" y="4158360"/>
            <a:chExt cx="1869120" cy="831960"/>
          </a:xfrm>
        </p:grpSpPr>
        <p:sp>
          <p:nvSpPr>
            <p:cNvPr id="1092" name="Google Shape;1092;p24"/>
            <p:cNvSpPr/>
            <p:nvPr/>
          </p:nvSpPr>
          <p:spPr>
            <a:xfrm>
              <a:off x="2375280" y="4212360"/>
              <a:ext cx="1475280" cy="765360"/>
            </a:xfrm>
            <a:custGeom>
              <a:avLst/>
              <a:gdLst/>
              <a:ahLst/>
              <a:cxnLst/>
              <a:rect l="l" t="t" r="r" b="b"/>
              <a:pathLst>
                <a:path w="4098" h="2126" extrusionOk="0">
                  <a:moveTo>
                    <a:pt x="3879" y="0"/>
                  </a:moveTo>
                  <a:lnTo>
                    <a:pt x="4098" y="531"/>
                  </a:lnTo>
                  <a:lnTo>
                    <a:pt x="218" y="2126"/>
                  </a:lnTo>
                  <a:lnTo>
                    <a:pt x="0" y="1595"/>
                  </a:lnTo>
                  <a:lnTo>
                    <a:pt x="387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24"/>
            <p:cNvSpPr/>
            <p:nvPr/>
          </p:nvSpPr>
          <p:spPr>
            <a:xfrm>
              <a:off x="2915280" y="4447800"/>
              <a:ext cx="361800" cy="307800"/>
            </a:xfrm>
            <a:custGeom>
              <a:avLst/>
              <a:gdLst/>
              <a:ahLst/>
              <a:cxnLst/>
              <a:rect l="l" t="t" r="r" b="b"/>
              <a:pathLst>
                <a:path w="1005" h="855" extrusionOk="0">
                  <a:moveTo>
                    <a:pt x="787" y="0"/>
                  </a:moveTo>
                  <a:lnTo>
                    <a:pt x="0" y="324"/>
                  </a:lnTo>
                  <a:lnTo>
                    <a:pt x="219" y="855"/>
                  </a:lnTo>
                  <a:lnTo>
                    <a:pt x="1005" y="532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24"/>
            <p:cNvSpPr/>
            <p:nvPr/>
          </p:nvSpPr>
          <p:spPr>
            <a:xfrm>
              <a:off x="3688920" y="4212360"/>
              <a:ext cx="161640" cy="225360"/>
            </a:xfrm>
            <a:custGeom>
              <a:avLst/>
              <a:gdLst/>
              <a:ahLst/>
              <a:cxnLst/>
              <a:rect l="l" t="t" r="r" b="b"/>
              <a:pathLst>
                <a:path w="449" h="626" extrusionOk="0">
                  <a:moveTo>
                    <a:pt x="230" y="0"/>
                  </a:moveTo>
                  <a:lnTo>
                    <a:pt x="0" y="95"/>
                  </a:lnTo>
                  <a:lnTo>
                    <a:pt x="218" y="626"/>
                  </a:lnTo>
                  <a:lnTo>
                    <a:pt x="449" y="531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24"/>
            <p:cNvSpPr/>
            <p:nvPr/>
          </p:nvSpPr>
          <p:spPr>
            <a:xfrm>
              <a:off x="2277360" y="4800960"/>
              <a:ext cx="170640" cy="189360"/>
            </a:xfrm>
            <a:custGeom>
              <a:avLst/>
              <a:gdLst/>
              <a:ahLst/>
              <a:cxnLst/>
              <a:rect l="l" t="t" r="r" b="b"/>
              <a:pathLst>
                <a:path w="474" h="526" extrusionOk="0">
                  <a:moveTo>
                    <a:pt x="152" y="56"/>
                  </a:moveTo>
                  <a:lnTo>
                    <a:pt x="288" y="0"/>
                  </a:lnTo>
                  <a:lnTo>
                    <a:pt x="474" y="451"/>
                  </a:lnTo>
                  <a:lnTo>
                    <a:pt x="337" y="507"/>
                  </a:lnTo>
                  <a:cubicBezTo>
                    <a:pt x="212" y="558"/>
                    <a:pt x="70" y="499"/>
                    <a:pt x="19" y="374"/>
                  </a:cubicBezTo>
                  <a:cubicBezTo>
                    <a:pt x="-32" y="250"/>
                    <a:pt x="27" y="107"/>
                    <a:pt x="152" y="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24"/>
            <p:cNvSpPr/>
            <p:nvPr/>
          </p:nvSpPr>
          <p:spPr>
            <a:xfrm>
              <a:off x="3771720" y="4178160"/>
              <a:ext cx="278640" cy="225360"/>
            </a:xfrm>
            <a:custGeom>
              <a:avLst/>
              <a:gdLst/>
              <a:ahLst/>
              <a:cxnLst/>
              <a:rect l="l" t="t" r="r" b="b"/>
              <a:pathLst>
                <a:path w="774" h="626" extrusionOk="0">
                  <a:moveTo>
                    <a:pt x="0" y="95"/>
                  </a:moveTo>
                  <a:lnTo>
                    <a:pt x="219" y="626"/>
                  </a:lnTo>
                  <a:lnTo>
                    <a:pt x="774" y="210"/>
                  </a:lnTo>
                  <a:lnTo>
                    <a:pt x="688" y="0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24"/>
            <p:cNvSpPr/>
            <p:nvPr/>
          </p:nvSpPr>
          <p:spPr>
            <a:xfrm>
              <a:off x="4021560" y="4158360"/>
              <a:ext cx="124920" cy="90360"/>
            </a:xfrm>
            <a:custGeom>
              <a:avLst/>
              <a:gdLst/>
              <a:ahLst/>
              <a:cxnLst/>
              <a:rect l="l" t="t" r="r" b="b"/>
              <a:pathLst>
                <a:path w="347" h="251" extrusionOk="0">
                  <a:moveTo>
                    <a:pt x="276" y="2"/>
                  </a:moveTo>
                  <a:lnTo>
                    <a:pt x="0" y="69"/>
                  </a:lnTo>
                  <a:lnTo>
                    <a:pt x="75" y="251"/>
                  </a:lnTo>
                  <a:lnTo>
                    <a:pt x="318" y="104"/>
                  </a:lnTo>
                  <a:cubicBezTo>
                    <a:pt x="343" y="91"/>
                    <a:pt x="354" y="61"/>
                    <a:pt x="343" y="35"/>
                  </a:cubicBezTo>
                  <a:cubicBezTo>
                    <a:pt x="332" y="8"/>
                    <a:pt x="303" y="-6"/>
                    <a:pt x="276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24"/>
            <p:cNvSpPr/>
            <p:nvPr/>
          </p:nvSpPr>
          <p:spPr>
            <a:xfrm>
              <a:off x="2394360" y="4391640"/>
              <a:ext cx="671040" cy="376920"/>
            </a:xfrm>
            <a:custGeom>
              <a:avLst/>
              <a:gdLst/>
              <a:ahLst/>
              <a:cxnLst/>
              <a:rect l="l" t="t" r="r" b="b"/>
              <a:pathLst>
                <a:path w="1864" h="1047" extrusionOk="0">
                  <a:moveTo>
                    <a:pt x="98" y="706"/>
                  </a:moveTo>
                  <a:lnTo>
                    <a:pt x="1808" y="3"/>
                  </a:lnTo>
                  <a:cubicBezTo>
                    <a:pt x="1841" y="-10"/>
                    <a:pt x="1874" y="22"/>
                    <a:pt x="1862" y="55"/>
                  </a:cubicBezTo>
                  <a:lnTo>
                    <a:pt x="1794" y="239"/>
                  </a:lnTo>
                  <a:cubicBezTo>
                    <a:pt x="1782" y="274"/>
                    <a:pt x="1756" y="301"/>
                    <a:pt x="1722" y="315"/>
                  </a:cubicBezTo>
                  <a:lnTo>
                    <a:pt x="1352" y="467"/>
                  </a:lnTo>
                  <a:cubicBezTo>
                    <a:pt x="1324" y="478"/>
                    <a:pt x="1292" y="480"/>
                    <a:pt x="1263" y="470"/>
                  </a:cubicBezTo>
                  <a:cubicBezTo>
                    <a:pt x="1232" y="460"/>
                    <a:pt x="1199" y="456"/>
                    <a:pt x="1167" y="457"/>
                  </a:cubicBezTo>
                  <a:cubicBezTo>
                    <a:pt x="1135" y="458"/>
                    <a:pt x="1103" y="465"/>
                    <a:pt x="1073" y="477"/>
                  </a:cubicBezTo>
                  <a:lnTo>
                    <a:pt x="381" y="761"/>
                  </a:lnTo>
                  <a:cubicBezTo>
                    <a:pt x="346" y="776"/>
                    <a:pt x="329" y="817"/>
                    <a:pt x="343" y="853"/>
                  </a:cubicBezTo>
                  <a:lnTo>
                    <a:pt x="372" y="922"/>
                  </a:lnTo>
                  <a:lnTo>
                    <a:pt x="67" y="1047"/>
                  </a:lnTo>
                  <a:lnTo>
                    <a:pt x="12" y="913"/>
                  </a:lnTo>
                  <a:cubicBezTo>
                    <a:pt x="-21" y="832"/>
                    <a:pt x="17" y="739"/>
                    <a:pt x="98" y="7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99" name="Google Shape;1099;p24"/>
          <p:cNvSpPr/>
          <p:nvPr/>
        </p:nvSpPr>
        <p:spPr>
          <a:xfrm rot="3737999">
            <a:off x="631189" y="3823763"/>
            <a:ext cx="351724" cy="394924"/>
          </a:xfrm>
          <a:custGeom>
            <a:avLst/>
            <a:gdLst/>
            <a:ahLst/>
            <a:cxnLst/>
            <a:rect l="l" t="t" r="r" b="b"/>
            <a:pathLst>
              <a:path w="977" h="1097" extrusionOk="0">
                <a:moveTo>
                  <a:pt x="950" y="1097"/>
                </a:moveTo>
                <a:cubicBezTo>
                  <a:pt x="942" y="1097"/>
                  <a:pt x="935" y="1094"/>
                  <a:pt x="929" y="1087"/>
                </a:cubicBezTo>
                <a:lnTo>
                  <a:pt x="7" y="45"/>
                </a:lnTo>
                <a:cubicBezTo>
                  <a:pt x="-3" y="34"/>
                  <a:pt x="-2" y="17"/>
                  <a:pt x="9" y="7"/>
                </a:cubicBezTo>
                <a:cubicBezTo>
                  <a:pt x="20" y="-3"/>
                  <a:pt x="37" y="-2"/>
                  <a:pt x="47" y="10"/>
                </a:cubicBezTo>
                <a:lnTo>
                  <a:pt x="970" y="1052"/>
                </a:lnTo>
                <a:cubicBezTo>
                  <a:pt x="980" y="1063"/>
                  <a:pt x="979" y="1080"/>
                  <a:pt x="967" y="1090"/>
                </a:cubicBezTo>
                <a:cubicBezTo>
                  <a:pt x="962" y="1094"/>
                  <a:pt x="956" y="1097"/>
                  <a:pt x="950" y="1097"/>
                </a:cubicBezTo>
                <a:close/>
              </a:path>
            </a:pathLst>
          </a:custGeom>
          <a:solidFill>
            <a:srgbClr val="001966"/>
          </a:solidFill>
          <a:ln w="9525" cap="flat" cmpd="sng">
            <a:solidFill>
              <a:srgbClr val="001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0" name="Google Shape;1100;p24"/>
          <p:cNvSpPr/>
          <p:nvPr/>
        </p:nvSpPr>
        <p:spPr>
          <a:xfrm rot="-653007">
            <a:off x="8011236" y="4013999"/>
            <a:ext cx="461348" cy="640629"/>
          </a:xfrm>
          <a:custGeom>
            <a:avLst/>
            <a:gdLst/>
            <a:ahLst/>
            <a:cxnLst/>
            <a:rect l="l" t="t" r="r" b="b"/>
            <a:pathLst>
              <a:path w="2720" h="3777" extrusionOk="0">
                <a:moveTo>
                  <a:pt x="2484" y="684"/>
                </a:moveTo>
                <a:cubicBezTo>
                  <a:pt x="2009" y="715"/>
                  <a:pt x="1534" y="746"/>
                  <a:pt x="1059" y="778"/>
                </a:cubicBezTo>
                <a:cubicBezTo>
                  <a:pt x="1051" y="918"/>
                  <a:pt x="1048" y="1027"/>
                  <a:pt x="1073" y="1204"/>
                </a:cubicBezTo>
                <a:cubicBezTo>
                  <a:pt x="2075" y="1095"/>
                  <a:pt x="2965" y="1731"/>
                  <a:pt x="2659" y="2783"/>
                </a:cubicBezTo>
                <a:cubicBezTo>
                  <a:pt x="2381" y="3958"/>
                  <a:pt x="858" y="3983"/>
                  <a:pt x="0" y="3417"/>
                </a:cubicBezTo>
                <a:cubicBezTo>
                  <a:pt x="77" y="3150"/>
                  <a:pt x="206" y="2926"/>
                  <a:pt x="365" y="2724"/>
                </a:cubicBezTo>
                <a:cubicBezTo>
                  <a:pt x="2294" y="3817"/>
                  <a:pt x="2196" y="1275"/>
                  <a:pt x="445" y="2023"/>
                </a:cubicBezTo>
                <a:cubicBezTo>
                  <a:pt x="412" y="1297"/>
                  <a:pt x="336" y="685"/>
                  <a:pt x="390" y="45"/>
                </a:cubicBezTo>
                <a:cubicBezTo>
                  <a:pt x="1075" y="-8"/>
                  <a:pt x="1763" y="-17"/>
                  <a:pt x="2418" y="34"/>
                </a:cubicBezTo>
                <a:cubicBezTo>
                  <a:pt x="2502" y="245"/>
                  <a:pt x="2520" y="482"/>
                  <a:pt x="2484" y="684"/>
                </a:cubicBezTo>
                <a:close/>
              </a:path>
            </a:pathLst>
          </a:custGeom>
          <a:solidFill>
            <a:srgbClr val="334D80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01" name="Google Shape;1101;p24"/>
          <p:cNvGrpSpPr/>
          <p:nvPr/>
        </p:nvGrpSpPr>
        <p:grpSpPr>
          <a:xfrm rot="-257801">
            <a:off x="8525323" y="3778825"/>
            <a:ext cx="171800" cy="954538"/>
            <a:chOff x="3708000" y="2146320"/>
            <a:chExt cx="127440" cy="708120"/>
          </a:xfrm>
        </p:grpSpPr>
        <p:sp>
          <p:nvSpPr>
            <p:cNvPr id="1102" name="Google Shape;1102;p24"/>
            <p:cNvSpPr/>
            <p:nvPr/>
          </p:nvSpPr>
          <p:spPr>
            <a:xfrm>
              <a:off x="3735360" y="2146320"/>
              <a:ext cx="70560" cy="708120"/>
            </a:xfrm>
            <a:custGeom>
              <a:avLst/>
              <a:gdLst/>
              <a:ahLst/>
              <a:cxnLst/>
              <a:rect l="l" t="t" r="r" b="b"/>
              <a:pathLst>
                <a:path w="196" h="1967" extrusionOk="0">
                  <a:moveTo>
                    <a:pt x="172" y="1967"/>
                  </a:moveTo>
                  <a:lnTo>
                    <a:pt x="172" y="1967"/>
                  </a:lnTo>
                  <a:cubicBezTo>
                    <a:pt x="162" y="1966"/>
                    <a:pt x="154" y="1958"/>
                    <a:pt x="155" y="1948"/>
                  </a:cubicBezTo>
                  <a:cubicBezTo>
                    <a:pt x="197" y="950"/>
                    <a:pt x="3" y="31"/>
                    <a:pt x="1" y="21"/>
                  </a:cubicBezTo>
                  <a:cubicBezTo>
                    <a:pt x="-1" y="12"/>
                    <a:pt x="5" y="2"/>
                    <a:pt x="14" y="0"/>
                  </a:cubicBezTo>
                  <a:cubicBezTo>
                    <a:pt x="24" y="-2"/>
                    <a:pt x="33" y="4"/>
                    <a:pt x="35" y="14"/>
                  </a:cubicBezTo>
                  <a:cubicBezTo>
                    <a:pt x="37" y="23"/>
                    <a:pt x="232" y="946"/>
                    <a:pt x="190" y="1950"/>
                  </a:cubicBezTo>
                  <a:cubicBezTo>
                    <a:pt x="190" y="1959"/>
                    <a:pt x="182" y="1967"/>
                    <a:pt x="172" y="196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24"/>
            <p:cNvSpPr/>
            <p:nvPr/>
          </p:nvSpPr>
          <p:spPr>
            <a:xfrm>
              <a:off x="3708000" y="2176920"/>
              <a:ext cx="77400" cy="26280"/>
            </a:xfrm>
            <a:custGeom>
              <a:avLst/>
              <a:gdLst/>
              <a:ahLst/>
              <a:cxnLst/>
              <a:rect l="l" t="t" r="r" b="b"/>
              <a:pathLst>
                <a:path w="215" h="73" extrusionOk="0">
                  <a:moveTo>
                    <a:pt x="18" y="73"/>
                  </a:moveTo>
                  <a:cubicBezTo>
                    <a:pt x="10" y="73"/>
                    <a:pt x="3" y="67"/>
                    <a:pt x="1" y="59"/>
                  </a:cubicBezTo>
                  <a:cubicBezTo>
                    <a:pt x="-1" y="49"/>
                    <a:pt x="5" y="40"/>
                    <a:pt x="15" y="38"/>
                  </a:cubicBezTo>
                  <a:lnTo>
                    <a:pt x="194" y="0"/>
                  </a:lnTo>
                  <a:cubicBezTo>
                    <a:pt x="204" y="-2"/>
                    <a:pt x="213" y="5"/>
                    <a:pt x="215" y="14"/>
                  </a:cubicBezTo>
                  <a:cubicBezTo>
                    <a:pt x="217" y="24"/>
                    <a:pt x="211" y="33"/>
                    <a:pt x="202" y="35"/>
                  </a:cubicBezTo>
                  <a:lnTo>
                    <a:pt x="22" y="72"/>
                  </a:lnTo>
                  <a:cubicBezTo>
                    <a:pt x="21" y="73"/>
                    <a:pt x="20" y="73"/>
                    <a:pt x="18" y="73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24"/>
            <p:cNvSpPr/>
            <p:nvPr/>
          </p:nvSpPr>
          <p:spPr>
            <a:xfrm>
              <a:off x="3760200" y="2813040"/>
              <a:ext cx="75240" cy="12960"/>
            </a:xfrm>
            <a:custGeom>
              <a:avLst/>
              <a:gdLst/>
              <a:ahLst/>
              <a:cxnLst/>
              <a:rect l="l" t="t" r="r" b="b"/>
              <a:pathLst>
                <a:path w="209" h="36" extrusionOk="0">
                  <a:moveTo>
                    <a:pt x="191" y="36"/>
                  </a:moveTo>
                  <a:lnTo>
                    <a:pt x="18" y="36"/>
                  </a:ln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191" y="0"/>
                  </a:lnTo>
                  <a:cubicBezTo>
                    <a:pt x="201" y="0"/>
                    <a:pt x="209" y="8"/>
                    <a:pt x="209" y="18"/>
                  </a:cubicBezTo>
                  <a:cubicBezTo>
                    <a:pt x="209" y="28"/>
                    <a:pt x="201" y="36"/>
                    <a:pt x="191" y="36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24"/>
            <p:cNvSpPr/>
            <p:nvPr/>
          </p:nvSpPr>
          <p:spPr>
            <a:xfrm>
              <a:off x="3772800" y="2791800"/>
              <a:ext cx="54000" cy="50400"/>
            </a:xfrm>
            <a:custGeom>
              <a:avLst/>
              <a:gdLst/>
              <a:ahLst/>
              <a:cxnLst/>
              <a:rect l="l" t="t" r="r" b="b"/>
              <a:pathLst>
                <a:path w="150" h="140" extrusionOk="0">
                  <a:moveTo>
                    <a:pt x="18" y="140"/>
                  </a:moveTo>
                  <a:cubicBezTo>
                    <a:pt x="13" y="140"/>
                    <a:pt x="8" y="138"/>
                    <a:pt x="5" y="134"/>
                  </a:cubicBezTo>
                  <a:cubicBezTo>
                    <a:pt x="-2" y="127"/>
                    <a:pt x="-1" y="116"/>
                    <a:pt x="6" y="109"/>
                  </a:cubicBezTo>
                  <a:lnTo>
                    <a:pt x="121" y="5"/>
                  </a:lnTo>
                  <a:cubicBezTo>
                    <a:pt x="128" y="-2"/>
                    <a:pt x="139" y="-1"/>
                    <a:pt x="146" y="6"/>
                  </a:cubicBezTo>
                  <a:cubicBezTo>
                    <a:pt x="152" y="13"/>
                    <a:pt x="152" y="24"/>
                    <a:pt x="144" y="31"/>
                  </a:cubicBezTo>
                  <a:lnTo>
                    <a:pt x="30" y="135"/>
                  </a:lnTo>
                  <a:cubicBezTo>
                    <a:pt x="26" y="138"/>
                    <a:pt x="22" y="140"/>
                    <a:pt x="18" y="140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5400" rIns="90000" bIns="54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24"/>
            <p:cNvSpPr/>
            <p:nvPr/>
          </p:nvSpPr>
          <p:spPr>
            <a:xfrm>
              <a:off x="3726000" y="2157480"/>
              <a:ext cx="46080" cy="59040"/>
            </a:xfrm>
            <a:custGeom>
              <a:avLst/>
              <a:gdLst/>
              <a:ahLst/>
              <a:cxnLst/>
              <a:rect l="l" t="t" r="r" b="b"/>
              <a:pathLst>
                <a:path w="128" h="164" extrusionOk="0">
                  <a:moveTo>
                    <a:pt x="18" y="164"/>
                  </a:moveTo>
                  <a:cubicBezTo>
                    <a:pt x="14" y="164"/>
                    <a:pt x="10" y="163"/>
                    <a:pt x="7" y="160"/>
                  </a:cubicBezTo>
                  <a:cubicBezTo>
                    <a:pt x="-1" y="155"/>
                    <a:pt x="-2" y="144"/>
                    <a:pt x="3" y="136"/>
                  </a:cubicBezTo>
                  <a:lnTo>
                    <a:pt x="96" y="7"/>
                  </a:lnTo>
                  <a:cubicBezTo>
                    <a:pt x="102" y="-1"/>
                    <a:pt x="113" y="-2"/>
                    <a:pt x="121" y="3"/>
                  </a:cubicBezTo>
                  <a:cubicBezTo>
                    <a:pt x="129" y="9"/>
                    <a:pt x="130" y="20"/>
                    <a:pt x="125" y="28"/>
                  </a:cubicBezTo>
                  <a:lnTo>
                    <a:pt x="32" y="156"/>
                  </a:lnTo>
                  <a:cubicBezTo>
                    <a:pt x="29" y="161"/>
                    <a:pt x="23" y="164"/>
                    <a:pt x="18" y="164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14025" rIns="90000" bIns="14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med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8" name="Google Shape;1108;p25"/>
          <p:cNvGrpSpPr/>
          <p:nvPr/>
        </p:nvGrpSpPr>
        <p:grpSpPr>
          <a:xfrm>
            <a:off x="-99" y="92830"/>
            <a:ext cx="9144199" cy="4957840"/>
            <a:chOff x="-99" y="92830"/>
            <a:chExt cx="9144199" cy="4957840"/>
          </a:xfrm>
        </p:grpSpPr>
        <p:grpSp>
          <p:nvGrpSpPr>
            <p:cNvPr id="1109" name="Google Shape;1109;p25"/>
            <p:cNvGrpSpPr/>
            <p:nvPr/>
          </p:nvGrpSpPr>
          <p:grpSpPr>
            <a:xfrm>
              <a:off x="-99" y="92830"/>
              <a:ext cx="9144199" cy="4957840"/>
              <a:chOff x="711375" y="548175"/>
              <a:chExt cx="7734900" cy="4055825"/>
            </a:xfrm>
          </p:grpSpPr>
          <p:cxnSp>
            <p:nvCxnSpPr>
              <p:cNvPr id="1110" name="Google Shape;1110;p25"/>
              <p:cNvCxnSpPr/>
              <p:nvPr/>
            </p:nvCxnSpPr>
            <p:spPr>
              <a:xfrm>
                <a:off x="711375" y="54817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1" name="Google Shape;1111;p25"/>
              <p:cNvCxnSpPr/>
              <p:nvPr/>
            </p:nvCxnSpPr>
            <p:spPr>
              <a:xfrm>
                <a:off x="711375" y="81856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2" name="Google Shape;1112;p25"/>
              <p:cNvCxnSpPr/>
              <p:nvPr/>
            </p:nvCxnSpPr>
            <p:spPr>
              <a:xfrm>
                <a:off x="711375" y="108895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3" name="Google Shape;1113;p25"/>
              <p:cNvCxnSpPr/>
              <p:nvPr/>
            </p:nvCxnSpPr>
            <p:spPr>
              <a:xfrm>
                <a:off x="711375" y="135934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4" name="Google Shape;1114;p25"/>
              <p:cNvCxnSpPr/>
              <p:nvPr/>
            </p:nvCxnSpPr>
            <p:spPr>
              <a:xfrm>
                <a:off x="711375" y="162972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5" name="Google Shape;1115;p25"/>
              <p:cNvCxnSpPr/>
              <p:nvPr/>
            </p:nvCxnSpPr>
            <p:spPr>
              <a:xfrm>
                <a:off x="711375" y="190011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6" name="Google Shape;1116;p25"/>
              <p:cNvCxnSpPr/>
              <p:nvPr/>
            </p:nvCxnSpPr>
            <p:spPr>
              <a:xfrm>
                <a:off x="711375" y="217050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7" name="Google Shape;1117;p25"/>
              <p:cNvCxnSpPr/>
              <p:nvPr/>
            </p:nvCxnSpPr>
            <p:spPr>
              <a:xfrm>
                <a:off x="711375" y="244089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8" name="Google Shape;1118;p25"/>
              <p:cNvCxnSpPr/>
              <p:nvPr/>
            </p:nvCxnSpPr>
            <p:spPr>
              <a:xfrm>
                <a:off x="711375" y="271128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9" name="Google Shape;1119;p25"/>
              <p:cNvCxnSpPr/>
              <p:nvPr/>
            </p:nvCxnSpPr>
            <p:spPr>
              <a:xfrm>
                <a:off x="711375" y="298167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0" name="Google Shape;1120;p25"/>
              <p:cNvCxnSpPr/>
              <p:nvPr/>
            </p:nvCxnSpPr>
            <p:spPr>
              <a:xfrm>
                <a:off x="711375" y="325205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1" name="Google Shape;1121;p25"/>
              <p:cNvCxnSpPr/>
              <p:nvPr/>
            </p:nvCxnSpPr>
            <p:spPr>
              <a:xfrm>
                <a:off x="711375" y="352244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2" name="Google Shape;1122;p25"/>
              <p:cNvCxnSpPr/>
              <p:nvPr/>
            </p:nvCxnSpPr>
            <p:spPr>
              <a:xfrm>
                <a:off x="711375" y="379283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3" name="Google Shape;1123;p25"/>
              <p:cNvCxnSpPr/>
              <p:nvPr/>
            </p:nvCxnSpPr>
            <p:spPr>
              <a:xfrm>
                <a:off x="711375" y="406322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4" name="Google Shape;1124;p25"/>
              <p:cNvCxnSpPr/>
              <p:nvPr/>
            </p:nvCxnSpPr>
            <p:spPr>
              <a:xfrm>
                <a:off x="711375" y="433361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5" name="Google Shape;1125;p25"/>
              <p:cNvCxnSpPr/>
              <p:nvPr/>
            </p:nvCxnSpPr>
            <p:spPr>
              <a:xfrm>
                <a:off x="711375" y="460400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126" name="Google Shape;1126;p25"/>
            <p:cNvSpPr/>
            <p:nvPr/>
          </p:nvSpPr>
          <p:spPr>
            <a:xfrm>
              <a:off x="286147" y="197088"/>
              <a:ext cx="8419200" cy="4605600"/>
            </a:xfrm>
            <a:prstGeom prst="rect">
              <a:avLst/>
            </a:prstGeom>
            <a:solidFill>
              <a:srgbClr val="CCA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127" name="Google Shape;1127;p25"/>
            <p:cNvSpPr/>
            <p:nvPr/>
          </p:nvSpPr>
          <p:spPr>
            <a:xfrm>
              <a:off x="362351" y="268950"/>
              <a:ext cx="8419200" cy="460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1128" name="Google Shape;1128;p25"/>
          <p:cNvSpPr/>
          <p:nvPr/>
        </p:nvSpPr>
        <p:spPr>
          <a:xfrm>
            <a:off x="319897" y="4128310"/>
            <a:ext cx="856440" cy="803880"/>
          </a:xfrm>
          <a:custGeom>
            <a:avLst/>
            <a:gdLst/>
            <a:ahLst/>
            <a:cxnLst/>
            <a:rect l="l" t="t" r="r" b="b"/>
            <a:pathLst>
              <a:path w="2379" h="2233" extrusionOk="0">
                <a:moveTo>
                  <a:pt x="2379" y="1516"/>
                </a:moveTo>
                <a:lnTo>
                  <a:pt x="1767" y="1056"/>
                </a:lnTo>
                <a:lnTo>
                  <a:pt x="2281" y="481"/>
                </a:lnTo>
                <a:lnTo>
                  <a:pt x="1743" y="0"/>
                </a:lnTo>
                <a:lnTo>
                  <a:pt x="1188" y="622"/>
                </a:lnTo>
                <a:lnTo>
                  <a:pt x="432" y="56"/>
                </a:lnTo>
                <a:lnTo>
                  <a:pt x="0" y="633"/>
                </a:lnTo>
                <a:lnTo>
                  <a:pt x="706" y="1162"/>
                </a:lnTo>
                <a:lnTo>
                  <a:pt x="179" y="1753"/>
                </a:lnTo>
                <a:lnTo>
                  <a:pt x="717" y="2233"/>
                </a:lnTo>
                <a:lnTo>
                  <a:pt x="1285" y="1597"/>
                </a:lnTo>
                <a:lnTo>
                  <a:pt x="1946" y="2093"/>
                </a:lnTo>
                <a:lnTo>
                  <a:pt x="2379" y="151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29" name="Google Shape;1129;p25"/>
          <p:cNvGrpSpPr/>
          <p:nvPr/>
        </p:nvGrpSpPr>
        <p:grpSpPr>
          <a:xfrm rot="-8100000" flipH="1">
            <a:off x="7247836" y="853125"/>
            <a:ext cx="3115050" cy="1694864"/>
            <a:chOff x="720000" y="6076080"/>
            <a:chExt cx="3115080" cy="1694880"/>
          </a:xfrm>
        </p:grpSpPr>
        <p:sp>
          <p:nvSpPr>
            <p:cNvPr id="1130" name="Google Shape;1130;p25"/>
            <p:cNvSpPr/>
            <p:nvPr/>
          </p:nvSpPr>
          <p:spPr>
            <a:xfrm>
              <a:off x="720000" y="6076080"/>
              <a:ext cx="3115080" cy="1694880"/>
            </a:xfrm>
            <a:custGeom>
              <a:avLst/>
              <a:gdLst/>
              <a:ahLst/>
              <a:cxnLst/>
              <a:rect l="l" t="t" r="r" b="b"/>
              <a:pathLst>
                <a:path w="8653" h="4708" extrusionOk="0">
                  <a:moveTo>
                    <a:pt x="8653" y="996"/>
                  </a:moveTo>
                  <a:lnTo>
                    <a:pt x="451" y="4708"/>
                  </a:lnTo>
                  <a:lnTo>
                    <a:pt x="0" y="3712"/>
                  </a:lnTo>
                  <a:lnTo>
                    <a:pt x="8202" y="0"/>
                  </a:lnTo>
                  <a:lnTo>
                    <a:pt x="8653" y="996"/>
                  </a:lnTo>
                  <a:close/>
                </a:path>
              </a:pathLst>
            </a:custGeom>
            <a:solidFill>
              <a:srgbClr val="FF844E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25"/>
            <p:cNvSpPr/>
            <p:nvPr/>
          </p:nvSpPr>
          <p:spPr>
            <a:xfrm>
              <a:off x="806760" y="736020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25"/>
            <p:cNvSpPr/>
            <p:nvPr/>
          </p:nvSpPr>
          <p:spPr>
            <a:xfrm>
              <a:off x="1056600" y="724716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25"/>
            <p:cNvSpPr/>
            <p:nvPr/>
          </p:nvSpPr>
          <p:spPr>
            <a:xfrm>
              <a:off x="1306440" y="713412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25"/>
            <p:cNvSpPr/>
            <p:nvPr/>
          </p:nvSpPr>
          <p:spPr>
            <a:xfrm>
              <a:off x="1556280" y="702108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25"/>
            <p:cNvSpPr/>
            <p:nvPr/>
          </p:nvSpPr>
          <p:spPr>
            <a:xfrm>
              <a:off x="1806120" y="690804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25"/>
            <p:cNvSpPr/>
            <p:nvPr/>
          </p:nvSpPr>
          <p:spPr>
            <a:xfrm>
              <a:off x="2055960" y="679500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25"/>
            <p:cNvSpPr/>
            <p:nvPr/>
          </p:nvSpPr>
          <p:spPr>
            <a:xfrm>
              <a:off x="2305800" y="668196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25"/>
            <p:cNvSpPr/>
            <p:nvPr/>
          </p:nvSpPr>
          <p:spPr>
            <a:xfrm>
              <a:off x="2555640" y="656892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25"/>
            <p:cNvSpPr/>
            <p:nvPr/>
          </p:nvSpPr>
          <p:spPr>
            <a:xfrm>
              <a:off x="2805480" y="645588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25"/>
            <p:cNvSpPr/>
            <p:nvPr/>
          </p:nvSpPr>
          <p:spPr>
            <a:xfrm>
              <a:off x="3055320" y="634284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25"/>
            <p:cNvSpPr/>
            <p:nvPr/>
          </p:nvSpPr>
          <p:spPr>
            <a:xfrm>
              <a:off x="3304800" y="622980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25"/>
            <p:cNvSpPr/>
            <p:nvPr/>
          </p:nvSpPr>
          <p:spPr>
            <a:xfrm>
              <a:off x="3554640" y="611676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3" name="Google Shape;1143;p25"/>
          <p:cNvGrpSpPr/>
          <p:nvPr/>
        </p:nvGrpSpPr>
        <p:grpSpPr>
          <a:xfrm rot="5669084" flipH="1">
            <a:off x="7755882" y="1448236"/>
            <a:ext cx="1270478" cy="718719"/>
            <a:chOff x="1195575" y="1247040"/>
            <a:chExt cx="501480" cy="283680"/>
          </a:xfrm>
        </p:grpSpPr>
        <p:grpSp>
          <p:nvGrpSpPr>
            <p:cNvPr id="1144" name="Google Shape;1144;p25"/>
            <p:cNvGrpSpPr/>
            <p:nvPr/>
          </p:nvGrpSpPr>
          <p:grpSpPr>
            <a:xfrm>
              <a:off x="1195575" y="1263600"/>
              <a:ext cx="501480" cy="267120"/>
              <a:chOff x="5319000" y="1263600"/>
              <a:chExt cx="501480" cy="267120"/>
            </a:xfrm>
          </p:grpSpPr>
          <p:sp>
            <p:nvSpPr>
              <p:cNvPr id="1145" name="Google Shape;1145;p25"/>
              <p:cNvSpPr/>
              <p:nvPr/>
            </p:nvSpPr>
            <p:spPr>
              <a:xfrm>
                <a:off x="5756040" y="1465920"/>
                <a:ext cx="64440" cy="64800"/>
              </a:xfrm>
              <a:custGeom>
                <a:avLst/>
                <a:gdLst/>
                <a:ahLst/>
                <a:cxnLst/>
                <a:rect l="l" t="t" r="r" b="b"/>
                <a:pathLst>
                  <a:path w="179" h="180" extrusionOk="0">
                    <a:moveTo>
                      <a:pt x="89" y="27"/>
                    </a:moveTo>
                    <a:cubicBezTo>
                      <a:pt x="55" y="27"/>
                      <a:pt x="27" y="55"/>
                      <a:pt x="27" y="90"/>
                    </a:cubicBezTo>
                    <a:cubicBezTo>
                      <a:pt x="27" y="124"/>
                      <a:pt x="55" y="152"/>
                      <a:pt x="89" y="152"/>
                    </a:cubicBezTo>
                    <a:cubicBezTo>
                      <a:pt x="124" y="152"/>
                      <a:pt x="152" y="124"/>
                      <a:pt x="152" y="90"/>
                    </a:cubicBezTo>
                    <a:cubicBezTo>
                      <a:pt x="152" y="55"/>
                      <a:pt x="124" y="27"/>
                      <a:pt x="89" y="27"/>
                    </a:cubicBezTo>
                    <a:moveTo>
                      <a:pt x="89" y="180"/>
                    </a:moveTo>
                    <a:cubicBezTo>
                      <a:pt x="40" y="180"/>
                      <a:pt x="0" y="139"/>
                      <a:pt x="0" y="90"/>
                    </a:cubicBezTo>
                    <a:cubicBezTo>
                      <a:pt x="0" y="41"/>
                      <a:pt x="40" y="0"/>
                      <a:pt x="89" y="0"/>
                    </a:cubicBezTo>
                    <a:cubicBezTo>
                      <a:pt x="139" y="0"/>
                      <a:pt x="179" y="41"/>
                      <a:pt x="179" y="90"/>
                    </a:cubicBezTo>
                    <a:cubicBezTo>
                      <a:pt x="179" y="139"/>
                      <a:pt x="139" y="180"/>
                      <a:pt x="89" y="180"/>
                    </a:cubicBez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</p:spPr>
            <p:txBody>
              <a:bodyPr spcFirstLastPara="1" wrap="square" lIns="90000" tIns="19800" rIns="90000" bIns="198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6" name="Google Shape;1146;p25"/>
              <p:cNvSpPr/>
              <p:nvPr/>
            </p:nvSpPr>
            <p:spPr>
              <a:xfrm>
                <a:off x="5319000" y="1263600"/>
                <a:ext cx="449640" cy="227520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632" extrusionOk="0">
                    <a:moveTo>
                      <a:pt x="1235" y="632"/>
                    </a:moveTo>
                    <a:cubicBezTo>
                      <a:pt x="1233" y="632"/>
                      <a:pt x="1231" y="631"/>
                      <a:pt x="1229" y="630"/>
                    </a:cubicBezTo>
                    <a:lnTo>
                      <a:pt x="7" y="26"/>
                    </a:lnTo>
                    <a:cubicBezTo>
                      <a:pt x="0" y="23"/>
                      <a:pt x="-2" y="15"/>
                      <a:pt x="1" y="8"/>
                    </a:cubicBezTo>
                    <a:cubicBezTo>
                      <a:pt x="4" y="1"/>
                      <a:pt x="12" y="-2"/>
                      <a:pt x="19" y="2"/>
                    </a:cubicBezTo>
                    <a:lnTo>
                      <a:pt x="1241" y="606"/>
                    </a:lnTo>
                    <a:cubicBezTo>
                      <a:pt x="1248" y="610"/>
                      <a:pt x="1251" y="618"/>
                      <a:pt x="1247" y="624"/>
                    </a:cubicBezTo>
                    <a:cubicBezTo>
                      <a:pt x="1245" y="629"/>
                      <a:pt x="1240" y="632"/>
                      <a:pt x="1235" y="632"/>
                    </a:cubicBez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47" name="Google Shape;1147;p25"/>
            <p:cNvSpPr/>
            <p:nvPr/>
          </p:nvSpPr>
          <p:spPr>
            <a:xfrm>
              <a:off x="1195575" y="1247040"/>
              <a:ext cx="74160" cy="86760"/>
            </a:xfrm>
            <a:custGeom>
              <a:avLst/>
              <a:gdLst/>
              <a:ahLst/>
              <a:cxnLst/>
              <a:rect l="l" t="t" r="r" b="b"/>
              <a:pathLst>
                <a:path w="206" h="241" extrusionOk="0">
                  <a:moveTo>
                    <a:pt x="96" y="241"/>
                  </a:moveTo>
                  <a:cubicBezTo>
                    <a:pt x="92" y="241"/>
                    <a:pt x="87" y="238"/>
                    <a:pt x="84" y="234"/>
                  </a:cubicBezTo>
                  <a:lnTo>
                    <a:pt x="1" y="66"/>
                  </a:lnTo>
                  <a:cubicBezTo>
                    <a:pt x="-1" y="62"/>
                    <a:pt x="-1" y="58"/>
                    <a:pt x="1" y="54"/>
                  </a:cubicBezTo>
                  <a:cubicBezTo>
                    <a:pt x="2" y="51"/>
                    <a:pt x="6" y="48"/>
                    <a:pt x="10" y="47"/>
                  </a:cubicBezTo>
                  <a:lnTo>
                    <a:pt x="189" y="1"/>
                  </a:lnTo>
                  <a:cubicBezTo>
                    <a:pt x="196" y="-1"/>
                    <a:pt x="203" y="3"/>
                    <a:pt x="205" y="11"/>
                  </a:cubicBezTo>
                  <a:cubicBezTo>
                    <a:pt x="207" y="18"/>
                    <a:pt x="203" y="25"/>
                    <a:pt x="196" y="27"/>
                  </a:cubicBezTo>
                  <a:lnTo>
                    <a:pt x="33" y="69"/>
                  </a:lnTo>
                  <a:lnTo>
                    <a:pt x="109" y="222"/>
                  </a:lnTo>
                  <a:cubicBezTo>
                    <a:pt x="112" y="228"/>
                    <a:pt x="109" y="236"/>
                    <a:pt x="102" y="240"/>
                  </a:cubicBezTo>
                  <a:cubicBezTo>
                    <a:pt x="101" y="241"/>
                    <a:pt x="99" y="241"/>
                    <a:pt x="96" y="241"/>
                  </a:cubicBez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1750" rIns="90000" bIns="417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48" name="Google Shape;1148;p25"/>
          <p:cNvSpPr/>
          <p:nvPr/>
        </p:nvSpPr>
        <p:spPr>
          <a:xfrm rot="1577632">
            <a:off x="268963" y="4463290"/>
            <a:ext cx="209159" cy="133919"/>
          </a:xfrm>
          <a:custGeom>
            <a:avLst/>
            <a:gdLst/>
            <a:ahLst/>
            <a:cxnLst/>
            <a:rect l="l" t="t" r="r" b="b"/>
            <a:pathLst>
              <a:path w="581" h="372" extrusionOk="0">
                <a:moveTo>
                  <a:pt x="443" y="372"/>
                </a:moveTo>
                <a:cubicBezTo>
                  <a:pt x="442" y="372"/>
                  <a:pt x="441" y="372"/>
                  <a:pt x="439" y="371"/>
                </a:cubicBezTo>
                <a:cubicBezTo>
                  <a:pt x="433" y="370"/>
                  <a:pt x="427" y="365"/>
                  <a:pt x="425" y="358"/>
                </a:cubicBezTo>
                <a:lnTo>
                  <a:pt x="383" y="181"/>
                </a:lnTo>
                <a:lnTo>
                  <a:pt x="275" y="332"/>
                </a:lnTo>
                <a:cubicBezTo>
                  <a:pt x="271" y="337"/>
                  <a:pt x="264" y="340"/>
                  <a:pt x="257" y="339"/>
                </a:cubicBezTo>
                <a:cubicBezTo>
                  <a:pt x="251" y="337"/>
                  <a:pt x="245" y="332"/>
                  <a:pt x="244" y="326"/>
                </a:cubicBezTo>
                <a:lnTo>
                  <a:pt x="196" y="137"/>
                </a:lnTo>
                <a:lnTo>
                  <a:pt x="74" y="290"/>
                </a:lnTo>
                <a:cubicBezTo>
                  <a:pt x="70" y="296"/>
                  <a:pt x="63" y="298"/>
                  <a:pt x="56" y="296"/>
                </a:cubicBezTo>
                <a:cubicBezTo>
                  <a:pt x="49" y="295"/>
                  <a:pt x="44" y="289"/>
                  <a:pt x="43" y="282"/>
                </a:cubicBezTo>
                <a:lnTo>
                  <a:pt x="1" y="21"/>
                </a:lnTo>
                <a:cubicBezTo>
                  <a:pt x="-1" y="12"/>
                  <a:pt x="6" y="3"/>
                  <a:pt x="16" y="1"/>
                </a:cubicBezTo>
                <a:cubicBezTo>
                  <a:pt x="25" y="-1"/>
                  <a:pt x="34" y="6"/>
                  <a:pt x="36" y="16"/>
                </a:cubicBezTo>
                <a:lnTo>
                  <a:pt x="71" y="237"/>
                </a:lnTo>
                <a:lnTo>
                  <a:pt x="191" y="87"/>
                </a:lnTo>
                <a:cubicBezTo>
                  <a:pt x="195" y="81"/>
                  <a:pt x="202" y="79"/>
                  <a:pt x="209" y="80"/>
                </a:cubicBezTo>
                <a:cubicBezTo>
                  <a:pt x="215" y="82"/>
                  <a:pt x="220" y="87"/>
                  <a:pt x="222" y="93"/>
                </a:cubicBezTo>
                <a:lnTo>
                  <a:pt x="269" y="280"/>
                </a:lnTo>
                <a:lnTo>
                  <a:pt x="377" y="129"/>
                </a:lnTo>
                <a:cubicBezTo>
                  <a:pt x="381" y="124"/>
                  <a:pt x="388" y="121"/>
                  <a:pt x="395" y="122"/>
                </a:cubicBezTo>
                <a:cubicBezTo>
                  <a:pt x="401" y="124"/>
                  <a:pt x="407" y="129"/>
                  <a:pt x="408" y="135"/>
                </a:cubicBezTo>
                <a:lnTo>
                  <a:pt x="450" y="311"/>
                </a:lnTo>
                <a:lnTo>
                  <a:pt x="549" y="162"/>
                </a:lnTo>
                <a:cubicBezTo>
                  <a:pt x="554" y="154"/>
                  <a:pt x="565" y="152"/>
                  <a:pt x="574" y="157"/>
                </a:cubicBezTo>
                <a:cubicBezTo>
                  <a:pt x="582" y="163"/>
                  <a:pt x="584" y="174"/>
                  <a:pt x="578" y="182"/>
                </a:cubicBezTo>
                <a:lnTo>
                  <a:pt x="457" y="364"/>
                </a:lnTo>
                <a:cubicBezTo>
                  <a:pt x="454" y="369"/>
                  <a:pt x="448" y="372"/>
                  <a:pt x="443" y="372"/>
                </a:cubicBezTo>
                <a:close/>
              </a:path>
            </a:pathLst>
          </a:custGeom>
          <a:solidFill>
            <a:srgbClr val="00116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49" name="Google Shape;1149;p25"/>
          <p:cNvGrpSpPr/>
          <p:nvPr/>
        </p:nvGrpSpPr>
        <p:grpSpPr>
          <a:xfrm>
            <a:off x="250133" y="436258"/>
            <a:ext cx="713679" cy="763739"/>
            <a:chOff x="4870440" y="3635280"/>
            <a:chExt cx="364680" cy="390240"/>
          </a:xfrm>
        </p:grpSpPr>
        <p:sp>
          <p:nvSpPr>
            <p:cNvPr id="1150" name="Google Shape;1150;p25"/>
            <p:cNvSpPr/>
            <p:nvPr/>
          </p:nvSpPr>
          <p:spPr>
            <a:xfrm>
              <a:off x="4938120" y="3716640"/>
              <a:ext cx="97200" cy="308880"/>
            </a:xfrm>
            <a:custGeom>
              <a:avLst/>
              <a:gdLst/>
              <a:ahLst/>
              <a:cxnLst/>
              <a:rect l="l" t="t" r="r" b="b"/>
              <a:pathLst>
                <a:path w="270" h="858" extrusionOk="0">
                  <a:moveTo>
                    <a:pt x="101" y="102"/>
                  </a:moveTo>
                  <a:cubicBezTo>
                    <a:pt x="94" y="102"/>
                    <a:pt x="87" y="97"/>
                    <a:pt x="84" y="89"/>
                  </a:cubicBezTo>
                  <a:lnTo>
                    <a:pt x="64" y="23"/>
                  </a:lnTo>
                  <a:cubicBezTo>
                    <a:pt x="61" y="14"/>
                    <a:pt x="67" y="4"/>
                    <a:pt x="76" y="1"/>
                  </a:cubicBezTo>
                  <a:cubicBezTo>
                    <a:pt x="85" y="-2"/>
                    <a:pt x="95" y="3"/>
                    <a:pt x="98" y="13"/>
                  </a:cubicBezTo>
                  <a:lnTo>
                    <a:pt x="118" y="79"/>
                  </a:lnTo>
                  <a:cubicBezTo>
                    <a:pt x="121" y="89"/>
                    <a:pt x="116" y="98"/>
                    <a:pt x="106" y="101"/>
                  </a:cubicBezTo>
                  <a:cubicBezTo>
                    <a:pt x="105" y="102"/>
                    <a:pt x="103" y="102"/>
                    <a:pt x="101" y="102"/>
                  </a:cubicBezTo>
                  <a:moveTo>
                    <a:pt x="152" y="268"/>
                  </a:moveTo>
                  <a:cubicBezTo>
                    <a:pt x="144" y="268"/>
                    <a:pt x="137" y="263"/>
                    <a:pt x="135" y="256"/>
                  </a:cubicBezTo>
                  <a:lnTo>
                    <a:pt x="115" y="189"/>
                  </a:lnTo>
                  <a:cubicBezTo>
                    <a:pt x="112" y="180"/>
                    <a:pt x="117" y="170"/>
                    <a:pt x="127" y="167"/>
                  </a:cubicBezTo>
                  <a:cubicBezTo>
                    <a:pt x="136" y="164"/>
                    <a:pt x="146" y="170"/>
                    <a:pt x="149" y="179"/>
                  </a:cubicBezTo>
                  <a:lnTo>
                    <a:pt x="169" y="246"/>
                  </a:lnTo>
                  <a:cubicBezTo>
                    <a:pt x="172" y="255"/>
                    <a:pt x="166" y="265"/>
                    <a:pt x="157" y="268"/>
                  </a:cubicBezTo>
                  <a:cubicBezTo>
                    <a:pt x="155" y="268"/>
                    <a:pt x="154" y="268"/>
                    <a:pt x="152" y="268"/>
                  </a:cubicBezTo>
                  <a:moveTo>
                    <a:pt x="202" y="435"/>
                  </a:moveTo>
                  <a:cubicBezTo>
                    <a:pt x="195" y="435"/>
                    <a:pt x="188" y="430"/>
                    <a:pt x="186" y="422"/>
                  </a:cubicBezTo>
                  <a:lnTo>
                    <a:pt x="165" y="356"/>
                  </a:lnTo>
                  <a:cubicBezTo>
                    <a:pt x="163" y="346"/>
                    <a:pt x="168" y="336"/>
                    <a:pt x="177" y="334"/>
                  </a:cubicBezTo>
                  <a:cubicBezTo>
                    <a:pt x="187" y="331"/>
                    <a:pt x="196" y="336"/>
                    <a:pt x="199" y="345"/>
                  </a:cubicBezTo>
                  <a:lnTo>
                    <a:pt x="219" y="412"/>
                  </a:lnTo>
                  <a:cubicBezTo>
                    <a:pt x="222" y="421"/>
                    <a:pt x="217" y="431"/>
                    <a:pt x="208" y="434"/>
                  </a:cubicBezTo>
                  <a:cubicBezTo>
                    <a:pt x="206" y="434"/>
                    <a:pt x="204" y="435"/>
                    <a:pt x="202" y="435"/>
                  </a:cubicBezTo>
                  <a:moveTo>
                    <a:pt x="252" y="600"/>
                  </a:moveTo>
                  <a:cubicBezTo>
                    <a:pt x="248" y="600"/>
                    <a:pt x="244" y="599"/>
                    <a:pt x="241" y="596"/>
                  </a:cubicBezTo>
                  <a:cubicBezTo>
                    <a:pt x="237" y="593"/>
                    <a:pt x="235" y="588"/>
                    <a:pt x="235" y="583"/>
                  </a:cubicBezTo>
                  <a:lnTo>
                    <a:pt x="216" y="522"/>
                  </a:lnTo>
                  <a:cubicBezTo>
                    <a:pt x="213" y="513"/>
                    <a:pt x="218" y="503"/>
                    <a:pt x="228" y="500"/>
                  </a:cubicBezTo>
                  <a:cubicBezTo>
                    <a:pt x="237" y="497"/>
                    <a:pt x="247" y="502"/>
                    <a:pt x="250" y="512"/>
                  </a:cubicBezTo>
                  <a:lnTo>
                    <a:pt x="269" y="577"/>
                  </a:lnTo>
                  <a:cubicBezTo>
                    <a:pt x="270" y="583"/>
                    <a:pt x="269" y="590"/>
                    <a:pt x="266" y="594"/>
                  </a:cubicBezTo>
                  <a:cubicBezTo>
                    <a:pt x="262" y="598"/>
                    <a:pt x="257" y="600"/>
                    <a:pt x="252" y="600"/>
                  </a:cubicBezTo>
                  <a:moveTo>
                    <a:pt x="135" y="729"/>
                  </a:moveTo>
                  <a:cubicBezTo>
                    <a:pt x="131" y="729"/>
                    <a:pt x="126" y="728"/>
                    <a:pt x="123" y="725"/>
                  </a:cubicBezTo>
                  <a:cubicBezTo>
                    <a:pt x="116" y="718"/>
                    <a:pt x="115" y="707"/>
                    <a:pt x="122" y="700"/>
                  </a:cubicBezTo>
                  <a:lnTo>
                    <a:pt x="169" y="648"/>
                  </a:lnTo>
                  <a:cubicBezTo>
                    <a:pt x="175" y="641"/>
                    <a:pt x="186" y="641"/>
                    <a:pt x="194" y="647"/>
                  </a:cubicBezTo>
                  <a:cubicBezTo>
                    <a:pt x="201" y="654"/>
                    <a:pt x="201" y="665"/>
                    <a:pt x="195" y="672"/>
                  </a:cubicBezTo>
                  <a:lnTo>
                    <a:pt x="148" y="724"/>
                  </a:lnTo>
                  <a:cubicBezTo>
                    <a:pt x="144" y="727"/>
                    <a:pt x="140" y="729"/>
                    <a:pt x="135" y="729"/>
                  </a:cubicBezTo>
                  <a:moveTo>
                    <a:pt x="18" y="858"/>
                  </a:moveTo>
                  <a:cubicBezTo>
                    <a:pt x="13" y="858"/>
                    <a:pt x="9" y="856"/>
                    <a:pt x="6" y="853"/>
                  </a:cubicBezTo>
                  <a:cubicBezTo>
                    <a:pt x="-1" y="847"/>
                    <a:pt x="-2" y="835"/>
                    <a:pt x="5" y="828"/>
                  </a:cubicBezTo>
                  <a:lnTo>
                    <a:pt x="51" y="777"/>
                  </a:lnTo>
                  <a:cubicBezTo>
                    <a:pt x="58" y="770"/>
                    <a:pt x="69" y="769"/>
                    <a:pt x="76" y="776"/>
                  </a:cubicBezTo>
                  <a:cubicBezTo>
                    <a:pt x="84" y="782"/>
                    <a:pt x="84" y="793"/>
                    <a:pt x="78" y="801"/>
                  </a:cubicBezTo>
                  <a:lnTo>
                    <a:pt x="31" y="852"/>
                  </a:lnTo>
                  <a:cubicBezTo>
                    <a:pt x="27" y="856"/>
                    <a:pt x="22" y="858"/>
                    <a:pt x="18" y="858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25"/>
            <p:cNvSpPr/>
            <p:nvPr/>
          </p:nvSpPr>
          <p:spPr>
            <a:xfrm>
              <a:off x="5022720" y="3856680"/>
              <a:ext cx="212040" cy="75960"/>
            </a:xfrm>
            <a:custGeom>
              <a:avLst/>
              <a:gdLst/>
              <a:ahLst/>
              <a:cxnLst/>
              <a:rect l="l" t="t" r="r" b="b"/>
              <a:pathLst>
                <a:path w="589" h="211" extrusionOk="0">
                  <a:moveTo>
                    <a:pt x="505" y="57"/>
                  </a:moveTo>
                  <a:cubicBezTo>
                    <a:pt x="498" y="57"/>
                    <a:pt x="491" y="52"/>
                    <a:pt x="488" y="44"/>
                  </a:cubicBezTo>
                  <a:cubicBezTo>
                    <a:pt x="485" y="35"/>
                    <a:pt x="491" y="25"/>
                    <a:pt x="500" y="22"/>
                  </a:cubicBezTo>
                  <a:lnTo>
                    <a:pt x="566" y="1"/>
                  </a:lnTo>
                  <a:cubicBezTo>
                    <a:pt x="576" y="-2"/>
                    <a:pt x="585" y="3"/>
                    <a:pt x="588" y="13"/>
                  </a:cubicBezTo>
                  <a:cubicBezTo>
                    <a:pt x="591" y="22"/>
                    <a:pt x="586" y="32"/>
                    <a:pt x="577" y="35"/>
                  </a:cubicBezTo>
                  <a:lnTo>
                    <a:pt x="511" y="56"/>
                  </a:lnTo>
                  <a:cubicBezTo>
                    <a:pt x="509" y="56"/>
                    <a:pt x="507" y="57"/>
                    <a:pt x="505" y="57"/>
                  </a:cubicBezTo>
                  <a:moveTo>
                    <a:pt x="339" y="109"/>
                  </a:moveTo>
                  <a:cubicBezTo>
                    <a:pt x="332" y="109"/>
                    <a:pt x="325" y="104"/>
                    <a:pt x="323" y="97"/>
                  </a:cubicBezTo>
                  <a:cubicBezTo>
                    <a:pt x="320" y="87"/>
                    <a:pt x="325" y="77"/>
                    <a:pt x="334" y="75"/>
                  </a:cubicBezTo>
                  <a:lnTo>
                    <a:pt x="400" y="54"/>
                  </a:lnTo>
                  <a:cubicBezTo>
                    <a:pt x="410" y="51"/>
                    <a:pt x="420" y="56"/>
                    <a:pt x="423" y="65"/>
                  </a:cubicBezTo>
                  <a:cubicBezTo>
                    <a:pt x="426" y="74"/>
                    <a:pt x="420" y="84"/>
                    <a:pt x="411" y="87"/>
                  </a:cubicBezTo>
                  <a:lnTo>
                    <a:pt x="345" y="108"/>
                  </a:lnTo>
                  <a:cubicBezTo>
                    <a:pt x="343" y="109"/>
                    <a:pt x="341" y="109"/>
                    <a:pt x="339" y="109"/>
                  </a:cubicBezTo>
                  <a:moveTo>
                    <a:pt x="174" y="161"/>
                  </a:moveTo>
                  <a:cubicBezTo>
                    <a:pt x="166" y="161"/>
                    <a:pt x="159" y="157"/>
                    <a:pt x="157" y="149"/>
                  </a:cubicBezTo>
                  <a:cubicBezTo>
                    <a:pt x="154" y="140"/>
                    <a:pt x="159" y="130"/>
                    <a:pt x="168" y="127"/>
                  </a:cubicBezTo>
                  <a:lnTo>
                    <a:pt x="235" y="106"/>
                  </a:lnTo>
                  <a:cubicBezTo>
                    <a:pt x="244" y="103"/>
                    <a:pt x="254" y="108"/>
                    <a:pt x="257" y="118"/>
                  </a:cubicBezTo>
                  <a:cubicBezTo>
                    <a:pt x="260" y="127"/>
                    <a:pt x="255" y="137"/>
                    <a:pt x="245" y="140"/>
                  </a:cubicBezTo>
                  <a:lnTo>
                    <a:pt x="179" y="161"/>
                  </a:lnTo>
                  <a:cubicBezTo>
                    <a:pt x="177" y="161"/>
                    <a:pt x="175" y="161"/>
                    <a:pt x="174" y="161"/>
                  </a:cubicBezTo>
                  <a:moveTo>
                    <a:pt x="18" y="211"/>
                  </a:moveTo>
                  <a:cubicBezTo>
                    <a:pt x="10" y="211"/>
                    <a:pt x="3" y="206"/>
                    <a:pt x="1" y="199"/>
                  </a:cubicBezTo>
                  <a:cubicBezTo>
                    <a:pt x="-2" y="189"/>
                    <a:pt x="3" y="180"/>
                    <a:pt x="12" y="177"/>
                  </a:cubicBezTo>
                  <a:lnTo>
                    <a:pt x="69" y="158"/>
                  </a:lnTo>
                  <a:cubicBezTo>
                    <a:pt x="78" y="156"/>
                    <a:pt x="88" y="161"/>
                    <a:pt x="91" y="170"/>
                  </a:cubicBezTo>
                  <a:cubicBezTo>
                    <a:pt x="94" y="179"/>
                    <a:pt x="89" y="189"/>
                    <a:pt x="80" y="192"/>
                  </a:cubicBezTo>
                  <a:lnTo>
                    <a:pt x="23" y="210"/>
                  </a:lnTo>
                  <a:cubicBezTo>
                    <a:pt x="21" y="211"/>
                    <a:pt x="20" y="211"/>
                    <a:pt x="18" y="211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30950" rIns="90000" bIns="309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25"/>
            <p:cNvSpPr/>
            <p:nvPr/>
          </p:nvSpPr>
          <p:spPr>
            <a:xfrm>
              <a:off x="4870440" y="3722040"/>
              <a:ext cx="301680" cy="303480"/>
            </a:xfrm>
            <a:custGeom>
              <a:avLst/>
              <a:gdLst/>
              <a:ahLst/>
              <a:cxnLst/>
              <a:rect l="l" t="t" r="r" b="b"/>
              <a:pathLst>
                <a:path w="838" h="843" extrusionOk="0">
                  <a:moveTo>
                    <a:pt x="41" y="224"/>
                  </a:moveTo>
                  <a:lnTo>
                    <a:pt x="217" y="804"/>
                  </a:lnTo>
                  <a:lnTo>
                    <a:pt x="799" y="641"/>
                  </a:lnTo>
                  <a:lnTo>
                    <a:pt x="642" y="41"/>
                  </a:lnTo>
                  <a:lnTo>
                    <a:pt x="41" y="224"/>
                  </a:lnTo>
                  <a:moveTo>
                    <a:pt x="206" y="843"/>
                  </a:moveTo>
                  <a:cubicBezTo>
                    <a:pt x="198" y="843"/>
                    <a:pt x="191" y="838"/>
                    <a:pt x="189" y="830"/>
                  </a:cubicBezTo>
                  <a:lnTo>
                    <a:pt x="2" y="218"/>
                  </a:lnTo>
                  <a:cubicBezTo>
                    <a:pt x="0" y="213"/>
                    <a:pt x="1" y="208"/>
                    <a:pt x="3" y="204"/>
                  </a:cubicBezTo>
                  <a:cubicBezTo>
                    <a:pt x="5" y="200"/>
                    <a:pt x="9" y="197"/>
                    <a:pt x="13" y="196"/>
                  </a:cubicBezTo>
                  <a:lnTo>
                    <a:pt x="649" y="1"/>
                  </a:lnTo>
                  <a:cubicBezTo>
                    <a:pt x="653" y="0"/>
                    <a:pt x="658" y="1"/>
                    <a:pt x="663" y="3"/>
                  </a:cubicBezTo>
                  <a:cubicBezTo>
                    <a:pt x="667" y="5"/>
                    <a:pt x="670" y="9"/>
                    <a:pt x="671" y="14"/>
                  </a:cubicBezTo>
                  <a:lnTo>
                    <a:pt x="837" y="649"/>
                  </a:lnTo>
                  <a:cubicBezTo>
                    <a:pt x="839" y="658"/>
                    <a:pt x="834" y="668"/>
                    <a:pt x="825" y="671"/>
                  </a:cubicBezTo>
                  <a:lnTo>
                    <a:pt x="210" y="842"/>
                  </a:lnTo>
                  <a:cubicBezTo>
                    <a:pt x="209" y="843"/>
                    <a:pt x="207" y="843"/>
                    <a:pt x="206" y="843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25"/>
            <p:cNvSpPr/>
            <p:nvPr/>
          </p:nvSpPr>
          <p:spPr>
            <a:xfrm>
              <a:off x="5099760" y="3635280"/>
              <a:ext cx="135360" cy="328320"/>
            </a:xfrm>
            <a:custGeom>
              <a:avLst/>
              <a:gdLst/>
              <a:ahLst/>
              <a:cxnLst/>
              <a:rect l="l" t="t" r="r" b="b"/>
              <a:pathLst>
                <a:path w="376" h="912" extrusionOk="0">
                  <a:moveTo>
                    <a:pt x="36" y="263"/>
                  </a:moveTo>
                  <a:lnTo>
                    <a:pt x="190" y="852"/>
                  </a:lnTo>
                  <a:lnTo>
                    <a:pt x="338" y="630"/>
                  </a:lnTo>
                  <a:lnTo>
                    <a:pt x="179" y="58"/>
                  </a:lnTo>
                  <a:lnTo>
                    <a:pt x="36" y="263"/>
                  </a:lnTo>
                  <a:moveTo>
                    <a:pt x="183" y="912"/>
                  </a:moveTo>
                  <a:cubicBezTo>
                    <a:pt x="182" y="912"/>
                    <a:pt x="181" y="912"/>
                    <a:pt x="180" y="912"/>
                  </a:cubicBezTo>
                  <a:cubicBezTo>
                    <a:pt x="173" y="911"/>
                    <a:pt x="168" y="906"/>
                    <a:pt x="166" y="899"/>
                  </a:cubicBezTo>
                  <a:lnTo>
                    <a:pt x="0" y="264"/>
                  </a:lnTo>
                  <a:cubicBezTo>
                    <a:pt x="-1" y="259"/>
                    <a:pt x="0" y="254"/>
                    <a:pt x="3" y="249"/>
                  </a:cubicBezTo>
                  <a:lnTo>
                    <a:pt x="172" y="8"/>
                  </a:lnTo>
                  <a:cubicBezTo>
                    <a:pt x="175" y="2"/>
                    <a:pt x="182" y="-1"/>
                    <a:pt x="189" y="0"/>
                  </a:cubicBezTo>
                  <a:cubicBezTo>
                    <a:pt x="196" y="1"/>
                    <a:pt x="201" y="6"/>
                    <a:pt x="203" y="13"/>
                  </a:cubicBezTo>
                  <a:lnTo>
                    <a:pt x="375" y="628"/>
                  </a:lnTo>
                  <a:cubicBezTo>
                    <a:pt x="376" y="633"/>
                    <a:pt x="375" y="638"/>
                    <a:pt x="372" y="643"/>
                  </a:cubicBezTo>
                  <a:lnTo>
                    <a:pt x="198" y="904"/>
                  </a:lnTo>
                  <a:cubicBezTo>
                    <a:pt x="194" y="909"/>
                    <a:pt x="189" y="912"/>
                    <a:pt x="183" y="912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25"/>
            <p:cNvSpPr/>
            <p:nvPr/>
          </p:nvSpPr>
          <p:spPr>
            <a:xfrm>
              <a:off x="4870800" y="3635280"/>
              <a:ext cx="302400" cy="169560"/>
            </a:xfrm>
            <a:custGeom>
              <a:avLst/>
              <a:gdLst/>
              <a:ahLst/>
              <a:cxnLst/>
              <a:rect l="l" t="t" r="r" b="b"/>
              <a:pathLst>
                <a:path w="840" h="471" extrusionOk="0">
                  <a:moveTo>
                    <a:pt x="256" y="187"/>
                  </a:moveTo>
                  <a:lnTo>
                    <a:pt x="68" y="420"/>
                  </a:lnTo>
                  <a:lnTo>
                    <a:pt x="642" y="244"/>
                  </a:lnTo>
                  <a:lnTo>
                    <a:pt x="780" y="47"/>
                  </a:lnTo>
                  <a:lnTo>
                    <a:pt x="256" y="187"/>
                  </a:lnTo>
                  <a:moveTo>
                    <a:pt x="17" y="471"/>
                  </a:moveTo>
                  <a:cubicBezTo>
                    <a:pt x="12" y="471"/>
                    <a:pt x="6" y="468"/>
                    <a:pt x="3" y="463"/>
                  </a:cubicBezTo>
                  <a:cubicBezTo>
                    <a:pt x="-1" y="457"/>
                    <a:pt x="-1" y="448"/>
                    <a:pt x="4" y="442"/>
                  </a:cubicBezTo>
                  <a:lnTo>
                    <a:pt x="233" y="161"/>
                  </a:lnTo>
                  <a:cubicBezTo>
                    <a:pt x="235" y="158"/>
                    <a:pt x="238" y="156"/>
                    <a:pt x="242" y="155"/>
                  </a:cubicBezTo>
                  <a:lnTo>
                    <a:pt x="817" y="1"/>
                  </a:lnTo>
                  <a:cubicBezTo>
                    <a:pt x="825" y="-1"/>
                    <a:pt x="832" y="1"/>
                    <a:pt x="836" y="7"/>
                  </a:cubicBezTo>
                  <a:cubicBezTo>
                    <a:pt x="841" y="14"/>
                    <a:pt x="841" y="22"/>
                    <a:pt x="836" y="28"/>
                  </a:cubicBezTo>
                  <a:lnTo>
                    <a:pt x="667" y="269"/>
                  </a:lnTo>
                  <a:cubicBezTo>
                    <a:pt x="665" y="273"/>
                    <a:pt x="662" y="275"/>
                    <a:pt x="658" y="276"/>
                  </a:cubicBezTo>
                  <a:lnTo>
                    <a:pt x="23" y="470"/>
                  </a:lnTo>
                  <a:cubicBezTo>
                    <a:pt x="21" y="471"/>
                    <a:pt x="19" y="471"/>
                    <a:pt x="17" y="471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med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9595D-4D73-4201-A3E7-DABDBEB57FAC}" type="datetime1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32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80780-4231-434D-BCD8-5F6B1B63976A}" type="datetime1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6487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8" y="2203450"/>
            <a:ext cx="3886200" cy="681039"/>
          </a:xfrm>
        </p:spPr>
        <p:txBody>
          <a:bodyPr anchor="t"/>
          <a:lstStyle>
            <a:lvl1pPr algn="l">
              <a:defRPr sz="200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8" y="1453358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12" indent="0">
              <a:buNone/>
              <a:defRPr sz="801">
                <a:solidFill>
                  <a:schemeClr val="tx1">
                    <a:tint val="75000"/>
                  </a:schemeClr>
                </a:solidFill>
              </a:defRPr>
            </a:lvl3pPr>
            <a:lvl4pPr marL="68581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2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2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3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4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4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A6156-8D4E-40A7-AAEC-B492090E9EA0}" type="datetime1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9287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1"/>
            <a:ext cx="2019300" cy="2262982"/>
          </a:xfrm>
        </p:spPr>
        <p:txBody>
          <a:bodyPr/>
          <a:lstStyle>
            <a:lvl1pPr>
              <a:defRPr sz="1401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1"/>
            <a:ext cx="2019300" cy="2262982"/>
          </a:xfrm>
        </p:spPr>
        <p:txBody>
          <a:bodyPr/>
          <a:lstStyle>
            <a:lvl1pPr>
              <a:defRPr sz="1401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388C1-31B3-4B5A-ADD1-3151FA8220F0}" type="datetime1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3981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1" y="767559"/>
            <a:ext cx="2020095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6" indent="0">
              <a:buNone/>
              <a:defRPr sz="1000" b="1"/>
            </a:lvl2pPr>
            <a:lvl3pPr marL="457212" indent="0">
              <a:buNone/>
              <a:defRPr sz="900" b="1"/>
            </a:lvl3pPr>
            <a:lvl4pPr marL="685818" indent="0">
              <a:buNone/>
              <a:defRPr sz="801" b="1"/>
            </a:lvl4pPr>
            <a:lvl5pPr marL="914424" indent="0">
              <a:buNone/>
              <a:defRPr sz="801" b="1"/>
            </a:lvl5pPr>
            <a:lvl6pPr marL="1143029" indent="0">
              <a:buNone/>
              <a:defRPr sz="801" b="1"/>
            </a:lvl6pPr>
            <a:lvl7pPr marL="1371634" indent="0">
              <a:buNone/>
              <a:defRPr sz="801" b="1"/>
            </a:lvl7pPr>
            <a:lvl8pPr marL="1600240" indent="0">
              <a:buNone/>
              <a:defRPr sz="801" b="1"/>
            </a:lvl8pPr>
            <a:lvl9pPr marL="1828847" indent="0">
              <a:buNone/>
              <a:defRPr sz="8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1087438"/>
            <a:ext cx="2020095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1"/>
            </a:lvl4pPr>
            <a:lvl5pPr>
              <a:defRPr sz="801"/>
            </a:lvl5pPr>
            <a:lvl6pPr>
              <a:defRPr sz="801"/>
            </a:lvl6pPr>
            <a:lvl7pPr>
              <a:defRPr sz="801"/>
            </a:lvl7pPr>
            <a:lvl8pPr>
              <a:defRPr sz="801"/>
            </a:lvl8pPr>
            <a:lvl9pPr>
              <a:defRPr sz="8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4" y="767559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6" indent="0">
              <a:buNone/>
              <a:defRPr sz="1000" b="1"/>
            </a:lvl2pPr>
            <a:lvl3pPr marL="457212" indent="0">
              <a:buNone/>
              <a:defRPr sz="900" b="1"/>
            </a:lvl3pPr>
            <a:lvl4pPr marL="685818" indent="0">
              <a:buNone/>
              <a:defRPr sz="801" b="1"/>
            </a:lvl4pPr>
            <a:lvl5pPr marL="914424" indent="0">
              <a:buNone/>
              <a:defRPr sz="801" b="1"/>
            </a:lvl5pPr>
            <a:lvl6pPr marL="1143029" indent="0">
              <a:buNone/>
              <a:defRPr sz="801" b="1"/>
            </a:lvl6pPr>
            <a:lvl7pPr marL="1371634" indent="0">
              <a:buNone/>
              <a:defRPr sz="801" b="1"/>
            </a:lvl7pPr>
            <a:lvl8pPr marL="1600240" indent="0">
              <a:buNone/>
              <a:defRPr sz="801" b="1"/>
            </a:lvl8pPr>
            <a:lvl9pPr marL="1828847" indent="0">
              <a:buNone/>
              <a:defRPr sz="8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4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1"/>
            </a:lvl4pPr>
            <a:lvl5pPr>
              <a:defRPr sz="801"/>
            </a:lvl5pPr>
            <a:lvl6pPr>
              <a:defRPr sz="801"/>
            </a:lvl6pPr>
            <a:lvl7pPr>
              <a:defRPr sz="801"/>
            </a:lvl7pPr>
            <a:lvl8pPr>
              <a:defRPr sz="801"/>
            </a:lvl8pPr>
            <a:lvl9pPr>
              <a:defRPr sz="8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C9148-96EC-403A-927C-126C8E26B6A5}" type="datetime1">
              <a:rPr lang="en-US" smtClean="0"/>
              <a:t>10/1/2025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1742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8C1AD-258B-4FCA-B712-AD5EA3CC7A64}" type="datetime1">
              <a:rPr lang="en-US" smtClean="0"/>
              <a:t>10/1/2025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741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oogle Shape;73;p3"/>
          <p:cNvGrpSpPr/>
          <p:nvPr/>
        </p:nvGrpSpPr>
        <p:grpSpPr>
          <a:xfrm>
            <a:off x="-99" y="92830"/>
            <a:ext cx="9144199" cy="4957840"/>
            <a:chOff x="-99" y="92830"/>
            <a:chExt cx="9144199" cy="4957840"/>
          </a:xfrm>
        </p:grpSpPr>
        <p:grpSp>
          <p:nvGrpSpPr>
            <p:cNvPr id="74" name="Google Shape;74;p3"/>
            <p:cNvGrpSpPr/>
            <p:nvPr/>
          </p:nvGrpSpPr>
          <p:grpSpPr>
            <a:xfrm>
              <a:off x="-99" y="92830"/>
              <a:ext cx="9144199" cy="4957840"/>
              <a:chOff x="711375" y="548175"/>
              <a:chExt cx="7734900" cy="4055825"/>
            </a:xfrm>
          </p:grpSpPr>
          <p:cxnSp>
            <p:nvCxnSpPr>
              <p:cNvPr id="75" name="Google Shape;75;p3"/>
              <p:cNvCxnSpPr/>
              <p:nvPr/>
            </p:nvCxnSpPr>
            <p:spPr>
              <a:xfrm>
                <a:off x="711375" y="54817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" name="Google Shape;76;p3"/>
              <p:cNvCxnSpPr/>
              <p:nvPr/>
            </p:nvCxnSpPr>
            <p:spPr>
              <a:xfrm>
                <a:off x="711375" y="81856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" name="Google Shape;77;p3"/>
              <p:cNvCxnSpPr/>
              <p:nvPr/>
            </p:nvCxnSpPr>
            <p:spPr>
              <a:xfrm>
                <a:off x="711375" y="108895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" name="Google Shape;78;p3"/>
              <p:cNvCxnSpPr/>
              <p:nvPr/>
            </p:nvCxnSpPr>
            <p:spPr>
              <a:xfrm>
                <a:off x="711375" y="135934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" name="Google Shape;79;p3"/>
              <p:cNvCxnSpPr/>
              <p:nvPr/>
            </p:nvCxnSpPr>
            <p:spPr>
              <a:xfrm>
                <a:off x="711375" y="162972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" name="Google Shape;80;p3"/>
              <p:cNvCxnSpPr/>
              <p:nvPr/>
            </p:nvCxnSpPr>
            <p:spPr>
              <a:xfrm>
                <a:off x="711375" y="190011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" name="Google Shape;81;p3"/>
              <p:cNvCxnSpPr/>
              <p:nvPr/>
            </p:nvCxnSpPr>
            <p:spPr>
              <a:xfrm>
                <a:off x="711375" y="217050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" name="Google Shape;82;p3"/>
              <p:cNvCxnSpPr/>
              <p:nvPr/>
            </p:nvCxnSpPr>
            <p:spPr>
              <a:xfrm>
                <a:off x="711375" y="244089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" name="Google Shape;83;p3"/>
              <p:cNvCxnSpPr/>
              <p:nvPr/>
            </p:nvCxnSpPr>
            <p:spPr>
              <a:xfrm>
                <a:off x="711375" y="271128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" name="Google Shape;84;p3"/>
              <p:cNvCxnSpPr/>
              <p:nvPr/>
            </p:nvCxnSpPr>
            <p:spPr>
              <a:xfrm>
                <a:off x="711375" y="298167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" name="Google Shape;85;p3"/>
              <p:cNvCxnSpPr/>
              <p:nvPr/>
            </p:nvCxnSpPr>
            <p:spPr>
              <a:xfrm>
                <a:off x="711375" y="325205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" name="Google Shape;86;p3"/>
              <p:cNvCxnSpPr/>
              <p:nvPr/>
            </p:nvCxnSpPr>
            <p:spPr>
              <a:xfrm>
                <a:off x="711375" y="352244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" name="Google Shape;87;p3"/>
              <p:cNvCxnSpPr/>
              <p:nvPr/>
            </p:nvCxnSpPr>
            <p:spPr>
              <a:xfrm>
                <a:off x="711375" y="379283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" name="Google Shape;88;p3"/>
              <p:cNvCxnSpPr/>
              <p:nvPr/>
            </p:nvCxnSpPr>
            <p:spPr>
              <a:xfrm>
                <a:off x="711375" y="406322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" name="Google Shape;89;p3"/>
              <p:cNvCxnSpPr/>
              <p:nvPr/>
            </p:nvCxnSpPr>
            <p:spPr>
              <a:xfrm>
                <a:off x="711375" y="433361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" name="Google Shape;90;p3"/>
              <p:cNvCxnSpPr/>
              <p:nvPr/>
            </p:nvCxnSpPr>
            <p:spPr>
              <a:xfrm>
                <a:off x="711375" y="460400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91" name="Google Shape;91;p3"/>
            <p:cNvSpPr/>
            <p:nvPr/>
          </p:nvSpPr>
          <p:spPr>
            <a:xfrm>
              <a:off x="286147" y="197088"/>
              <a:ext cx="8419200" cy="4605600"/>
            </a:xfrm>
            <a:prstGeom prst="rect">
              <a:avLst/>
            </a:prstGeom>
            <a:solidFill>
              <a:srgbClr val="CCA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362351" y="268950"/>
              <a:ext cx="8419200" cy="460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93" name="Google Shape;93;p3"/>
          <p:cNvSpPr txBox="1">
            <a:spLocks noGrp="1"/>
          </p:cNvSpPr>
          <p:nvPr>
            <p:ph type="title"/>
          </p:nvPr>
        </p:nvSpPr>
        <p:spPr>
          <a:xfrm>
            <a:off x="1888500" y="2390463"/>
            <a:ext cx="5367000" cy="693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4" name="Google Shape;94;p3"/>
          <p:cNvSpPr txBox="1">
            <a:spLocks noGrp="1"/>
          </p:cNvSpPr>
          <p:nvPr>
            <p:ph type="title" idx="2" hasCustomPrompt="1"/>
          </p:nvPr>
        </p:nvSpPr>
        <p:spPr>
          <a:xfrm>
            <a:off x="3575400" y="1056388"/>
            <a:ext cx="1969500" cy="10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95" name="Google Shape;95;p3"/>
          <p:cNvSpPr txBox="1">
            <a:spLocks noGrp="1"/>
          </p:cNvSpPr>
          <p:nvPr>
            <p:ph type="subTitle" idx="1"/>
          </p:nvPr>
        </p:nvSpPr>
        <p:spPr>
          <a:xfrm>
            <a:off x="1888500" y="3312363"/>
            <a:ext cx="5367000" cy="4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842855" flipH="1">
            <a:off x="7741719" y="3576791"/>
            <a:ext cx="171791" cy="954486"/>
            <a:chOff x="3708000" y="2146320"/>
            <a:chExt cx="127440" cy="708120"/>
          </a:xfrm>
        </p:grpSpPr>
        <p:sp>
          <p:nvSpPr>
            <p:cNvPr id="97" name="Google Shape;97;p3"/>
            <p:cNvSpPr/>
            <p:nvPr/>
          </p:nvSpPr>
          <p:spPr>
            <a:xfrm>
              <a:off x="3735360" y="2146320"/>
              <a:ext cx="70560" cy="708120"/>
            </a:xfrm>
            <a:custGeom>
              <a:avLst/>
              <a:gdLst/>
              <a:ahLst/>
              <a:cxnLst/>
              <a:rect l="l" t="t" r="r" b="b"/>
              <a:pathLst>
                <a:path w="196" h="1967" extrusionOk="0">
                  <a:moveTo>
                    <a:pt x="172" y="1967"/>
                  </a:moveTo>
                  <a:lnTo>
                    <a:pt x="172" y="1967"/>
                  </a:lnTo>
                  <a:cubicBezTo>
                    <a:pt x="162" y="1966"/>
                    <a:pt x="154" y="1958"/>
                    <a:pt x="155" y="1948"/>
                  </a:cubicBezTo>
                  <a:cubicBezTo>
                    <a:pt x="197" y="950"/>
                    <a:pt x="3" y="31"/>
                    <a:pt x="1" y="21"/>
                  </a:cubicBezTo>
                  <a:cubicBezTo>
                    <a:pt x="-1" y="12"/>
                    <a:pt x="5" y="2"/>
                    <a:pt x="14" y="0"/>
                  </a:cubicBezTo>
                  <a:cubicBezTo>
                    <a:pt x="24" y="-2"/>
                    <a:pt x="33" y="4"/>
                    <a:pt x="35" y="14"/>
                  </a:cubicBezTo>
                  <a:cubicBezTo>
                    <a:pt x="37" y="23"/>
                    <a:pt x="232" y="946"/>
                    <a:pt x="190" y="1950"/>
                  </a:cubicBezTo>
                  <a:cubicBezTo>
                    <a:pt x="190" y="1959"/>
                    <a:pt x="182" y="1967"/>
                    <a:pt x="172" y="196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3708000" y="2176920"/>
              <a:ext cx="77400" cy="26280"/>
            </a:xfrm>
            <a:custGeom>
              <a:avLst/>
              <a:gdLst/>
              <a:ahLst/>
              <a:cxnLst/>
              <a:rect l="l" t="t" r="r" b="b"/>
              <a:pathLst>
                <a:path w="215" h="73" extrusionOk="0">
                  <a:moveTo>
                    <a:pt x="18" y="73"/>
                  </a:moveTo>
                  <a:cubicBezTo>
                    <a:pt x="10" y="73"/>
                    <a:pt x="3" y="67"/>
                    <a:pt x="1" y="59"/>
                  </a:cubicBezTo>
                  <a:cubicBezTo>
                    <a:pt x="-1" y="49"/>
                    <a:pt x="5" y="40"/>
                    <a:pt x="15" y="38"/>
                  </a:cubicBezTo>
                  <a:lnTo>
                    <a:pt x="194" y="0"/>
                  </a:lnTo>
                  <a:cubicBezTo>
                    <a:pt x="204" y="-2"/>
                    <a:pt x="213" y="5"/>
                    <a:pt x="215" y="14"/>
                  </a:cubicBezTo>
                  <a:cubicBezTo>
                    <a:pt x="217" y="24"/>
                    <a:pt x="211" y="33"/>
                    <a:pt x="202" y="35"/>
                  </a:cubicBezTo>
                  <a:lnTo>
                    <a:pt x="22" y="72"/>
                  </a:lnTo>
                  <a:cubicBezTo>
                    <a:pt x="21" y="73"/>
                    <a:pt x="20" y="73"/>
                    <a:pt x="18" y="73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3760200" y="2813040"/>
              <a:ext cx="75240" cy="12960"/>
            </a:xfrm>
            <a:custGeom>
              <a:avLst/>
              <a:gdLst/>
              <a:ahLst/>
              <a:cxnLst/>
              <a:rect l="l" t="t" r="r" b="b"/>
              <a:pathLst>
                <a:path w="209" h="36" extrusionOk="0">
                  <a:moveTo>
                    <a:pt x="191" y="36"/>
                  </a:moveTo>
                  <a:lnTo>
                    <a:pt x="18" y="36"/>
                  </a:ln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191" y="0"/>
                  </a:lnTo>
                  <a:cubicBezTo>
                    <a:pt x="201" y="0"/>
                    <a:pt x="209" y="8"/>
                    <a:pt x="209" y="18"/>
                  </a:cubicBezTo>
                  <a:cubicBezTo>
                    <a:pt x="209" y="28"/>
                    <a:pt x="201" y="36"/>
                    <a:pt x="191" y="36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3772800" y="2791800"/>
              <a:ext cx="54000" cy="50400"/>
            </a:xfrm>
            <a:custGeom>
              <a:avLst/>
              <a:gdLst/>
              <a:ahLst/>
              <a:cxnLst/>
              <a:rect l="l" t="t" r="r" b="b"/>
              <a:pathLst>
                <a:path w="150" h="140" extrusionOk="0">
                  <a:moveTo>
                    <a:pt x="18" y="140"/>
                  </a:moveTo>
                  <a:cubicBezTo>
                    <a:pt x="13" y="140"/>
                    <a:pt x="8" y="138"/>
                    <a:pt x="5" y="134"/>
                  </a:cubicBezTo>
                  <a:cubicBezTo>
                    <a:pt x="-2" y="127"/>
                    <a:pt x="-1" y="116"/>
                    <a:pt x="6" y="109"/>
                  </a:cubicBezTo>
                  <a:lnTo>
                    <a:pt x="121" y="5"/>
                  </a:lnTo>
                  <a:cubicBezTo>
                    <a:pt x="128" y="-2"/>
                    <a:pt x="139" y="-1"/>
                    <a:pt x="146" y="6"/>
                  </a:cubicBezTo>
                  <a:cubicBezTo>
                    <a:pt x="152" y="13"/>
                    <a:pt x="152" y="24"/>
                    <a:pt x="144" y="31"/>
                  </a:cubicBezTo>
                  <a:lnTo>
                    <a:pt x="30" y="135"/>
                  </a:lnTo>
                  <a:cubicBezTo>
                    <a:pt x="26" y="138"/>
                    <a:pt x="22" y="140"/>
                    <a:pt x="18" y="140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5400" rIns="90000" bIns="54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3726000" y="2157480"/>
              <a:ext cx="46080" cy="59040"/>
            </a:xfrm>
            <a:custGeom>
              <a:avLst/>
              <a:gdLst/>
              <a:ahLst/>
              <a:cxnLst/>
              <a:rect l="l" t="t" r="r" b="b"/>
              <a:pathLst>
                <a:path w="128" h="164" extrusionOk="0">
                  <a:moveTo>
                    <a:pt x="18" y="164"/>
                  </a:moveTo>
                  <a:cubicBezTo>
                    <a:pt x="14" y="164"/>
                    <a:pt x="10" y="163"/>
                    <a:pt x="7" y="160"/>
                  </a:cubicBezTo>
                  <a:cubicBezTo>
                    <a:pt x="-1" y="155"/>
                    <a:pt x="-2" y="144"/>
                    <a:pt x="3" y="136"/>
                  </a:cubicBezTo>
                  <a:lnTo>
                    <a:pt x="96" y="7"/>
                  </a:lnTo>
                  <a:cubicBezTo>
                    <a:pt x="102" y="-1"/>
                    <a:pt x="113" y="-2"/>
                    <a:pt x="121" y="3"/>
                  </a:cubicBezTo>
                  <a:cubicBezTo>
                    <a:pt x="129" y="9"/>
                    <a:pt x="130" y="20"/>
                    <a:pt x="125" y="28"/>
                  </a:cubicBezTo>
                  <a:lnTo>
                    <a:pt x="32" y="156"/>
                  </a:lnTo>
                  <a:cubicBezTo>
                    <a:pt x="29" y="161"/>
                    <a:pt x="23" y="164"/>
                    <a:pt x="18" y="164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14025" rIns="90000" bIns="14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2" name="Google Shape;102;p3"/>
          <p:cNvSpPr/>
          <p:nvPr/>
        </p:nvSpPr>
        <p:spPr>
          <a:xfrm rot="899995">
            <a:off x="7983707" y="3783584"/>
            <a:ext cx="514665" cy="748009"/>
          </a:xfrm>
          <a:custGeom>
            <a:avLst/>
            <a:gdLst/>
            <a:ahLst/>
            <a:cxnLst/>
            <a:rect l="l" t="t" r="r" b="b"/>
            <a:pathLst>
              <a:path w="2739" h="3981" extrusionOk="0">
                <a:moveTo>
                  <a:pt x="0" y="579"/>
                </a:moveTo>
                <a:cubicBezTo>
                  <a:pt x="167" y="787"/>
                  <a:pt x="334" y="996"/>
                  <a:pt x="520" y="1228"/>
                </a:cubicBezTo>
                <a:cubicBezTo>
                  <a:pt x="1031" y="606"/>
                  <a:pt x="2022" y="765"/>
                  <a:pt x="1586" y="1691"/>
                </a:cubicBezTo>
                <a:cubicBezTo>
                  <a:pt x="1157" y="2487"/>
                  <a:pt x="20" y="2872"/>
                  <a:pt x="60" y="3916"/>
                </a:cubicBezTo>
                <a:cubicBezTo>
                  <a:pt x="942" y="3994"/>
                  <a:pt x="1831" y="4001"/>
                  <a:pt x="2714" y="3936"/>
                </a:cubicBezTo>
                <a:cubicBezTo>
                  <a:pt x="2714" y="3936"/>
                  <a:pt x="2784" y="3110"/>
                  <a:pt x="2686" y="3143"/>
                </a:cubicBezTo>
                <a:cubicBezTo>
                  <a:pt x="2283" y="3066"/>
                  <a:pt x="1867" y="3058"/>
                  <a:pt x="1376" y="3094"/>
                </a:cubicBezTo>
                <a:cubicBezTo>
                  <a:pt x="2069" y="2575"/>
                  <a:pt x="2897" y="1755"/>
                  <a:pt x="2556" y="819"/>
                </a:cubicBezTo>
                <a:cubicBezTo>
                  <a:pt x="2121" y="-164"/>
                  <a:pt x="864" y="-284"/>
                  <a:pt x="0" y="57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3"/>
          <p:cNvSpPr/>
          <p:nvPr/>
        </p:nvSpPr>
        <p:spPr>
          <a:xfrm rot="10800000" flipH="1">
            <a:off x="647617" y="4570811"/>
            <a:ext cx="1142807" cy="572700"/>
          </a:xfrm>
          <a:custGeom>
            <a:avLst/>
            <a:gdLst/>
            <a:ahLst/>
            <a:cxnLst/>
            <a:rect l="l" t="t" r="r" b="b"/>
            <a:pathLst>
              <a:path w="463" h="232" extrusionOk="0">
                <a:moveTo>
                  <a:pt x="463" y="0"/>
                </a:moveTo>
                <a:cubicBezTo>
                  <a:pt x="463" y="128"/>
                  <a:pt x="359" y="232"/>
                  <a:pt x="231" y="232"/>
                </a:cubicBezTo>
                <a:cubicBezTo>
                  <a:pt x="103" y="232"/>
                  <a:pt x="0" y="128"/>
                  <a:pt x="0" y="0"/>
                </a:cubicBezTo>
                <a:lnTo>
                  <a:pt x="46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38500" rIns="90000" bIns="385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3"/>
          <p:cNvSpPr/>
          <p:nvPr/>
        </p:nvSpPr>
        <p:spPr>
          <a:xfrm rot="-6142368" flipH="1">
            <a:off x="1141990" y="4213812"/>
            <a:ext cx="154079" cy="591838"/>
          </a:xfrm>
          <a:custGeom>
            <a:avLst/>
            <a:gdLst/>
            <a:ahLst/>
            <a:cxnLst/>
            <a:rect l="l" t="t" r="r" b="b"/>
            <a:pathLst>
              <a:path w="428" h="1644" extrusionOk="0">
                <a:moveTo>
                  <a:pt x="401" y="1644"/>
                </a:moveTo>
                <a:cubicBezTo>
                  <a:pt x="392" y="1644"/>
                  <a:pt x="384" y="1641"/>
                  <a:pt x="379" y="1633"/>
                </a:cubicBezTo>
                <a:cubicBezTo>
                  <a:pt x="-122" y="947"/>
                  <a:pt x="17" y="31"/>
                  <a:pt x="19" y="22"/>
                </a:cubicBezTo>
                <a:cubicBezTo>
                  <a:pt x="21" y="8"/>
                  <a:pt x="35" y="-2"/>
                  <a:pt x="50" y="0"/>
                </a:cubicBezTo>
                <a:cubicBezTo>
                  <a:pt x="65" y="2"/>
                  <a:pt x="75" y="16"/>
                  <a:pt x="72" y="31"/>
                </a:cubicBezTo>
                <a:cubicBezTo>
                  <a:pt x="71" y="40"/>
                  <a:pt x="-66" y="934"/>
                  <a:pt x="422" y="1601"/>
                </a:cubicBezTo>
                <a:cubicBezTo>
                  <a:pt x="431" y="1613"/>
                  <a:pt x="429" y="1630"/>
                  <a:pt x="417" y="1639"/>
                </a:cubicBezTo>
                <a:cubicBezTo>
                  <a:pt x="412" y="1643"/>
                  <a:pt x="406" y="1644"/>
                  <a:pt x="401" y="1644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5" name="Google Shape;105;p3"/>
          <p:cNvGrpSpPr/>
          <p:nvPr/>
        </p:nvGrpSpPr>
        <p:grpSpPr>
          <a:xfrm rot="-2699864">
            <a:off x="715421" y="2512125"/>
            <a:ext cx="555173" cy="554531"/>
            <a:chOff x="2201760" y="1451160"/>
            <a:chExt cx="311400" cy="311040"/>
          </a:xfrm>
        </p:grpSpPr>
        <p:sp>
          <p:nvSpPr>
            <p:cNvPr id="106" name="Google Shape;106;p3"/>
            <p:cNvSpPr/>
            <p:nvPr/>
          </p:nvSpPr>
          <p:spPr>
            <a:xfrm>
              <a:off x="2201760" y="1542600"/>
              <a:ext cx="311400" cy="87480"/>
            </a:xfrm>
            <a:custGeom>
              <a:avLst/>
              <a:gdLst/>
              <a:ahLst/>
              <a:cxnLst/>
              <a:rect l="l" t="t" r="r" b="b"/>
              <a:pathLst>
                <a:path w="865" h="243" extrusionOk="0">
                  <a:moveTo>
                    <a:pt x="562" y="44"/>
                  </a:moveTo>
                  <a:cubicBezTo>
                    <a:pt x="561" y="44"/>
                    <a:pt x="560" y="44"/>
                    <a:pt x="559" y="44"/>
                  </a:cubicBezTo>
                  <a:cubicBezTo>
                    <a:pt x="536" y="40"/>
                    <a:pt x="513" y="37"/>
                    <a:pt x="490" y="35"/>
                  </a:cubicBezTo>
                  <a:cubicBezTo>
                    <a:pt x="480" y="34"/>
                    <a:pt x="473" y="26"/>
                    <a:pt x="473" y="16"/>
                  </a:cubicBezTo>
                  <a:cubicBezTo>
                    <a:pt x="474" y="7"/>
                    <a:pt x="482" y="0"/>
                    <a:pt x="492" y="0"/>
                  </a:cubicBezTo>
                  <a:cubicBezTo>
                    <a:pt x="517" y="2"/>
                    <a:pt x="541" y="5"/>
                    <a:pt x="566" y="9"/>
                  </a:cubicBezTo>
                  <a:cubicBezTo>
                    <a:pt x="575" y="11"/>
                    <a:pt x="582" y="20"/>
                    <a:pt x="580" y="30"/>
                  </a:cubicBezTo>
                  <a:cubicBezTo>
                    <a:pt x="578" y="39"/>
                    <a:pt x="571" y="44"/>
                    <a:pt x="562" y="44"/>
                  </a:cubicBezTo>
                  <a:moveTo>
                    <a:pt x="312" y="50"/>
                  </a:moveTo>
                  <a:cubicBezTo>
                    <a:pt x="304" y="50"/>
                    <a:pt x="297" y="45"/>
                    <a:pt x="295" y="36"/>
                  </a:cubicBezTo>
                  <a:cubicBezTo>
                    <a:pt x="293" y="27"/>
                    <a:pt x="298" y="17"/>
                    <a:pt x="308" y="15"/>
                  </a:cubicBezTo>
                  <a:cubicBezTo>
                    <a:pt x="331" y="10"/>
                    <a:pt x="356" y="5"/>
                    <a:pt x="381" y="3"/>
                  </a:cubicBezTo>
                  <a:cubicBezTo>
                    <a:pt x="390" y="1"/>
                    <a:pt x="399" y="8"/>
                    <a:pt x="400" y="18"/>
                  </a:cubicBezTo>
                  <a:cubicBezTo>
                    <a:pt x="402" y="28"/>
                    <a:pt x="395" y="37"/>
                    <a:pt x="385" y="38"/>
                  </a:cubicBezTo>
                  <a:cubicBezTo>
                    <a:pt x="361" y="40"/>
                    <a:pt x="338" y="44"/>
                    <a:pt x="316" y="50"/>
                  </a:cubicBezTo>
                  <a:cubicBezTo>
                    <a:pt x="315" y="50"/>
                    <a:pt x="313" y="50"/>
                    <a:pt x="312" y="50"/>
                  </a:cubicBezTo>
                  <a:moveTo>
                    <a:pt x="732" y="103"/>
                  </a:moveTo>
                  <a:cubicBezTo>
                    <a:pt x="729" y="103"/>
                    <a:pt x="726" y="103"/>
                    <a:pt x="724" y="101"/>
                  </a:cubicBezTo>
                  <a:cubicBezTo>
                    <a:pt x="704" y="91"/>
                    <a:pt x="682" y="81"/>
                    <a:pt x="660" y="73"/>
                  </a:cubicBezTo>
                  <a:cubicBezTo>
                    <a:pt x="651" y="69"/>
                    <a:pt x="646" y="59"/>
                    <a:pt x="650" y="50"/>
                  </a:cubicBezTo>
                  <a:cubicBezTo>
                    <a:pt x="653" y="41"/>
                    <a:pt x="664" y="36"/>
                    <a:pt x="673" y="40"/>
                  </a:cubicBezTo>
                  <a:cubicBezTo>
                    <a:pt x="696" y="48"/>
                    <a:pt x="719" y="59"/>
                    <a:pt x="740" y="70"/>
                  </a:cubicBezTo>
                  <a:cubicBezTo>
                    <a:pt x="749" y="75"/>
                    <a:pt x="752" y="86"/>
                    <a:pt x="748" y="94"/>
                  </a:cubicBezTo>
                  <a:cubicBezTo>
                    <a:pt x="744" y="100"/>
                    <a:pt x="738" y="103"/>
                    <a:pt x="732" y="103"/>
                  </a:cubicBezTo>
                  <a:moveTo>
                    <a:pt x="146" y="119"/>
                  </a:moveTo>
                  <a:cubicBezTo>
                    <a:pt x="140" y="119"/>
                    <a:pt x="135" y="116"/>
                    <a:pt x="131" y="111"/>
                  </a:cubicBezTo>
                  <a:cubicBezTo>
                    <a:pt x="126" y="103"/>
                    <a:pt x="128" y="92"/>
                    <a:pt x="137" y="86"/>
                  </a:cubicBezTo>
                  <a:cubicBezTo>
                    <a:pt x="157" y="73"/>
                    <a:pt x="179" y="61"/>
                    <a:pt x="202" y="51"/>
                  </a:cubicBezTo>
                  <a:cubicBezTo>
                    <a:pt x="211" y="47"/>
                    <a:pt x="222" y="51"/>
                    <a:pt x="226" y="60"/>
                  </a:cubicBezTo>
                  <a:cubicBezTo>
                    <a:pt x="230" y="68"/>
                    <a:pt x="226" y="79"/>
                    <a:pt x="217" y="83"/>
                  </a:cubicBezTo>
                  <a:cubicBezTo>
                    <a:pt x="195" y="92"/>
                    <a:pt x="175" y="104"/>
                    <a:pt x="156" y="116"/>
                  </a:cubicBezTo>
                  <a:cubicBezTo>
                    <a:pt x="153" y="118"/>
                    <a:pt x="149" y="119"/>
                    <a:pt x="146" y="119"/>
                  </a:cubicBezTo>
                  <a:moveTo>
                    <a:pt x="847" y="188"/>
                  </a:moveTo>
                  <a:cubicBezTo>
                    <a:pt x="843" y="188"/>
                    <a:pt x="838" y="186"/>
                    <a:pt x="835" y="183"/>
                  </a:cubicBezTo>
                  <a:cubicBezTo>
                    <a:pt x="827" y="175"/>
                    <a:pt x="819" y="167"/>
                    <a:pt x="810" y="160"/>
                  </a:cubicBezTo>
                  <a:cubicBezTo>
                    <a:pt x="803" y="153"/>
                    <a:pt x="802" y="142"/>
                    <a:pt x="808" y="135"/>
                  </a:cubicBezTo>
                  <a:cubicBezTo>
                    <a:pt x="814" y="128"/>
                    <a:pt x="826" y="127"/>
                    <a:pt x="833" y="133"/>
                  </a:cubicBezTo>
                  <a:cubicBezTo>
                    <a:pt x="842" y="141"/>
                    <a:pt x="851" y="149"/>
                    <a:pt x="860" y="158"/>
                  </a:cubicBezTo>
                  <a:cubicBezTo>
                    <a:pt x="867" y="165"/>
                    <a:pt x="867" y="176"/>
                    <a:pt x="860" y="183"/>
                  </a:cubicBezTo>
                  <a:cubicBezTo>
                    <a:pt x="856" y="186"/>
                    <a:pt x="852" y="188"/>
                    <a:pt x="847" y="188"/>
                  </a:cubicBezTo>
                  <a:moveTo>
                    <a:pt x="17" y="243"/>
                  </a:moveTo>
                  <a:cubicBezTo>
                    <a:pt x="14" y="243"/>
                    <a:pt x="10" y="242"/>
                    <a:pt x="7" y="240"/>
                  </a:cubicBezTo>
                  <a:cubicBezTo>
                    <a:pt x="0" y="234"/>
                    <a:pt x="-2" y="223"/>
                    <a:pt x="3" y="215"/>
                  </a:cubicBezTo>
                  <a:cubicBezTo>
                    <a:pt x="17" y="195"/>
                    <a:pt x="33" y="175"/>
                    <a:pt x="50" y="158"/>
                  </a:cubicBezTo>
                  <a:cubicBezTo>
                    <a:pt x="57" y="151"/>
                    <a:pt x="68" y="150"/>
                    <a:pt x="75" y="157"/>
                  </a:cubicBezTo>
                  <a:cubicBezTo>
                    <a:pt x="82" y="164"/>
                    <a:pt x="82" y="175"/>
                    <a:pt x="76" y="182"/>
                  </a:cubicBezTo>
                  <a:cubicBezTo>
                    <a:pt x="60" y="198"/>
                    <a:pt x="45" y="216"/>
                    <a:pt x="32" y="236"/>
                  </a:cubicBezTo>
                  <a:cubicBezTo>
                    <a:pt x="28" y="240"/>
                    <a:pt x="23" y="243"/>
                    <a:pt x="17" y="243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2475" rIns="90000" bIns="424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2201760" y="1451160"/>
              <a:ext cx="311400" cy="311040"/>
            </a:xfrm>
            <a:custGeom>
              <a:avLst/>
              <a:gdLst/>
              <a:ahLst/>
              <a:cxnLst/>
              <a:rect l="l" t="t" r="r" b="b"/>
              <a:pathLst>
                <a:path w="865" h="864" extrusionOk="0">
                  <a:moveTo>
                    <a:pt x="433" y="35"/>
                  </a:moveTo>
                  <a:cubicBezTo>
                    <a:pt x="214" y="35"/>
                    <a:pt x="35" y="213"/>
                    <a:pt x="35" y="432"/>
                  </a:cubicBezTo>
                  <a:cubicBezTo>
                    <a:pt x="35" y="651"/>
                    <a:pt x="214" y="829"/>
                    <a:pt x="433" y="829"/>
                  </a:cubicBezTo>
                  <a:cubicBezTo>
                    <a:pt x="652" y="829"/>
                    <a:pt x="830" y="651"/>
                    <a:pt x="830" y="432"/>
                  </a:cubicBezTo>
                  <a:cubicBezTo>
                    <a:pt x="830" y="213"/>
                    <a:pt x="652" y="35"/>
                    <a:pt x="433" y="35"/>
                  </a:cubicBezTo>
                  <a:moveTo>
                    <a:pt x="433" y="864"/>
                  </a:moveTo>
                  <a:cubicBezTo>
                    <a:pt x="194" y="864"/>
                    <a:pt x="0" y="670"/>
                    <a:pt x="0" y="432"/>
                  </a:cubicBezTo>
                  <a:cubicBezTo>
                    <a:pt x="0" y="193"/>
                    <a:pt x="194" y="0"/>
                    <a:pt x="433" y="0"/>
                  </a:cubicBezTo>
                  <a:cubicBezTo>
                    <a:pt x="671" y="0"/>
                    <a:pt x="865" y="193"/>
                    <a:pt x="865" y="432"/>
                  </a:cubicBezTo>
                  <a:cubicBezTo>
                    <a:pt x="865" y="670"/>
                    <a:pt x="671" y="864"/>
                    <a:pt x="433" y="864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2201760" y="1597680"/>
              <a:ext cx="311400" cy="85680"/>
            </a:xfrm>
            <a:custGeom>
              <a:avLst/>
              <a:gdLst/>
              <a:ahLst/>
              <a:cxnLst/>
              <a:rect l="l" t="t" r="r" b="b"/>
              <a:pathLst>
                <a:path w="865" h="238" extrusionOk="0">
                  <a:moveTo>
                    <a:pt x="399" y="238"/>
                  </a:moveTo>
                  <a:cubicBezTo>
                    <a:pt x="255" y="238"/>
                    <a:pt x="111" y="183"/>
                    <a:pt x="5" y="85"/>
                  </a:cubicBezTo>
                  <a:cubicBezTo>
                    <a:pt x="-1" y="79"/>
                    <a:pt x="-1" y="68"/>
                    <a:pt x="4" y="61"/>
                  </a:cubicBezTo>
                  <a:cubicBezTo>
                    <a:pt x="11" y="53"/>
                    <a:pt x="22" y="53"/>
                    <a:pt x="29" y="59"/>
                  </a:cubicBezTo>
                  <a:cubicBezTo>
                    <a:pt x="139" y="160"/>
                    <a:pt x="293" y="213"/>
                    <a:pt x="442" y="201"/>
                  </a:cubicBezTo>
                  <a:cubicBezTo>
                    <a:pt x="606" y="187"/>
                    <a:pt x="748" y="116"/>
                    <a:pt x="833" y="6"/>
                  </a:cubicBezTo>
                  <a:cubicBezTo>
                    <a:pt x="839" y="-1"/>
                    <a:pt x="850" y="-3"/>
                    <a:pt x="858" y="3"/>
                  </a:cubicBezTo>
                  <a:cubicBezTo>
                    <a:pt x="866" y="9"/>
                    <a:pt x="867" y="20"/>
                    <a:pt x="861" y="28"/>
                  </a:cubicBezTo>
                  <a:cubicBezTo>
                    <a:pt x="770" y="146"/>
                    <a:pt x="618" y="221"/>
                    <a:pt x="445" y="236"/>
                  </a:cubicBezTo>
                  <a:cubicBezTo>
                    <a:pt x="430" y="237"/>
                    <a:pt x="414" y="238"/>
                    <a:pt x="399" y="238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0675" rIns="90000" bIns="40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9" name="Google Shape;109;p3"/>
          <p:cNvSpPr/>
          <p:nvPr/>
        </p:nvSpPr>
        <p:spPr>
          <a:xfrm rot="-899975">
            <a:off x="757852" y="662250"/>
            <a:ext cx="470317" cy="658301"/>
          </a:xfrm>
          <a:custGeom>
            <a:avLst/>
            <a:gdLst/>
            <a:ahLst/>
            <a:cxnLst/>
            <a:rect l="l" t="t" r="r" b="b"/>
            <a:pathLst>
              <a:path w="2827" h="3957" extrusionOk="0">
                <a:moveTo>
                  <a:pt x="2784" y="61"/>
                </a:moveTo>
                <a:cubicBezTo>
                  <a:pt x="2798" y="322"/>
                  <a:pt x="2813" y="582"/>
                  <a:pt x="2827" y="843"/>
                </a:cubicBezTo>
                <a:cubicBezTo>
                  <a:pt x="2402" y="1190"/>
                  <a:pt x="2112" y="1710"/>
                  <a:pt x="1922" y="2253"/>
                </a:cubicBezTo>
                <a:cubicBezTo>
                  <a:pt x="1732" y="2796"/>
                  <a:pt x="1634" y="3366"/>
                  <a:pt x="1537" y="3933"/>
                </a:cubicBezTo>
                <a:cubicBezTo>
                  <a:pt x="1229" y="3981"/>
                  <a:pt x="893" y="3954"/>
                  <a:pt x="565" y="3890"/>
                </a:cubicBezTo>
                <a:cubicBezTo>
                  <a:pt x="615" y="2801"/>
                  <a:pt x="1012" y="1740"/>
                  <a:pt x="1679" y="888"/>
                </a:cubicBezTo>
                <a:cubicBezTo>
                  <a:pt x="1133" y="876"/>
                  <a:pt x="579" y="894"/>
                  <a:pt x="25" y="913"/>
                </a:cubicBezTo>
                <a:cubicBezTo>
                  <a:pt x="21" y="601"/>
                  <a:pt x="18" y="323"/>
                  <a:pt x="0" y="60"/>
                </a:cubicBezTo>
                <a:cubicBezTo>
                  <a:pt x="915" y="-25"/>
                  <a:pt x="1838" y="-16"/>
                  <a:pt x="2784" y="6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3"/>
          <p:cNvSpPr/>
          <p:nvPr/>
        </p:nvSpPr>
        <p:spPr>
          <a:xfrm rot="6937455">
            <a:off x="689013" y="380609"/>
            <a:ext cx="351724" cy="394924"/>
          </a:xfrm>
          <a:custGeom>
            <a:avLst/>
            <a:gdLst/>
            <a:ahLst/>
            <a:cxnLst/>
            <a:rect l="l" t="t" r="r" b="b"/>
            <a:pathLst>
              <a:path w="977" h="1097" extrusionOk="0">
                <a:moveTo>
                  <a:pt x="950" y="1097"/>
                </a:moveTo>
                <a:cubicBezTo>
                  <a:pt x="942" y="1097"/>
                  <a:pt x="935" y="1094"/>
                  <a:pt x="929" y="1087"/>
                </a:cubicBezTo>
                <a:lnTo>
                  <a:pt x="7" y="45"/>
                </a:lnTo>
                <a:cubicBezTo>
                  <a:pt x="-3" y="34"/>
                  <a:pt x="-2" y="17"/>
                  <a:pt x="9" y="7"/>
                </a:cubicBezTo>
                <a:cubicBezTo>
                  <a:pt x="20" y="-3"/>
                  <a:pt x="37" y="-2"/>
                  <a:pt x="47" y="10"/>
                </a:cubicBezTo>
                <a:lnTo>
                  <a:pt x="970" y="1052"/>
                </a:lnTo>
                <a:cubicBezTo>
                  <a:pt x="980" y="1063"/>
                  <a:pt x="979" y="1080"/>
                  <a:pt x="967" y="1090"/>
                </a:cubicBezTo>
                <a:cubicBezTo>
                  <a:pt x="962" y="1094"/>
                  <a:pt x="956" y="1097"/>
                  <a:pt x="950" y="1097"/>
                </a:cubicBezTo>
                <a:close/>
              </a:path>
            </a:pathLst>
          </a:custGeom>
          <a:solidFill>
            <a:srgbClr val="001966"/>
          </a:solidFill>
          <a:ln w="9525" cap="flat" cmpd="sng">
            <a:solidFill>
              <a:srgbClr val="001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DB8D2-391A-4092-92FB-D4FE49EF405B}" type="datetime1">
              <a:rPr lang="en-US" smtClean="0"/>
              <a:t>10/1/2025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4596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2" y="136527"/>
            <a:ext cx="1504158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8" y="136527"/>
            <a:ext cx="2555875" cy="2926557"/>
          </a:xfrm>
        </p:spPr>
        <p:txBody>
          <a:bodyPr/>
          <a:lstStyle>
            <a:lvl1pPr>
              <a:defRPr sz="1600"/>
            </a:lvl1pPr>
            <a:lvl2pPr>
              <a:defRPr sz="1401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2" y="717553"/>
            <a:ext cx="1504158" cy="2345532"/>
          </a:xfrm>
        </p:spPr>
        <p:txBody>
          <a:bodyPr/>
          <a:lstStyle>
            <a:lvl1pPr marL="0" indent="0">
              <a:buNone/>
              <a:defRPr sz="700"/>
            </a:lvl1pPr>
            <a:lvl2pPr marL="228606" indent="0">
              <a:buNone/>
              <a:defRPr sz="600"/>
            </a:lvl2pPr>
            <a:lvl3pPr marL="457212" indent="0">
              <a:buNone/>
              <a:defRPr sz="501"/>
            </a:lvl3pPr>
            <a:lvl4pPr marL="685818" indent="0">
              <a:buNone/>
              <a:defRPr sz="450"/>
            </a:lvl4pPr>
            <a:lvl5pPr marL="914424" indent="0">
              <a:buNone/>
              <a:defRPr sz="450"/>
            </a:lvl5pPr>
            <a:lvl6pPr marL="1143029" indent="0">
              <a:buNone/>
              <a:defRPr sz="450"/>
            </a:lvl6pPr>
            <a:lvl7pPr marL="1371634" indent="0">
              <a:buNone/>
              <a:defRPr sz="450"/>
            </a:lvl7pPr>
            <a:lvl8pPr marL="1600240" indent="0">
              <a:buNone/>
              <a:defRPr sz="450"/>
            </a:lvl8pPr>
            <a:lvl9pPr marL="1828847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8B080-C82D-454F-8292-9D7E0DDE8D60}" type="datetime1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439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5" y="2400302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5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06" indent="0">
              <a:buNone/>
              <a:defRPr sz="1401"/>
            </a:lvl2pPr>
            <a:lvl3pPr marL="457212" indent="0">
              <a:buNone/>
              <a:defRPr sz="1200"/>
            </a:lvl3pPr>
            <a:lvl4pPr marL="685818" indent="0">
              <a:buNone/>
              <a:defRPr sz="1000"/>
            </a:lvl4pPr>
            <a:lvl5pPr marL="914424" indent="0">
              <a:buNone/>
              <a:defRPr sz="1000"/>
            </a:lvl5pPr>
            <a:lvl6pPr marL="1143029" indent="0">
              <a:buNone/>
              <a:defRPr sz="1000"/>
            </a:lvl6pPr>
            <a:lvl7pPr marL="1371634" indent="0">
              <a:buNone/>
              <a:defRPr sz="1000"/>
            </a:lvl7pPr>
            <a:lvl8pPr marL="1600240" indent="0">
              <a:buNone/>
              <a:defRPr sz="1000"/>
            </a:lvl8pPr>
            <a:lvl9pPr marL="1828847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5" y="2683671"/>
            <a:ext cx="2743200" cy="402432"/>
          </a:xfrm>
        </p:spPr>
        <p:txBody>
          <a:bodyPr/>
          <a:lstStyle>
            <a:lvl1pPr marL="0" indent="0">
              <a:buNone/>
              <a:defRPr sz="700"/>
            </a:lvl1pPr>
            <a:lvl2pPr marL="228606" indent="0">
              <a:buNone/>
              <a:defRPr sz="600"/>
            </a:lvl2pPr>
            <a:lvl3pPr marL="457212" indent="0">
              <a:buNone/>
              <a:defRPr sz="501"/>
            </a:lvl3pPr>
            <a:lvl4pPr marL="685818" indent="0">
              <a:buNone/>
              <a:defRPr sz="450"/>
            </a:lvl4pPr>
            <a:lvl5pPr marL="914424" indent="0">
              <a:buNone/>
              <a:defRPr sz="450"/>
            </a:lvl5pPr>
            <a:lvl6pPr marL="1143029" indent="0">
              <a:buNone/>
              <a:defRPr sz="450"/>
            </a:lvl6pPr>
            <a:lvl7pPr marL="1371634" indent="0">
              <a:buNone/>
              <a:defRPr sz="450"/>
            </a:lvl7pPr>
            <a:lvl8pPr marL="1600240" indent="0">
              <a:buNone/>
              <a:defRPr sz="450"/>
            </a:lvl8pPr>
            <a:lvl9pPr marL="1828847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9FEE7-5AE4-486E-BCEA-0D11E63EA619}" type="datetime1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3384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AB0C5-90EB-495B-A802-524F2AE34AAF}" type="datetime1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585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21"/>
            <a:ext cx="1028700" cy="292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21"/>
            <a:ext cx="3009900" cy="292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4B6FF-E876-4DC1-8A98-61A87C6C2BA5}" type="datetime1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423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5"/>
          <p:cNvGrpSpPr/>
          <p:nvPr/>
        </p:nvGrpSpPr>
        <p:grpSpPr>
          <a:xfrm>
            <a:off x="-99" y="92830"/>
            <a:ext cx="9144199" cy="4957840"/>
            <a:chOff x="-99" y="92830"/>
            <a:chExt cx="9144199" cy="4957840"/>
          </a:xfrm>
        </p:grpSpPr>
        <p:grpSp>
          <p:nvGrpSpPr>
            <p:cNvPr id="151" name="Google Shape;151;p5"/>
            <p:cNvGrpSpPr/>
            <p:nvPr/>
          </p:nvGrpSpPr>
          <p:grpSpPr>
            <a:xfrm>
              <a:off x="-99" y="92830"/>
              <a:ext cx="9144199" cy="4957840"/>
              <a:chOff x="711375" y="548175"/>
              <a:chExt cx="7734900" cy="4055825"/>
            </a:xfrm>
          </p:grpSpPr>
          <p:cxnSp>
            <p:nvCxnSpPr>
              <p:cNvPr id="152" name="Google Shape;152;p5"/>
              <p:cNvCxnSpPr/>
              <p:nvPr/>
            </p:nvCxnSpPr>
            <p:spPr>
              <a:xfrm>
                <a:off x="711375" y="54817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" name="Google Shape;153;p5"/>
              <p:cNvCxnSpPr/>
              <p:nvPr/>
            </p:nvCxnSpPr>
            <p:spPr>
              <a:xfrm>
                <a:off x="711375" y="81856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" name="Google Shape;154;p5"/>
              <p:cNvCxnSpPr/>
              <p:nvPr/>
            </p:nvCxnSpPr>
            <p:spPr>
              <a:xfrm>
                <a:off x="711375" y="108895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" name="Google Shape;155;p5"/>
              <p:cNvCxnSpPr/>
              <p:nvPr/>
            </p:nvCxnSpPr>
            <p:spPr>
              <a:xfrm>
                <a:off x="711375" y="135934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" name="Google Shape;156;p5"/>
              <p:cNvCxnSpPr/>
              <p:nvPr/>
            </p:nvCxnSpPr>
            <p:spPr>
              <a:xfrm>
                <a:off x="711375" y="162972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" name="Google Shape;157;p5"/>
              <p:cNvCxnSpPr/>
              <p:nvPr/>
            </p:nvCxnSpPr>
            <p:spPr>
              <a:xfrm>
                <a:off x="711375" y="190011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" name="Google Shape;158;p5"/>
              <p:cNvCxnSpPr/>
              <p:nvPr/>
            </p:nvCxnSpPr>
            <p:spPr>
              <a:xfrm>
                <a:off x="711375" y="217050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" name="Google Shape;159;p5"/>
              <p:cNvCxnSpPr/>
              <p:nvPr/>
            </p:nvCxnSpPr>
            <p:spPr>
              <a:xfrm>
                <a:off x="711375" y="244089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" name="Google Shape;160;p5"/>
              <p:cNvCxnSpPr/>
              <p:nvPr/>
            </p:nvCxnSpPr>
            <p:spPr>
              <a:xfrm>
                <a:off x="711375" y="271128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5"/>
              <p:cNvCxnSpPr/>
              <p:nvPr/>
            </p:nvCxnSpPr>
            <p:spPr>
              <a:xfrm>
                <a:off x="711375" y="298167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" name="Google Shape;162;p5"/>
              <p:cNvCxnSpPr/>
              <p:nvPr/>
            </p:nvCxnSpPr>
            <p:spPr>
              <a:xfrm>
                <a:off x="711375" y="325205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" name="Google Shape;163;p5"/>
              <p:cNvCxnSpPr/>
              <p:nvPr/>
            </p:nvCxnSpPr>
            <p:spPr>
              <a:xfrm>
                <a:off x="711375" y="352244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5"/>
              <p:cNvCxnSpPr/>
              <p:nvPr/>
            </p:nvCxnSpPr>
            <p:spPr>
              <a:xfrm>
                <a:off x="711375" y="379283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5"/>
              <p:cNvCxnSpPr/>
              <p:nvPr/>
            </p:nvCxnSpPr>
            <p:spPr>
              <a:xfrm>
                <a:off x="711375" y="406322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5"/>
              <p:cNvCxnSpPr/>
              <p:nvPr/>
            </p:nvCxnSpPr>
            <p:spPr>
              <a:xfrm>
                <a:off x="711375" y="433361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5"/>
              <p:cNvCxnSpPr/>
              <p:nvPr/>
            </p:nvCxnSpPr>
            <p:spPr>
              <a:xfrm>
                <a:off x="711375" y="460400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68" name="Google Shape;168;p5"/>
            <p:cNvSpPr/>
            <p:nvPr/>
          </p:nvSpPr>
          <p:spPr>
            <a:xfrm>
              <a:off x="286147" y="197088"/>
              <a:ext cx="8419200" cy="4605600"/>
            </a:xfrm>
            <a:prstGeom prst="rect">
              <a:avLst/>
            </a:prstGeom>
            <a:solidFill>
              <a:srgbClr val="CCA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69" name="Google Shape;169;p5"/>
            <p:cNvSpPr/>
            <p:nvPr/>
          </p:nvSpPr>
          <p:spPr>
            <a:xfrm>
              <a:off x="362351" y="268950"/>
              <a:ext cx="8419200" cy="460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170" name="Google Shape;170;p5"/>
          <p:cNvSpPr txBox="1">
            <a:spLocks noGrp="1"/>
          </p:cNvSpPr>
          <p:nvPr>
            <p:ph type="subTitle" idx="1"/>
          </p:nvPr>
        </p:nvSpPr>
        <p:spPr>
          <a:xfrm>
            <a:off x="1897650" y="1615925"/>
            <a:ext cx="5348700" cy="42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1" name="Google Shape;171;p5"/>
          <p:cNvSpPr txBox="1">
            <a:spLocks noGrp="1"/>
          </p:cNvSpPr>
          <p:nvPr>
            <p:ph type="subTitle" idx="2"/>
          </p:nvPr>
        </p:nvSpPr>
        <p:spPr>
          <a:xfrm>
            <a:off x="1897650" y="2857575"/>
            <a:ext cx="5348700" cy="42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2" name="Google Shape;172;p5"/>
          <p:cNvSpPr txBox="1">
            <a:spLocks noGrp="1"/>
          </p:cNvSpPr>
          <p:nvPr>
            <p:ph type="subTitle" idx="3"/>
          </p:nvPr>
        </p:nvSpPr>
        <p:spPr>
          <a:xfrm>
            <a:off x="1897650" y="1906664"/>
            <a:ext cx="5348700" cy="6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5"/>
          <p:cNvSpPr txBox="1">
            <a:spLocks noGrp="1"/>
          </p:cNvSpPr>
          <p:nvPr>
            <p:ph type="subTitle" idx="4"/>
          </p:nvPr>
        </p:nvSpPr>
        <p:spPr>
          <a:xfrm>
            <a:off x="1897650" y="3148301"/>
            <a:ext cx="5348700" cy="6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5"/>
          <p:cNvSpPr txBox="1">
            <a:spLocks noGrp="1"/>
          </p:cNvSpPr>
          <p:nvPr>
            <p:ph type="title"/>
          </p:nvPr>
        </p:nvSpPr>
        <p:spPr>
          <a:xfrm>
            <a:off x="1054075" y="567650"/>
            <a:ext cx="7035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5"/>
          <p:cNvSpPr/>
          <p:nvPr/>
        </p:nvSpPr>
        <p:spPr>
          <a:xfrm rot="900013">
            <a:off x="8101798" y="4037509"/>
            <a:ext cx="508753" cy="736409"/>
          </a:xfrm>
          <a:custGeom>
            <a:avLst/>
            <a:gdLst/>
            <a:ahLst/>
            <a:cxnLst/>
            <a:rect l="l" t="t" r="r" b="b"/>
            <a:pathLst>
              <a:path w="2675" h="3872" extrusionOk="0">
                <a:moveTo>
                  <a:pt x="1292" y="1640"/>
                </a:moveTo>
                <a:cubicBezTo>
                  <a:pt x="1043" y="1683"/>
                  <a:pt x="778" y="1499"/>
                  <a:pt x="732" y="1251"/>
                </a:cubicBezTo>
                <a:cubicBezTo>
                  <a:pt x="686" y="1004"/>
                  <a:pt x="867" y="737"/>
                  <a:pt x="1114" y="688"/>
                </a:cubicBezTo>
                <a:cubicBezTo>
                  <a:pt x="1361" y="639"/>
                  <a:pt x="1630" y="816"/>
                  <a:pt x="1682" y="1062"/>
                </a:cubicBezTo>
                <a:cubicBezTo>
                  <a:pt x="1735" y="1308"/>
                  <a:pt x="1563" y="1593"/>
                  <a:pt x="1292" y="1640"/>
                </a:cubicBezTo>
                <a:moveTo>
                  <a:pt x="2613" y="1164"/>
                </a:moveTo>
                <a:cubicBezTo>
                  <a:pt x="2518" y="638"/>
                  <a:pt x="2109" y="173"/>
                  <a:pt x="1591" y="39"/>
                </a:cubicBezTo>
                <a:cubicBezTo>
                  <a:pt x="1072" y="-95"/>
                  <a:pt x="474" y="125"/>
                  <a:pt x="189" y="578"/>
                </a:cubicBezTo>
                <a:cubicBezTo>
                  <a:pt x="-96" y="1030"/>
                  <a:pt x="-25" y="1684"/>
                  <a:pt x="369" y="2047"/>
                </a:cubicBezTo>
                <a:cubicBezTo>
                  <a:pt x="762" y="2410"/>
                  <a:pt x="1441" y="2418"/>
                  <a:pt x="1826" y="2047"/>
                </a:cubicBezTo>
                <a:cubicBezTo>
                  <a:pt x="1904" y="2482"/>
                  <a:pt x="1742" y="2905"/>
                  <a:pt x="1419" y="3076"/>
                </a:cubicBezTo>
                <a:cubicBezTo>
                  <a:pt x="1096" y="3248"/>
                  <a:pt x="655" y="3146"/>
                  <a:pt x="440" y="2850"/>
                </a:cubicBezTo>
                <a:cubicBezTo>
                  <a:pt x="269" y="3005"/>
                  <a:pt x="134" y="3168"/>
                  <a:pt x="0" y="3331"/>
                </a:cubicBezTo>
                <a:cubicBezTo>
                  <a:pt x="309" y="3790"/>
                  <a:pt x="922" y="3971"/>
                  <a:pt x="1431" y="3819"/>
                </a:cubicBezTo>
                <a:cubicBezTo>
                  <a:pt x="1940" y="3668"/>
                  <a:pt x="2334" y="3232"/>
                  <a:pt x="2521" y="2735"/>
                </a:cubicBezTo>
                <a:cubicBezTo>
                  <a:pt x="2708" y="2238"/>
                  <a:pt x="2707" y="1686"/>
                  <a:pt x="2613" y="116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6" name="Google Shape;176;p5"/>
          <p:cNvGrpSpPr/>
          <p:nvPr/>
        </p:nvGrpSpPr>
        <p:grpSpPr>
          <a:xfrm rot="-900018">
            <a:off x="235976" y="470461"/>
            <a:ext cx="572341" cy="606143"/>
            <a:chOff x="5085720" y="648720"/>
            <a:chExt cx="359640" cy="380880"/>
          </a:xfrm>
        </p:grpSpPr>
        <p:sp>
          <p:nvSpPr>
            <p:cNvPr id="177" name="Google Shape;177;p5"/>
            <p:cNvSpPr/>
            <p:nvPr/>
          </p:nvSpPr>
          <p:spPr>
            <a:xfrm>
              <a:off x="5087520" y="880560"/>
              <a:ext cx="225000" cy="137520"/>
            </a:xfrm>
            <a:custGeom>
              <a:avLst/>
              <a:gdLst/>
              <a:ahLst/>
              <a:cxnLst/>
              <a:rect l="l" t="t" r="r" b="b"/>
              <a:pathLst>
                <a:path w="625" h="382" extrusionOk="0">
                  <a:moveTo>
                    <a:pt x="216" y="39"/>
                  </a:moveTo>
                  <a:cubicBezTo>
                    <a:pt x="215" y="39"/>
                    <a:pt x="215" y="39"/>
                    <a:pt x="214" y="39"/>
                  </a:cubicBezTo>
                  <a:cubicBezTo>
                    <a:pt x="196" y="37"/>
                    <a:pt x="178" y="36"/>
                    <a:pt x="160" y="36"/>
                  </a:cubicBezTo>
                  <a:cubicBezTo>
                    <a:pt x="150" y="36"/>
                    <a:pt x="142" y="28"/>
                    <a:pt x="142" y="18"/>
                  </a:cubicBezTo>
                  <a:cubicBezTo>
                    <a:pt x="142" y="8"/>
                    <a:pt x="149" y="0"/>
                    <a:pt x="159" y="0"/>
                  </a:cubicBezTo>
                  <a:lnTo>
                    <a:pt x="160" y="0"/>
                  </a:lnTo>
                  <a:cubicBezTo>
                    <a:pt x="179" y="0"/>
                    <a:pt x="199" y="1"/>
                    <a:pt x="218" y="4"/>
                  </a:cubicBezTo>
                  <a:cubicBezTo>
                    <a:pt x="228" y="5"/>
                    <a:pt x="235" y="14"/>
                    <a:pt x="234" y="23"/>
                  </a:cubicBezTo>
                  <a:cubicBezTo>
                    <a:pt x="233" y="32"/>
                    <a:pt x="225" y="39"/>
                    <a:pt x="216" y="39"/>
                  </a:cubicBezTo>
                  <a:moveTo>
                    <a:pt x="17" y="56"/>
                  </a:moveTo>
                  <a:cubicBezTo>
                    <a:pt x="10" y="56"/>
                    <a:pt x="3" y="51"/>
                    <a:pt x="0" y="43"/>
                  </a:cubicBezTo>
                  <a:cubicBezTo>
                    <a:pt x="-2" y="34"/>
                    <a:pt x="3" y="24"/>
                    <a:pt x="13" y="21"/>
                  </a:cubicBezTo>
                  <a:cubicBezTo>
                    <a:pt x="32" y="16"/>
                    <a:pt x="51" y="11"/>
                    <a:pt x="70" y="8"/>
                  </a:cubicBezTo>
                  <a:cubicBezTo>
                    <a:pt x="80" y="7"/>
                    <a:pt x="89" y="13"/>
                    <a:pt x="91" y="22"/>
                  </a:cubicBezTo>
                  <a:cubicBezTo>
                    <a:pt x="92" y="32"/>
                    <a:pt x="86" y="41"/>
                    <a:pt x="76" y="43"/>
                  </a:cubicBezTo>
                  <a:cubicBezTo>
                    <a:pt x="58" y="46"/>
                    <a:pt x="40" y="50"/>
                    <a:pt x="22" y="55"/>
                  </a:cubicBezTo>
                  <a:cubicBezTo>
                    <a:pt x="21" y="56"/>
                    <a:pt x="19" y="56"/>
                    <a:pt x="17" y="56"/>
                  </a:cubicBezTo>
                  <a:moveTo>
                    <a:pt x="354" y="77"/>
                  </a:moveTo>
                  <a:cubicBezTo>
                    <a:pt x="351" y="77"/>
                    <a:pt x="349" y="76"/>
                    <a:pt x="347" y="75"/>
                  </a:cubicBezTo>
                  <a:cubicBezTo>
                    <a:pt x="330" y="68"/>
                    <a:pt x="312" y="61"/>
                    <a:pt x="295" y="56"/>
                  </a:cubicBezTo>
                  <a:cubicBezTo>
                    <a:pt x="286" y="53"/>
                    <a:pt x="280" y="43"/>
                    <a:pt x="283" y="34"/>
                  </a:cubicBezTo>
                  <a:cubicBezTo>
                    <a:pt x="286" y="24"/>
                    <a:pt x="296" y="19"/>
                    <a:pt x="305" y="22"/>
                  </a:cubicBezTo>
                  <a:cubicBezTo>
                    <a:pt x="324" y="28"/>
                    <a:pt x="343" y="35"/>
                    <a:pt x="361" y="43"/>
                  </a:cubicBezTo>
                  <a:cubicBezTo>
                    <a:pt x="370" y="47"/>
                    <a:pt x="374" y="57"/>
                    <a:pt x="370" y="66"/>
                  </a:cubicBezTo>
                  <a:cubicBezTo>
                    <a:pt x="367" y="73"/>
                    <a:pt x="361" y="77"/>
                    <a:pt x="354" y="77"/>
                  </a:cubicBezTo>
                  <a:moveTo>
                    <a:pt x="471" y="158"/>
                  </a:moveTo>
                  <a:cubicBezTo>
                    <a:pt x="466" y="158"/>
                    <a:pt x="462" y="156"/>
                    <a:pt x="458" y="152"/>
                  </a:cubicBezTo>
                  <a:cubicBezTo>
                    <a:pt x="445" y="139"/>
                    <a:pt x="431" y="127"/>
                    <a:pt x="417" y="116"/>
                  </a:cubicBezTo>
                  <a:cubicBezTo>
                    <a:pt x="410" y="110"/>
                    <a:pt x="408" y="99"/>
                    <a:pt x="414" y="92"/>
                  </a:cubicBezTo>
                  <a:cubicBezTo>
                    <a:pt x="420" y="84"/>
                    <a:pt x="431" y="82"/>
                    <a:pt x="439" y="88"/>
                  </a:cubicBezTo>
                  <a:cubicBezTo>
                    <a:pt x="454" y="100"/>
                    <a:pt x="469" y="113"/>
                    <a:pt x="484" y="127"/>
                  </a:cubicBezTo>
                  <a:cubicBezTo>
                    <a:pt x="490" y="134"/>
                    <a:pt x="490" y="146"/>
                    <a:pt x="483" y="152"/>
                  </a:cubicBezTo>
                  <a:cubicBezTo>
                    <a:pt x="480" y="156"/>
                    <a:pt x="476" y="158"/>
                    <a:pt x="471" y="158"/>
                  </a:cubicBezTo>
                  <a:moveTo>
                    <a:pt x="556" y="272"/>
                  </a:moveTo>
                  <a:cubicBezTo>
                    <a:pt x="550" y="272"/>
                    <a:pt x="544" y="269"/>
                    <a:pt x="541" y="263"/>
                  </a:cubicBezTo>
                  <a:cubicBezTo>
                    <a:pt x="532" y="247"/>
                    <a:pt x="522" y="231"/>
                    <a:pt x="511" y="216"/>
                  </a:cubicBezTo>
                  <a:cubicBezTo>
                    <a:pt x="506" y="208"/>
                    <a:pt x="508" y="197"/>
                    <a:pt x="516" y="192"/>
                  </a:cubicBezTo>
                  <a:cubicBezTo>
                    <a:pt x="524" y="186"/>
                    <a:pt x="535" y="188"/>
                    <a:pt x="540" y="196"/>
                  </a:cubicBezTo>
                  <a:cubicBezTo>
                    <a:pt x="551" y="212"/>
                    <a:pt x="562" y="228"/>
                    <a:pt x="572" y="246"/>
                  </a:cubicBezTo>
                  <a:cubicBezTo>
                    <a:pt x="577" y="254"/>
                    <a:pt x="574" y="265"/>
                    <a:pt x="565" y="270"/>
                  </a:cubicBezTo>
                  <a:cubicBezTo>
                    <a:pt x="562" y="271"/>
                    <a:pt x="559" y="272"/>
                    <a:pt x="556" y="272"/>
                  </a:cubicBezTo>
                  <a:moveTo>
                    <a:pt x="607" y="382"/>
                  </a:moveTo>
                  <a:cubicBezTo>
                    <a:pt x="600" y="382"/>
                    <a:pt x="593" y="378"/>
                    <a:pt x="591" y="371"/>
                  </a:cubicBezTo>
                  <a:cubicBezTo>
                    <a:pt x="587" y="360"/>
                    <a:pt x="583" y="349"/>
                    <a:pt x="578" y="339"/>
                  </a:cubicBezTo>
                  <a:cubicBezTo>
                    <a:pt x="574" y="330"/>
                    <a:pt x="578" y="319"/>
                    <a:pt x="587" y="316"/>
                  </a:cubicBezTo>
                  <a:cubicBezTo>
                    <a:pt x="596" y="312"/>
                    <a:pt x="607" y="316"/>
                    <a:pt x="611" y="325"/>
                  </a:cubicBezTo>
                  <a:cubicBezTo>
                    <a:pt x="615" y="336"/>
                    <a:pt x="620" y="347"/>
                    <a:pt x="624" y="359"/>
                  </a:cubicBezTo>
                  <a:cubicBezTo>
                    <a:pt x="627" y="368"/>
                    <a:pt x="623" y="378"/>
                    <a:pt x="613" y="381"/>
                  </a:cubicBezTo>
                  <a:cubicBezTo>
                    <a:pt x="611" y="382"/>
                    <a:pt x="609" y="382"/>
                    <a:pt x="607" y="382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5229720" y="648720"/>
              <a:ext cx="215640" cy="146880"/>
            </a:xfrm>
            <a:custGeom>
              <a:avLst/>
              <a:gdLst/>
              <a:ahLst/>
              <a:cxnLst/>
              <a:rect l="l" t="t" r="r" b="b"/>
              <a:pathLst>
                <a:path w="599" h="408" extrusionOk="0">
                  <a:moveTo>
                    <a:pt x="23" y="51"/>
                  </a:moveTo>
                  <a:lnTo>
                    <a:pt x="24" y="51"/>
                  </a:lnTo>
                  <a:lnTo>
                    <a:pt x="23" y="51"/>
                  </a:lnTo>
                  <a:moveTo>
                    <a:pt x="106" y="35"/>
                  </a:moveTo>
                  <a:cubicBezTo>
                    <a:pt x="72" y="35"/>
                    <a:pt x="48" y="43"/>
                    <a:pt x="39" y="59"/>
                  </a:cubicBezTo>
                  <a:cubicBezTo>
                    <a:pt x="27" y="80"/>
                    <a:pt x="41" y="118"/>
                    <a:pt x="76" y="159"/>
                  </a:cubicBezTo>
                  <a:cubicBezTo>
                    <a:pt x="115" y="207"/>
                    <a:pt x="177" y="255"/>
                    <a:pt x="248" y="295"/>
                  </a:cubicBezTo>
                  <a:cubicBezTo>
                    <a:pt x="320" y="335"/>
                    <a:pt x="393" y="362"/>
                    <a:pt x="454" y="370"/>
                  </a:cubicBezTo>
                  <a:cubicBezTo>
                    <a:pt x="508" y="378"/>
                    <a:pt x="548" y="370"/>
                    <a:pt x="559" y="349"/>
                  </a:cubicBezTo>
                  <a:cubicBezTo>
                    <a:pt x="571" y="328"/>
                    <a:pt x="557" y="290"/>
                    <a:pt x="522" y="248"/>
                  </a:cubicBezTo>
                  <a:cubicBezTo>
                    <a:pt x="483" y="201"/>
                    <a:pt x="421" y="153"/>
                    <a:pt x="350" y="113"/>
                  </a:cubicBezTo>
                  <a:cubicBezTo>
                    <a:pt x="278" y="73"/>
                    <a:pt x="205" y="46"/>
                    <a:pt x="144" y="38"/>
                  </a:cubicBezTo>
                  <a:cubicBezTo>
                    <a:pt x="130" y="36"/>
                    <a:pt x="118" y="35"/>
                    <a:pt x="106" y="35"/>
                  </a:cubicBezTo>
                  <a:moveTo>
                    <a:pt x="491" y="408"/>
                  </a:moveTo>
                  <a:cubicBezTo>
                    <a:pt x="478" y="408"/>
                    <a:pt x="464" y="407"/>
                    <a:pt x="450" y="405"/>
                  </a:cubicBezTo>
                  <a:cubicBezTo>
                    <a:pt x="384" y="396"/>
                    <a:pt x="307" y="368"/>
                    <a:pt x="231" y="326"/>
                  </a:cubicBezTo>
                  <a:cubicBezTo>
                    <a:pt x="156" y="284"/>
                    <a:pt x="91" y="233"/>
                    <a:pt x="49" y="182"/>
                  </a:cubicBezTo>
                  <a:cubicBezTo>
                    <a:pt x="3" y="127"/>
                    <a:pt x="-12" y="77"/>
                    <a:pt x="8" y="42"/>
                  </a:cubicBezTo>
                  <a:cubicBezTo>
                    <a:pt x="28" y="7"/>
                    <a:pt x="77" y="-7"/>
                    <a:pt x="148" y="3"/>
                  </a:cubicBezTo>
                  <a:cubicBezTo>
                    <a:pt x="214" y="12"/>
                    <a:pt x="291" y="40"/>
                    <a:pt x="367" y="82"/>
                  </a:cubicBezTo>
                  <a:cubicBezTo>
                    <a:pt x="442" y="124"/>
                    <a:pt x="507" y="175"/>
                    <a:pt x="549" y="226"/>
                  </a:cubicBezTo>
                  <a:cubicBezTo>
                    <a:pt x="595" y="281"/>
                    <a:pt x="610" y="330"/>
                    <a:pt x="590" y="366"/>
                  </a:cubicBezTo>
                  <a:cubicBezTo>
                    <a:pt x="575" y="394"/>
                    <a:pt x="540" y="408"/>
                    <a:pt x="491" y="408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5085720" y="660600"/>
              <a:ext cx="357480" cy="369000"/>
            </a:xfrm>
            <a:custGeom>
              <a:avLst/>
              <a:gdLst/>
              <a:ahLst/>
              <a:cxnLst/>
              <a:rect l="l" t="t" r="r" b="b"/>
              <a:pathLst>
                <a:path w="993" h="1025" extrusionOk="0">
                  <a:moveTo>
                    <a:pt x="532" y="1025"/>
                  </a:moveTo>
                  <a:cubicBezTo>
                    <a:pt x="517" y="1025"/>
                    <a:pt x="500" y="1023"/>
                    <a:pt x="481" y="1020"/>
                  </a:cubicBezTo>
                  <a:cubicBezTo>
                    <a:pt x="412" y="1009"/>
                    <a:pt x="330" y="978"/>
                    <a:pt x="250" y="934"/>
                  </a:cubicBezTo>
                  <a:cubicBezTo>
                    <a:pt x="169" y="889"/>
                    <a:pt x="100" y="835"/>
                    <a:pt x="54" y="783"/>
                  </a:cubicBezTo>
                  <a:cubicBezTo>
                    <a:pt x="4" y="726"/>
                    <a:pt x="-12" y="675"/>
                    <a:pt x="7" y="639"/>
                  </a:cubicBezTo>
                  <a:cubicBezTo>
                    <a:pt x="8" y="638"/>
                    <a:pt x="9" y="636"/>
                    <a:pt x="11" y="635"/>
                  </a:cubicBezTo>
                  <a:cubicBezTo>
                    <a:pt x="76" y="530"/>
                    <a:pt x="143" y="425"/>
                    <a:pt x="208" y="324"/>
                  </a:cubicBezTo>
                  <a:cubicBezTo>
                    <a:pt x="274" y="221"/>
                    <a:pt x="342" y="115"/>
                    <a:pt x="408" y="8"/>
                  </a:cubicBezTo>
                  <a:cubicBezTo>
                    <a:pt x="414" y="0"/>
                    <a:pt x="424" y="-3"/>
                    <a:pt x="433" y="3"/>
                  </a:cubicBezTo>
                  <a:cubicBezTo>
                    <a:pt x="441" y="8"/>
                    <a:pt x="443" y="19"/>
                    <a:pt x="438" y="27"/>
                  </a:cubicBezTo>
                  <a:cubicBezTo>
                    <a:pt x="372" y="134"/>
                    <a:pt x="304" y="240"/>
                    <a:pt x="238" y="343"/>
                  </a:cubicBezTo>
                  <a:cubicBezTo>
                    <a:pt x="172" y="446"/>
                    <a:pt x="104" y="552"/>
                    <a:pt x="37" y="659"/>
                  </a:cubicBezTo>
                  <a:cubicBezTo>
                    <a:pt x="37" y="659"/>
                    <a:pt x="37" y="660"/>
                    <a:pt x="36" y="660"/>
                  </a:cubicBezTo>
                  <a:cubicBezTo>
                    <a:pt x="28" y="682"/>
                    <a:pt x="45" y="718"/>
                    <a:pt x="80" y="759"/>
                  </a:cubicBezTo>
                  <a:cubicBezTo>
                    <a:pt x="124" y="809"/>
                    <a:pt x="190" y="860"/>
                    <a:pt x="267" y="903"/>
                  </a:cubicBezTo>
                  <a:cubicBezTo>
                    <a:pt x="344" y="946"/>
                    <a:pt x="422" y="975"/>
                    <a:pt x="487" y="986"/>
                  </a:cubicBezTo>
                  <a:cubicBezTo>
                    <a:pt x="540" y="994"/>
                    <a:pt x="579" y="989"/>
                    <a:pt x="594" y="972"/>
                  </a:cubicBezTo>
                  <a:cubicBezTo>
                    <a:pt x="652" y="863"/>
                    <a:pt x="715" y="753"/>
                    <a:pt x="775" y="646"/>
                  </a:cubicBezTo>
                  <a:cubicBezTo>
                    <a:pt x="836" y="538"/>
                    <a:pt x="900" y="426"/>
                    <a:pt x="959" y="316"/>
                  </a:cubicBezTo>
                  <a:cubicBezTo>
                    <a:pt x="964" y="307"/>
                    <a:pt x="974" y="304"/>
                    <a:pt x="983" y="309"/>
                  </a:cubicBezTo>
                  <a:cubicBezTo>
                    <a:pt x="992" y="313"/>
                    <a:pt x="995" y="324"/>
                    <a:pt x="990" y="333"/>
                  </a:cubicBezTo>
                  <a:cubicBezTo>
                    <a:pt x="931" y="443"/>
                    <a:pt x="867" y="555"/>
                    <a:pt x="806" y="663"/>
                  </a:cubicBezTo>
                  <a:cubicBezTo>
                    <a:pt x="747" y="767"/>
                    <a:pt x="687" y="874"/>
                    <a:pt x="630" y="979"/>
                  </a:cubicBezTo>
                  <a:cubicBezTo>
                    <a:pt x="629" y="981"/>
                    <a:pt x="629" y="983"/>
                    <a:pt x="628" y="984"/>
                  </a:cubicBezTo>
                  <a:cubicBezTo>
                    <a:pt x="627" y="986"/>
                    <a:pt x="626" y="988"/>
                    <a:pt x="625" y="990"/>
                  </a:cubicBezTo>
                  <a:lnTo>
                    <a:pt x="622" y="994"/>
                  </a:lnTo>
                  <a:cubicBezTo>
                    <a:pt x="620" y="996"/>
                    <a:pt x="618" y="998"/>
                    <a:pt x="616" y="1000"/>
                  </a:cubicBezTo>
                  <a:cubicBezTo>
                    <a:pt x="598" y="1016"/>
                    <a:pt x="569" y="1025"/>
                    <a:pt x="532" y="1025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0" name="Google Shape;180;p5"/>
          <p:cNvSpPr/>
          <p:nvPr/>
        </p:nvSpPr>
        <p:spPr>
          <a:xfrm>
            <a:off x="8001192" y="-2"/>
            <a:ext cx="1142807" cy="572700"/>
          </a:xfrm>
          <a:custGeom>
            <a:avLst/>
            <a:gdLst/>
            <a:ahLst/>
            <a:cxnLst/>
            <a:rect l="l" t="t" r="r" b="b"/>
            <a:pathLst>
              <a:path w="463" h="232" extrusionOk="0">
                <a:moveTo>
                  <a:pt x="463" y="0"/>
                </a:moveTo>
                <a:cubicBezTo>
                  <a:pt x="463" y="128"/>
                  <a:pt x="359" y="232"/>
                  <a:pt x="231" y="232"/>
                </a:cubicBezTo>
                <a:cubicBezTo>
                  <a:pt x="103" y="232"/>
                  <a:pt x="0" y="128"/>
                  <a:pt x="0" y="0"/>
                </a:cubicBezTo>
                <a:lnTo>
                  <a:pt x="46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38500" rIns="90000" bIns="385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5"/>
          <p:cNvSpPr/>
          <p:nvPr/>
        </p:nvSpPr>
        <p:spPr>
          <a:xfrm rot="-4657632">
            <a:off x="8495565" y="337859"/>
            <a:ext cx="154079" cy="591838"/>
          </a:xfrm>
          <a:custGeom>
            <a:avLst/>
            <a:gdLst/>
            <a:ahLst/>
            <a:cxnLst/>
            <a:rect l="l" t="t" r="r" b="b"/>
            <a:pathLst>
              <a:path w="428" h="1644" extrusionOk="0">
                <a:moveTo>
                  <a:pt x="401" y="1644"/>
                </a:moveTo>
                <a:cubicBezTo>
                  <a:pt x="392" y="1644"/>
                  <a:pt x="384" y="1641"/>
                  <a:pt x="379" y="1633"/>
                </a:cubicBezTo>
                <a:cubicBezTo>
                  <a:pt x="-122" y="947"/>
                  <a:pt x="17" y="31"/>
                  <a:pt x="19" y="22"/>
                </a:cubicBezTo>
                <a:cubicBezTo>
                  <a:pt x="21" y="8"/>
                  <a:pt x="35" y="-2"/>
                  <a:pt x="50" y="0"/>
                </a:cubicBezTo>
                <a:cubicBezTo>
                  <a:pt x="65" y="2"/>
                  <a:pt x="75" y="16"/>
                  <a:pt x="72" y="31"/>
                </a:cubicBezTo>
                <a:cubicBezTo>
                  <a:pt x="71" y="40"/>
                  <a:pt x="-66" y="934"/>
                  <a:pt x="422" y="1601"/>
                </a:cubicBezTo>
                <a:cubicBezTo>
                  <a:pt x="431" y="1613"/>
                  <a:pt x="429" y="1630"/>
                  <a:pt x="417" y="1639"/>
                </a:cubicBezTo>
                <a:cubicBezTo>
                  <a:pt x="412" y="1643"/>
                  <a:pt x="406" y="1644"/>
                  <a:pt x="401" y="1644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5"/>
          <p:cNvSpPr/>
          <p:nvPr/>
        </p:nvSpPr>
        <p:spPr>
          <a:xfrm rot="672313" flipH="1">
            <a:off x="8556637" y="4226313"/>
            <a:ext cx="154082" cy="591848"/>
          </a:xfrm>
          <a:custGeom>
            <a:avLst/>
            <a:gdLst/>
            <a:ahLst/>
            <a:cxnLst/>
            <a:rect l="l" t="t" r="r" b="b"/>
            <a:pathLst>
              <a:path w="428" h="1644" extrusionOk="0">
                <a:moveTo>
                  <a:pt x="401" y="1644"/>
                </a:moveTo>
                <a:cubicBezTo>
                  <a:pt x="392" y="1644"/>
                  <a:pt x="384" y="1641"/>
                  <a:pt x="379" y="1633"/>
                </a:cubicBezTo>
                <a:cubicBezTo>
                  <a:pt x="-122" y="947"/>
                  <a:pt x="17" y="31"/>
                  <a:pt x="19" y="22"/>
                </a:cubicBezTo>
                <a:cubicBezTo>
                  <a:pt x="21" y="8"/>
                  <a:pt x="35" y="-2"/>
                  <a:pt x="50" y="0"/>
                </a:cubicBezTo>
                <a:cubicBezTo>
                  <a:pt x="65" y="2"/>
                  <a:pt x="75" y="16"/>
                  <a:pt x="72" y="31"/>
                </a:cubicBezTo>
                <a:cubicBezTo>
                  <a:pt x="71" y="40"/>
                  <a:pt x="-66" y="934"/>
                  <a:pt x="422" y="1601"/>
                </a:cubicBezTo>
                <a:cubicBezTo>
                  <a:pt x="431" y="1613"/>
                  <a:pt x="429" y="1630"/>
                  <a:pt x="417" y="1639"/>
                </a:cubicBezTo>
                <a:cubicBezTo>
                  <a:pt x="412" y="1643"/>
                  <a:pt x="406" y="1644"/>
                  <a:pt x="401" y="1644"/>
                </a:cubicBezTo>
                <a:close/>
              </a:path>
            </a:pathLst>
          </a:custGeom>
          <a:solidFill>
            <a:srgbClr val="001966"/>
          </a:solidFill>
          <a:ln w="9525" cap="flat" cmpd="sng">
            <a:solidFill>
              <a:srgbClr val="001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6"/>
          <p:cNvGrpSpPr/>
          <p:nvPr/>
        </p:nvGrpSpPr>
        <p:grpSpPr>
          <a:xfrm>
            <a:off x="-99" y="92830"/>
            <a:ext cx="9144199" cy="4957840"/>
            <a:chOff x="-99" y="92830"/>
            <a:chExt cx="9144199" cy="4957840"/>
          </a:xfrm>
        </p:grpSpPr>
        <p:grpSp>
          <p:nvGrpSpPr>
            <p:cNvPr id="185" name="Google Shape;185;p6"/>
            <p:cNvGrpSpPr/>
            <p:nvPr/>
          </p:nvGrpSpPr>
          <p:grpSpPr>
            <a:xfrm>
              <a:off x="-99" y="92830"/>
              <a:ext cx="9144199" cy="4957840"/>
              <a:chOff x="711375" y="548175"/>
              <a:chExt cx="7734900" cy="4055825"/>
            </a:xfrm>
          </p:grpSpPr>
          <p:cxnSp>
            <p:nvCxnSpPr>
              <p:cNvPr id="186" name="Google Shape;186;p6"/>
              <p:cNvCxnSpPr/>
              <p:nvPr/>
            </p:nvCxnSpPr>
            <p:spPr>
              <a:xfrm>
                <a:off x="711375" y="54817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" name="Google Shape;187;p6"/>
              <p:cNvCxnSpPr/>
              <p:nvPr/>
            </p:nvCxnSpPr>
            <p:spPr>
              <a:xfrm>
                <a:off x="711375" y="81856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6"/>
              <p:cNvCxnSpPr/>
              <p:nvPr/>
            </p:nvCxnSpPr>
            <p:spPr>
              <a:xfrm>
                <a:off x="711375" y="108895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9" name="Google Shape;189;p6"/>
              <p:cNvCxnSpPr/>
              <p:nvPr/>
            </p:nvCxnSpPr>
            <p:spPr>
              <a:xfrm>
                <a:off x="711375" y="135934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" name="Google Shape;190;p6"/>
              <p:cNvCxnSpPr/>
              <p:nvPr/>
            </p:nvCxnSpPr>
            <p:spPr>
              <a:xfrm>
                <a:off x="711375" y="162972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" name="Google Shape;191;p6"/>
              <p:cNvCxnSpPr/>
              <p:nvPr/>
            </p:nvCxnSpPr>
            <p:spPr>
              <a:xfrm>
                <a:off x="711375" y="190011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" name="Google Shape;192;p6"/>
              <p:cNvCxnSpPr/>
              <p:nvPr/>
            </p:nvCxnSpPr>
            <p:spPr>
              <a:xfrm>
                <a:off x="711375" y="217050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" name="Google Shape;193;p6"/>
              <p:cNvCxnSpPr/>
              <p:nvPr/>
            </p:nvCxnSpPr>
            <p:spPr>
              <a:xfrm>
                <a:off x="711375" y="244089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" name="Google Shape;194;p6"/>
              <p:cNvCxnSpPr/>
              <p:nvPr/>
            </p:nvCxnSpPr>
            <p:spPr>
              <a:xfrm>
                <a:off x="711375" y="271128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5" name="Google Shape;195;p6"/>
              <p:cNvCxnSpPr/>
              <p:nvPr/>
            </p:nvCxnSpPr>
            <p:spPr>
              <a:xfrm>
                <a:off x="711375" y="298167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" name="Google Shape;196;p6"/>
              <p:cNvCxnSpPr/>
              <p:nvPr/>
            </p:nvCxnSpPr>
            <p:spPr>
              <a:xfrm>
                <a:off x="711375" y="325205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" name="Google Shape;197;p6"/>
              <p:cNvCxnSpPr/>
              <p:nvPr/>
            </p:nvCxnSpPr>
            <p:spPr>
              <a:xfrm>
                <a:off x="711375" y="352244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" name="Google Shape;198;p6"/>
              <p:cNvCxnSpPr/>
              <p:nvPr/>
            </p:nvCxnSpPr>
            <p:spPr>
              <a:xfrm>
                <a:off x="711375" y="379283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" name="Google Shape;199;p6"/>
              <p:cNvCxnSpPr/>
              <p:nvPr/>
            </p:nvCxnSpPr>
            <p:spPr>
              <a:xfrm>
                <a:off x="711375" y="406322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" name="Google Shape;200;p6"/>
              <p:cNvCxnSpPr/>
              <p:nvPr/>
            </p:nvCxnSpPr>
            <p:spPr>
              <a:xfrm>
                <a:off x="711375" y="433361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" name="Google Shape;201;p6"/>
              <p:cNvCxnSpPr/>
              <p:nvPr/>
            </p:nvCxnSpPr>
            <p:spPr>
              <a:xfrm>
                <a:off x="711375" y="460400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202" name="Google Shape;202;p6"/>
            <p:cNvSpPr/>
            <p:nvPr/>
          </p:nvSpPr>
          <p:spPr>
            <a:xfrm>
              <a:off x="286147" y="197088"/>
              <a:ext cx="8419200" cy="4605600"/>
            </a:xfrm>
            <a:prstGeom prst="rect">
              <a:avLst/>
            </a:prstGeom>
            <a:solidFill>
              <a:srgbClr val="CCA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03" name="Google Shape;203;p6"/>
            <p:cNvSpPr/>
            <p:nvPr/>
          </p:nvSpPr>
          <p:spPr>
            <a:xfrm>
              <a:off x="362351" y="268950"/>
              <a:ext cx="8419200" cy="460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204" name="Google Shape;204;p6"/>
          <p:cNvSpPr txBox="1">
            <a:spLocks noGrp="1"/>
          </p:cNvSpPr>
          <p:nvPr>
            <p:ph type="title"/>
          </p:nvPr>
        </p:nvSpPr>
        <p:spPr>
          <a:xfrm>
            <a:off x="1054075" y="567650"/>
            <a:ext cx="7035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6"/>
          <p:cNvSpPr/>
          <p:nvPr/>
        </p:nvSpPr>
        <p:spPr>
          <a:xfrm>
            <a:off x="-8" y="-2"/>
            <a:ext cx="1142807" cy="572700"/>
          </a:xfrm>
          <a:custGeom>
            <a:avLst/>
            <a:gdLst/>
            <a:ahLst/>
            <a:cxnLst/>
            <a:rect l="l" t="t" r="r" b="b"/>
            <a:pathLst>
              <a:path w="463" h="232" extrusionOk="0">
                <a:moveTo>
                  <a:pt x="463" y="0"/>
                </a:moveTo>
                <a:cubicBezTo>
                  <a:pt x="463" y="128"/>
                  <a:pt x="359" y="232"/>
                  <a:pt x="231" y="232"/>
                </a:cubicBezTo>
                <a:cubicBezTo>
                  <a:pt x="103" y="232"/>
                  <a:pt x="0" y="128"/>
                  <a:pt x="0" y="0"/>
                </a:cubicBezTo>
                <a:lnTo>
                  <a:pt x="46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38500" rIns="90000" bIns="385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6"/>
          <p:cNvSpPr/>
          <p:nvPr/>
        </p:nvSpPr>
        <p:spPr>
          <a:xfrm rot="-4657632">
            <a:off x="494365" y="337859"/>
            <a:ext cx="154079" cy="591838"/>
          </a:xfrm>
          <a:custGeom>
            <a:avLst/>
            <a:gdLst/>
            <a:ahLst/>
            <a:cxnLst/>
            <a:rect l="l" t="t" r="r" b="b"/>
            <a:pathLst>
              <a:path w="428" h="1644" extrusionOk="0">
                <a:moveTo>
                  <a:pt x="401" y="1644"/>
                </a:moveTo>
                <a:cubicBezTo>
                  <a:pt x="392" y="1644"/>
                  <a:pt x="384" y="1641"/>
                  <a:pt x="379" y="1633"/>
                </a:cubicBezTo>
                <a:cubicBezTo>
                  <a:pt x="-122" y="947"/>
                  <a:pt x="17" y="31"/>
                  <a:pt x="19" y="22"/>
                </a:cubicBezTo>
                <a:cubicBezTo>
                  <a:pt x="21" y="8"/>
                  <a:pt x="35" y="-2"/>
                  <a:pt x="50" y="0"/>
                </a:cubicBezTo>
                <a:cubicBezTo>
                  <a:pt x="65" y="2"/>
                  <a:pt x="75" y="16"/>
                  <a:pt x="72" y="31"/>
                </a:cubicBezTo>
                <a:cubicBezTo>
                  <a:pt x="71" y="40"/>
                  <a:pt x="-66" y="934"/>
                  <a:pt x="422" y="1601"/>
                </a:cubicBezTo>
                <a:cubicBezTo>
                  <a:pt x="431" y="1613"/>
                  <a:pt x="429" y="1630"/>
                  <a:pt x="417" y="1639"/>
                </a:cubicBezTo>
                <a:cubicBezTo>
                  <a:pt x="412" y="1643"/>
                  <a:pt x="406" y="1644"/>
                  <a:pt x="401" y="1644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7" name="Google Shape;207;p6"/>
          <p:cNvGrpSpPr/>
          <p:nvPr/>
        </p:nvGrpSpPr>
        <p:grpSpPr>
          <a:xfrm rot="-4119558">
            <a:off x="8451979" y="541354"/>
            <a:ext cx="102596" cy="625298"/>
            <a:chOff x="4380840" y="239400"/>
            <a:chExt cx="102600" cy="625320"/>
          </a:xfrm>
        </p:grpSpPr>
        <p:sp>
          <p:nvSpPr>
            <p:cNvPr id="208" name="Google Shape;208;p6"/>
            <p:cNvSpPr/>
            <p:nvPr/>
          </p:nvSpPr>
          <p:spPr>
            <a:xfrm>
              <a:off x="4380840" y="239400"/>
              <a:ext cx="102600" cy="625320"/>
            </a:xfrm>
            <a:custGeom>
              <a:avLst/>
              <a:gdLst/>
              <a:ahLst/>
              <a:cxnLst/>
              <a:rect l="l" t="t" r="r" b="b"/>
              <a:pathLst>
                <a:path w="285" h="1737" extrusionOk="0">
                  <a:moveTo>
                    <a:pt x="234" y="24"/>
                  </a:moveTo>
                  <a:lnTo>
                    <a:pt x="234" y="24"/>
                  </a:lnTo>
                  <a:moveTo>
                    <a:pt x="234" y="24"/>
                  </a:moveTo>
                  <a:lnTo>
                    <a:pt x="234" y="24"/>
                  </a:lnTo>
                  <a:moveTo>
                    <a:pt x="268" y="1737"/>
                  </a:moveTo>
                  <a:cubicBezTo>
                    <a:pt x="268" y="1737"/>
                    <a:pt x="267" y="1737"/>
                    <a:pt x="267" y="1736"/>
                  </a:cubicBezTo>
                  <a:lnTo>
                    <a:pt x="52" y="1725"/>
                  </a:lnTo>
                  <a:cubicBezTo>
                    <a:pt x="42" y="1725"/>
                    <a:pt x="35" y="1716"/>
                    <a:pt x="35" y="1707"/>
                  </a:cubicBezTo>
                  <a:cubicBezTo>
                    <a:pt x="36" y="1697"/>
                    <a:pt x="44" y="1690"/>
                    <a:pt x="54" y="1690"/>
                  </a:cubicBezTo>
                  <a:lnTo>
                    <a:pt x="250" y="1700"/>
                  </a:lnTo>
                  <a:lnTo>
                    <a:pt x="233" y="39"/>
                  </a:lnTo>
                  <a:cubicBezTo>
                    <a:pt x="204" y="34"/>
                    <a:pt x="104" y="35"/>
                    <a:pt x="19" y="40"/>
                  </a:cubicBezTo>
                  <a:cubicBezTo>
                    <a:pt x="9" y="40"/>
                    <a:pt x="0" y="33"/>
                    <a:pt x="0" y="23"/>
                  </a:cubicBezTo>
                  <a:cubicBezTo>
                    <a:pt x="0" y="13"/>
                    <a:pt x="7" y="5"/>
                    <a:pt x="17" y="4"/>
                  </a:cubicBezTo>
                  <a:cubicBezTo>
                    <a:pt x="246" y="-7"/>
                    <a:pt x="259" y="9"/>
                    <a:pt x="264" y="16"/>
                  </a:cubicBezTo>
                  <a:cubicBezTo>
                    <a:pt x="267" y="19"/>
                    <a:pt x="268" y="24"/>
                    <a:pt x="268" y="29"/>
                  </a:cubicBezTo>
                  <a:lnTo>
                    <a:pt x="269" y="29"/>
                  </a:lnTo>
                  <a:lnTo>
                    <a:pt x="285" y="1719"/>
                  </a:lnTo>
                  <a:cubicBezTo>
                    <a:pt x="285" y="1724"/>
                    <a:pt x="284" y="1728"/>
                    <a:pt x="280" y="1732"/>
                  </a:cubicBezTo>
                  <a:cubicBezTo>
                    <a:pt x="277" y="1735"/>
                    <a:pt x="272" y="1737"/>
                    <a:pt x="268" y="173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4388400" y="452520"/>
              <a:ext cx="91080" cy="12600"/>
            </a:xfrm>
            <a:custGeom>
              <a:avLst/>
              <a:gdLst/>
              <a:ahLst/>
              <a:cxnLst/>
              <a:rect l="l" t="t" r="r" b="b"/>
              <a:pathLst>
                <a:path w="253" h="35" extrusionOk="0">
                  <a:moveTo>
                    <a:pt x="236" y="35"/>
                  </a:moveTo>
                  <a:lnTo>
                    <a:pt x="17" y="35"/>
                  </a:ln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7" y="0"/>
                    <a:pt x="17" y="0"/>
                  </a:cubicBezTo>
                  <a:lnTo>
                    <a:pt x="236" y="0"/>
                  </a:lnTo>
                  <a:cubicBezTo>
                    <a:pt x="246" y="0"/>
                    <a:pt x="253" y="8"/>
                    <a:pt x="253" y="18"/>
                  </a:cubicBezTo>
                  <a:cubicBezTo>
                    <a:pt x="253" y="28"/>
                    <a:pt x="246" y="35"/>
                    <a:pt x="236" y="35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6"/>
            <p:cNvSpPr/>
            <p:nvPr/>
          </p:nvSpPr>
          <p:spPr>
            <a:xfrm>
              <a:off x="4409280" y="283320"/>
              <a:ext cx="68760" cy="13320"/>
            </a:xfrm>
            <a:custGeom>
              <a:avLst/>
              <a:gdLst/>
              <a:ahLst/>
              <a:cxnLst/>
              <a:rect l="l" t="t" r="r" b="b"/>
              <a:pathLst>
                <a:path w="191" h="37" extrusionOk="0">
                  <a:moveTo>
                    <a:pt x="18" y="37"/>
                  </a:moveTo>
                  <a:cubicBezTo>
                    <a:pt x="8" y="37"/>
                    <a:pt x="0" y="29"/>
                    <a:pt x="0" y="20"/>
                  </a:cubicBezTo>
                  <a:cubicBezTo>
                    <a:pt x="0" y="10"/>
                    <a:pt x="8" y="2"/>
                    <a:pt x="18" y="2"/>
                  </a:cubicBezTo>
                  <a:lnTo>
                    <a:pt x="173" y="0"/>
                  </a:lnTo>
                  <a:cubicBezTo>
                    <a:pt x="183" y="-1"/>
                    <a:pt x="191" y="8"/>
                    <a:pt x="191" y="17"/>
                  </a:cubicBezTo>
                  <a:cubicBezTo>
                    <a:pt x="191" y="27"/>
                    <a:pt x="183" y="35"/>
                    <a:pt x="173" y="35"/>
                  </a:cubicBezTo>
                  <a:lnTo>
                    <a:pt x="18" y="37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6"/>
            <p:cNvSpPr/>
            <p:nvPr/>
          </p:nvSpPr>
          <p:spPr>
            <a:xfrm>
              <a:off x="4412520" y="327600"/>
              <a:ext cx="65880" cy="15480"/>
            </a:xfrm>
            <a:custGeom>
              <a:avLst/>
              <a:gdLst/>
              <a:ahLst/>
              <a:cxnLst/>
              <a:rect l="l" t="t" r="r" b="b"/>
              <a:pathLst>
                <a:path w="183" h="43" extrusionOk="0">
                  <a:moveTo>
                    <a:pt x="18" y="43"/>
                  </a:moveTo>
                  <a:cubicBezTo>
                    <a:pt x="9" y="43"/>
                    <a:pt x="1" y="36"/>
                    <a:pt x="0" y="26"/>
                  </a:cubicBezTo>
                  <a:cubicBezTo>
                    <a:pt x="0" y="17"/>
                    <a:pt x="7" y="8"/>
                    <a:pt x="17" y="8"/>
                  </a:cubicBezTo>
                  <a:lnTo>
                    <a:pt x="164" y="0"/>
                  </a:lnTo>
                  <a:cubicBezTo>
                    <a:pt x="174" y="0"/>
                    <a:pt x="182" y="7"/>
                    <a:pt x="183" y="17"/>
                  </a:cubicBezTo>
                  <a:cubicBezTo>
                    <a:pt x="183" y="27"/>
                    <a:pt x="176" y="35"/>
                    <a:pt x="166" y="36"/>
                  </a:cubicBezTo>
                  <a:lnTo>
                    <a:pt x="19" y="43"/>
                  </a:lnTo>
                  <a:lnTo>
                    <a:pt x="18" y="43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6"/>
            <p:cNvSpPr/>
            <p:nvPr/>
          </p:nvSpPr>
          <p:spPr>
            <a:xfrm>
              <a:off x="4415040" y="375480"/>
              <a:ext cx="63720" cy="13680"/>
            </a:xfrm>
            <a:custGeom>
              <a:avLst/>
              <a:gdLst/>
              <a:ahLst/>
              <a:cxnLst/>
              <a:rect l="l" t="t" r="r" b="b"/>
              <a:pathLst>
                <a:path w="177" h="38" extrusionOk="0">
                  <a:moveTo>
                    <a:pt x="17" y="38"/>
                  </a:moveTo>
                  <a:cubicBezTo>
                    <a:pt x="8" y="38"/>
                    <a:pt x="0" y="30"/>
                    <a:pt x="0" y="21"/>
                  </a:cubicBezTo>
                  <a:cubicBezTo>
                    <a:pt x="-1" y="11"/>
                    <a:pt x="7" y="3"/>
                    <a:pt x="17" y="3"/>
                  </a:cubicBezTo>
                  <a:lnTo>
                    <a:pt x="159" y="0"/>
                  </a:lnTo>
                  <a:cubicBezTo>
                    <a:pt x="170" y="0"/>
                    <a:pt x="177" y="7"/>
                    <a:pt x="177" y="17"/>
                  </a:cubicBezTo>
                  <a:cubicBezTo>
                    <a:pt x="177" y="27"/>
                    <a:pt x="170" y="35"/>
                    <a:pt x="160" y="35"/>
                  </a:cubicBezTo>
                  <a:lnTo>
                    <a:pt x="18" y="38"/>
                  </a:lnTo>
                  <a:lnTo>
                    <a:pt x="17" y="38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4418280" y="411840"/>
              <a:ext cx="60840" cy="14760"/>
            </a:xfrm>
            <a:custGeom>
              <a:avLst/>
              <a:gdLst/>
              <a:ahLst/>
              <a:cxnLst/>
              <a:rect l="l" t="t" r="r" b="b"/>
              <a:pathLst>
                <a:path w="169" h="41" extrusionOk="0">
                  <a:moveTo>
                    <a:pt x="18" y="41"/>
                  </a:moveTo>
                  <a:cubicBezTo>
                    <a:pt x="8" y="41"/>
                    <a:pt x="0" y="33"/>
                    <a:pt x="0" y="24"/>
                  </a:cubicBezTo>
                  <a:cubicBezTo>
                    <a:pt x="-1" y="14"/>
                    <a:pt x="6" y="6"/>
                    <a:pt x="16" y="5"/>
                  </a:cubicBezTo>
                  <a:cubicBezTo>
                    <a:pt x="62" y="4"/>
                    <a:pt x="106" y="2"/>
                    <a:pt x="151" y="0"/>
                  </a:cubicBezTo>
                  <a:cubicBezTo>
                    <a:pt x="161" y="-1"/>
                    <a:pt x="169" y="7"/>
                    <a:pt x="169" y="16"/>
                  </a:cubicBezTo>
                  <a:cubicBezTo>
                    <a:pt x="170" y="26"/>
                    <a:pt x="162" y="34"/>
                    <a:pt x="153" y="35"/>
                  </a:cubicBezTo>
                  <a:cubicBezTo>
                    <a:pt x="108" y="37"/>
                    <a:pt x="63" y="39"/>
                    <a:pt x="19" y="41"/>
                  </a:cubicBezTo>
                  <a:cubicBezTo>
                    <a:pt x="18" y="41"/>
                    <a:pt x="18" y="41"/>
                    <a:pt x="18" y="41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4432320" y="486720"/>
              <a:ext cx="41400" cy="13320"/>
            </a:xfrm>
            <a:custGeom>
              <a:avLst/>
              <a:gdLst/>
              <a:ahLst/>
              <a:cxnLst/>
              <a:rect l="l" t="t" r="r" b="b"/>
              <a:pathLst>
                <a:path w="115" h="37" extrusionOk="0">
                  <a:moveTo>
                    <a:pt x="18" y="37"/>
                  </a:moveTo>
                  <a:cubicBezTo>
                    <a:pt x="8" y="37"/>
                    <a:pt x="0" y="29"/>
                    <a:pt x="0" y="20"/>
                  </a:cubicBezTo>
                  <a:cubicBezTo>
                    <a:pt x="0" y="10"/>
                    <a:pt x="8" y="2"/>
                    <a:pt x="18" y="2"/>
                  </a:cubicBezTo>
                  <a:cubicBezTo>
                    <a:pt x="49" y="2"/>
                    <a:pt x="81" y="1"/>
                    <a:pt x="113" y="0"/>
                  </a:cubicBezTo>
                  <a:lnTo>
                    <a:pt x="115" y="18"/>
                  </a:lnTo>
                  <a:lnTo>
                    <a:pt x="114" y="35"/>
                  </a:lnTo>
                  <a:cubicBezTo>
                    <a:pt x="82" y="36"/>
                    <a:pt x="50" y="37"/>
                    <a:pt x="18" y="3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4417920" y="531720"/>
              <a:ext cx="62640" cy="14040"/>
            </a:xfrm>
            <a:custGeom>
              <a:avLst/>
              <a:gdLst/>
              <a:ahLst/>
              <a:cxnLst/>
              <a:rect l="l" t="t" r="r" b="b"/>
              <a:pathLst>
                <a:path w="174" h="39" extrusionOk="0">
                  <a:moveTo>
                    <a:pt x="156" y="39"/>
                  </a:moveTo>
                  <a:lnTo>
                    <a:pt x="155" y="39"/>
                  </a:lnTo>
                  <a:lnTo>
                    <a:pt x="151" y="39"/>
                  </a:lnTo>
                  <a:cubicBezTo>
                    <a:pt x="107" y="38"/>
                    <a:pt x="62" y="37"/>
                    <a:pt x="17" y="35"/>
                  </a:cubicBezTo>
                  <a:cubicBezTo>
                    <a:pt x="8" y="35"/>
                    <a:pt x="0" y="27"/>
                    <a:pt x="0" y="17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63" y="1"/>
                    <a:pt x="108" y="3"/>
                    <a:pt x="152" y="4"/>
                  </a:cubicBezTo>
                  <a:lnTo>
                    <a:pt x="156" y="4"/>
                  </a:lnTo>
                  <a:cubicBezTo>
                    <a:pt x="166" y="4"/>
                    <a:pt x="174" y="13"/>
                    <a:pt x="174" y="22"/>
                  </a:cubicBezTo>
                  <a:cubicBezTo>
                    <a:pt x="173" y="32"/>
                    <a:pt x="165" y="39"/>
                    <a:pt x="156" y="39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4423320" y="571320"/>
              <a:ext cx="57600" cy="14040"/>
            </a:xfrm>
            <a:custGeom>
              <a:avLst/>
              <a:gdLst/>
              <a:ahLst/>
              <a:cxnLst/>
              <a:rect l="l" t="t" r="r" b="b"/>
              <a:pathLst>
                <a:path w="160" h="39" extrusionOk="0">
                  <a:moveTo>
                    <a:pt x="142" y="39"/>
                  </a:moveTo>
                  <a:lnTo>
                    <a:pt x="141" y="39"/>
                  </a:lnTo>
                  <a:lnTo>
                    <a:pt x="17" y="35"/>
                  </a:lnTo>
                  <a:cubicBezTo>
                    <a:pt x="8" y="35"/>
                    <a:pt x="0" y="27"/>
                    <a:pt x="0" y="17"/>
                  </a:cubicBezTo>
                  <a:cubicBezTo>
                    <a:pt x="1" y="7"/>
                    <a:pt x="9" y="0"/>
                    <a:pt x="19" y="0"/>
                  </a:cubicBezTo>
                  <a:lnTo>
                    <a:pt x="143" y="4"/>
                  </a:lnTo>
                  <a:cubicBezTo>
                    <a:pt x="152" y="4"/>
                    <a:pt x="160" y="12"/>
                    <a:pt x="160" y="22"/>
                  </a:cubicBezTo>
                  <a:cubicBezTo>
                    <a:pt x="159" y="32"/>
                    <a:pt x="152" y="39"/>
                    <a:pt x="142" y="39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6"/>
            <p:cNvSpPr/>
            <p:nvPr/>
          </p:nvSpPr>
          <p:spPr>
            <a:xfrm>
              <a:off x="4429440" y="607680"/>
              <a:ext cx="51840" cy="13320"/>
            </a:xfrm>
            <a:custGeom>
              <a:avLst/>
              <a:gdLst/>
              <a:ahLst/>
              <a:cxnLst/>
              <a:rect l="l" t="t" r="r" b="b"/>
              <a:pathLst>
                <a:path w="144" h="37" extrusionOk="0">
                  <a:moveTo>
                    <a:pt x="126" y="37"/>
                  </a:moveTo>
                  <a:lnTo>
                    <a:pt x="126" y="37"/>
                  </a:lnTo>
                  <a:lnTo>
                    <a:pt x="18" y="35"/>
                  </a:lnTo>
                  <a:cubicBezTo>
                    <a:pt x="8" y="35"/>
                    <a:pt x="0" y="27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lnTo>
                    <a:pt x="126" y="2"/>
                  </a:lnTo>
                  <a:cubicBezTo>
                    <a:pt x="136" y="2"/>
                    <a:pt x="144" y="10"/>
                    <a:pt x="144" y="20"/>
                  </a:cubicBezTo>
                  <a:cubicBezTo>
                    <a:pt x="144" y="29"/>
                    <a:pt x="136" y="37"/>
                    <a:pt x="126" y="3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4424400" y="682200"/>
              <a:ext cx="57600" cy="13680"/>
            </a:xfrm>
            <a:custGeom>
              <a:avLst/>
              <a:gdLst/>
              <a:ahLst/>
              <a:cxnLst/>
              <a:rect l="l" t="t" r="r" b="b"/>
              <a:pathLst>
                <a:path w="160" h="38" extrusionOk="0">
                  <a:moveTo>
                    <a:pt x="18" y="38"/>
                  </a:moveTo>
                  <a:cubicBezTo>
                    <a:pt x="8" y="38"/>
                    <a:pt x="0" y="30"/>
                    <a:pt x="0" y="20"/>
                  </a:cubicBezTo>
                  <a:cubicBezTo>
                    <a:pt x="0" y="11"/>
                    <a:pt x="7" y="3"/>
                    <a:pt x="17" y="2"/>
                  </a:cubicBezTo>
                  <a:cubicBezTo>
                    <a:pt x="59" y="2"/>
                    <a:pt x="100" y="1"/>
                    <a:pt x="142" y="0"/>
                  </a:cubicBezTo>
                  <a:cubicBezTo>
                    <a:pt x="152" y="-1"/>
                    <a:pt x="160" y="7"/>
                    <a:pt x="160" y="17"/>
                  </a:cubicBezTo>
                  <a:cubicBezTo>
                    <a:pt x="160" y="27"/>
                    <a:pt x="152" y="35"/>
                    <a:pt x="143" y="35"/>
                  </a:cubicBezTo>
                  <a:cubicBezTo>
                    <a:pt x="101" y="36"/>
                    <a:pt x="60" y="37"/>
                    <a:pt x="18" y="38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4424400" y="720360"/>
              <a:ext cx="57960" cy="16560"/>
            </a:xfrm>
            <a:custGeom>
              <a:avLst/>
              <a:gdLst/>
              <a:ahLst/>
              <a:cxnLst/>
              <a:rect l="l" t="t" r="r" b="b"/>
              <a:pathLst>
                <a:path w="161" h="46" extrusionOk="0">
                  <a:moveTo>
                    <a:pt x="17" y="46"/>
                  </a:moveTo>
                  <a:cubicBezTo>
                    <a:pt x="8" y="46"/>
                    <a:pt x="1" y="39"/>
                    <a:pt x="0" y="29"/>
                  </a:cubicBezTo>
                  <a:cubicBezTo>
                    <a:pt x="-1" y="20"/>
                    <a:pt x="6" y="11"/>
                    <a:pt x="16" y="10"/>
                  </a:cubicBezTo>
                  <a:cubicBezTo>
                    <a:pt x="56" y="7"/>
                    <a:pt x="96" y="4"/>
                    <a:pt x="137" y="0"/>
                  </a:cubicBezTo>
                  <a:lnTo>
                    <a:pt x="142" y="0"/>
                  </a:lnTo>
                  <a:cubicBezTo>
                    <a:pt x="151" y="-1"/>
                    <a:pt x="160" y="6"/>
                    <a:pt x="161" y="16"/>
                  </a:cubicBezTo>
                  <a:cubicBezTo>
                    <a:pt x="162" y="26"/>
                    <a:pt x="155" y="34"/>
                    <a:pt x="145" y="35"/>
                  </a:cubicBezTo>
                  <a:lnTo>
                    <a:pt x="140" y="36"/>
                  </a:lnTo>
                  <a:cubicBezTo>
                    <a:pt x="99" y="39"/>
                    <a:pt x="59" y="42"/>
                    <a:pt x="19" y="46"/>
                  </a:cubicBezTo>
                  <a:cubicBezTo>
                    <a:pt x="18" y="46"/>
                    <a:pt x="18" y="46"/>
                    <a:pt x="17" y="46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4428360" y="768240"/>
              <a:ext cx="54360" cy="13320"/>
            </a:xfrm>
            <a:custGeom>
              <a:avLst/>
              <a:gdLst/>
              <a:ahLst/>
              <a:cxnLst/>
              <a:rect l="l" t="t" r="r" b="b"/>
              <a:pathLst>
                <a:path w="151" h="37" extrusionOk="0">
                  <a:moveTo>
                    <a:pt x="18" y="37"/>
                  </a:moveTo>
                  <a:cubicBezTo>
                    <a:pt x="8" y="37"/>
                    <a:pt x="1" y="30"/>
                    <a:pt x="0" y="20"/>
                  </a:cubicBezTo>
                  <a:cubicBezTo>
                    <a:pt x="0" y="10"/>
                    <a:pt x="8" y="2"/>
                    <a:pt x="18" y="2"/>
                  </a:cubicBezTo>
                  <a:lnTo>
                    <a:pt x="133" y="0"/>
                  </a:lnTo>
                  <a:lnTo>
                    <a:pt x="134" y="0"/>
                  </a:lnTo>
                  <a:cubicBezTo>
                    <a:pt x="143" y="0"/>
                    <a:pt x="151" y="8"/>
                    <a:pt x="151" y="17"/>
                  </a:cubicBezTo>
                  <a:cubicBezTo>
                    <a:pt x="152" y="27"/>
                    <a:pt x="144" y="35"/>
                    <a:pt x="134" y="35"/>
                  </a:cubicBezTo>
                  <a:lnTo>
                    <a:pt x="18" y="37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6"/>
            <p:cNvSpPr/>
            <p:nvPr/>
          </p:nvSpPr>
          <p:spPr>
            <a:xfrm>
              <a:off x="4425480" y="810000"/>
              <a:ext cx="57600" cy="13680"/>
            </a:xfrm>
            <a:custGeom>
              <a:avLst/>
              <a:gdLst/>
              <a:ahLst/>
              <a:cxnLst/>
              <a:rect l="l" t="t" r="r" b="b"/>
              <a:pathLst>
                <a:path w="160" h="38" extrusionOk="0">
                  <a:moveTo>
                    <a:pt x="18" y="38"/>
                  </a:moveTo>
                  <a:cubicBezTo>
                    <a:pt x="8" y="38"/>
                    <a:pt x="0" y="30"/>
                    <a:pt x="0" y="20"/>
                  </a:cubicBezTo>
                  <a:cubicBezTo>
                    <a:pt x="0" y="10"/>
                    <a:pt x="8" y="2"/>
                    <a:pt x="17" y="2"/>
                  </a:cubicBezTo>
                  <a:lnTo>
                    <a:pt x="143" y="0"/>
                  </a:lnTo>
                  <a:cubicBezTo>
                    <a:pt x="153" y="0"/>
                    <a:pt x="160" y="7"/>
                    <a:pt x="160" y="17"/>
                  </a:cubicBezTo>
                  <a:cubicBezTo>
                    <a:pt x="161" y="27"/>
                    <a:pt x="153" y="35"/>
                    <a:pt x="143" y="35"/>
                  </a:cubicBezTo>
                  <a:lnTo>
                    <a:pt x="18" y="38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6"/>
            <p:cNvSpPr/>
            <p:nvPr/>
          </p:nvSpPr>
          <p:spPr>
            <a:xfrm>
              <a:off x="4393440" y="645840"/>
              <a:ext cx="88200" cy="16920"/>
            </a:xfrm>
            <a:custGeom>
              <a:avLst/>
              <a:gdLst/>
              <a:ahLst/>
              <a:cxnLst/>
              <a:rect l="l" t="t" r="r" b="b"/>
              <a:pathLst>
                <a:path w="245" h="47" extrusionOk="0">
                  <a:moveTo>
                    <a:pt x="18" y="47"/>
                  </a:moveTo>
                  <a:cubicBezTo>
                    <a:pt x="8" y="47"/>
                    <a:pt x="1" y="40"/>
                    <a:pt x="0" y="31"/>
                  </a:cubicBezTo>
                  <a:cubicBezTo>
                    <a:pt x="-1" y="21"/>
                    <a:pt x="7" y="13"/>
                    <a:pt x="17" y="12"/>
                  </a:cubicBezTo>
                  <a:lnTo>
                    <a:pt x="226" y="0"/>
                  </a:lnTo>
                  <a:cubicBezTo>
                    <a:pt x="236" y="-1"/>
                    <a:pt x="244" y="6"/>
                    <a:pt x="245" y="16"/>
                  </a:cubicBezTo>
                  <a:cubicBezTo>
                    <a:pt x="245" y="26"/>
                    <a:pt x="238" y="34"/>
                    <a:pt x="228" y="35"/>
                  </a:cubicBezTo>
                  <a:lnTo>
                    <a:pt x="19" y="47"/>
                  </a:lnTo>
                  <a:cubicBezTo>
                    <a:pt x="18" y="47"/>
                    <a:pt x="18" y="47"/>
                    <a:pt x="18" y="4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3" name="Google Shape;223;p6"/>
          <p:cNvGrpSpPr/>
          <p:nvPr/>
        </p:nvGrpSpPr>
        <p:grpSpPr>
          <a:xfrm>
            <a:off x="7838828" y="-86192"/>
            <a:ext cx="1484559" cy="1098905"/>
            <a:chOff x="4943880" y="2685600"/>
            <a:chExt cx="1905480" cy="1410480"/>
          </a:xfrm>
        </p:grpSpPr>
        <p:sp>
          <p:nvSpPr>
            <p:cNvPr id="224" name="Google Shape;224;p6"/>
            <p:cNvSpPr/>
            <p:nvPr/>
          </p:nvSpPr>
          <p:spPr>
            <a:xfrm>
              <a:off x="4943880" y="2685600"/>
              <a:ext cx="1905480" cy="1410480"/>
            </a:xfrm>
            <a:custGeom>
              <a:avLst/>
              <a:gdLst/>
              <a:ahLst/>
              <a:cxnLst/>
              <a:rect l="l" t="t" r="r" b="b"/>
              <a:pathLst>
                <a:path w="5293" h="3918" extrusionOk="0">
                  <a:moveTo>
                    <a:pt x="3226" y="1176"/>
                  </a:moveTo>
                  <a:cubicBezTo>
                    <a:pt x="3741" y="1376"/>
                    <a:pt x="3996" y="1956"/>
                    <a:pt x="3796" y="2471"/>
                  </a:cubicBezTo>
                  <a:lnTo>
                    <a:pt x="1931" y="1745"/>
                  </a:lnTo>
                  <a:cubicBezTo>
                    <a:pt x="2131" y="1230"/>
                    <a:pt x="2711" y="975"/>
                    <a:pt x="3226" y="1176"/>
                  </a:cubicBezTo>
                  <a:moveTo>
                    <a:pt x="5109" y="3665"/>
                  </a:moveTo>
                  <a:cubicBezTo>
                    <a:pt x="5648" y="2281"/>
                    <a:pt x="4963" y="722"/>
                    <a:pt x="3579" y="184"/>
                  </a:cubicBezTo>
                  <a:cubicBezTo>
                    <a:pt x="2195" y="-354"/>
                    <a:pt x="636" y="331"/>
                    <a:pt x="98" y="1714"/>
                  </a:cubicBezTo>
                  <a:lnTo>
                    <a:pt x="98" y="1714"/>
                  </a:lnTo>
                  <a:lnTo>
                    <a:pt x="0" y="1966"/>
                  </a:lnTo>
                  <a:lnTo>
                    <a:pt x="5011" y="3918"/>
                  </a:lnTo>
                  <a:lnTo>
                    <a:pt x="5109" y="3665"/>
                  </a:lnTo>
                  <a:close/>
                </a:path>
              </a:pathLst>
            </a:custGeom>
            <a:solidFill>
              <a:srgbClr val="FF844E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6162480" y="2802960"/>
              <a:ext cx="60120" cy="102240"/>
            </a:xfrm>
            <a:custGeom>
              <a:avLst/>
              <a:gdLst/>
              <a:ahLst/>
              <a:cxnLst/>
              <a:rect l="l" t="t" r="r" b="b"/>
              <a:pathLst>
                <a:path w="167" h="284" extrusionOk="0">
                  <a:moveTo>
                    <a:pt x="0" y="259"/>
                  </a:moveTo>
                  <a:lnTo>
                    <a:pt x="101" y="0"/>
                  </a:lnTo>
                  <a:lnTo>
                    <a:pt x="167" y="25"/>
                  </a:lnTo>
                  <a:lnTo>
                    <a:pt x="66" y="284"/>
                  </a:lnTo>
                  <a:lnTo>
                    <a:pt x="0" y="259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5965920" y="2751840"/>
              <a:ext cx="36720" cy="102240"/>
            </a:xfrm>
            <a:custGeom>
              <a:avLst/>
              <a:gdLst/>
              <a:ahLst/>
              <a:cxnLst/>
              <a:rect l="l" t="t" r="r" b="b"/>
              <a:pathLst>
                <a:path w="102" h="284" extrusionOk="0">
                  <a:moveTo>
                    <a:pt x="0" y="276"/>
                  </a:moveTo>
                  <a:lnTo>
                    <a:pt x="31" y="0"/>
                  </a:lnTo>
                  <a:lnTo>
                    <a:pt x="102" y="8"/>
                  </a:lnTo>
                  <a:lnTo>
                    <a:pt x="71" y="284"/>
                  </a:lnTo>
                  <a:lnTo>
                    <a:pt x="0" y="276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5749560" y="2756160"/>
              <a:ext cx="40680" cy="102960"/>
            </a:xfrm>
            <a:custGeom>
              <a:avLst/>
              <a:gdLst/>
              <a:ahLst/>
              <a:cxnLst/>
              <a:rect l="l" t="t" r="r" b="b"/>
              <a:pathLst>
                <a:path w="113" h="286" extrusionOk="0">
                  <a:moveTo>
                    <a:pt x="43" y="286"/>
                  </a:moveTo>
                  <a:lnTo>
                    <a:pt x="0" y="11"/>
                  </a:lnTo>
                  <a:lnTo>
                    <a:pt x="71" y="0"/>
                  </a:lnTo>
                  <a:lnTo>
                    <a:pt x="113" y="275"/>
                  </a:lnTo>
                  <a:lnTo>
                    <a:pt x="43" y="286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5532120" y="2816640"/>
              <a:ext cx="64080" cy="101880"/>
            </a:xfrm>
            <a:custGeom>
              <a:avLst/>
              <a:gdLst/>
              <a:ahLst/>
              <a:cxnLst/>
              <a:rect l="l" t="t" r="r" b="b"/>
              <a:pathLst>
                <a:path w="178" h="283" extrusionOk="0">
                  <a:moveTo>
                    <a:pt x="112" y="283"/>
                  </a:moveTo>
                  <a:lnTo>
                    <a:pt x="0" y="28"/>
                  </a:lnTo>
                  <a:lnTo>
                    <a:pt x="65" y="0"/>
                  </a:lnTo>
                  <a:lnTo>
                    <a:pt x="178" y="254"/>
                  </a:lnTo>
                  <a:lnTo>
                    <a:pt x="112" y="28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5339520" y="2931120"/>
              <a:ext cx="82800" cy="94680"/>
            </a:xfrm>
            <a:custGeom>
              <a:avLst/>
              <a:gdLst/>
              <a:ahLst/>
              <a:cxnLst/>
              <a:rect l="l" t="t" r="r" b="b"/>
              <a:pathLst>
                <a:path w="230" h="263" extrusionOk="0">
                  <a:moveTo>
                    <a:pt x="174" y="263"/>
                  </a:moveTo>
                  <a:lnTo>
                    <a:pt x="0" y="45"/>
                  </a:lnTo>
                  <a:lnTo>
                    <a:pt x="55" y="0"/>
                  </a:lnTo>
                  <a:lnTo>
                    <a:pt x="230" y="218"/>
                  </a:lnTo>
                  <a:lnTo>
                    <a:pt x="174" y="26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5184360" y="3093120"/>
              <a:ext cx="96120" cy="80280"/>
            </a:xfrm>
            <a:custGeom>
              <a:avLst/>
              <a:gdLst/>
              <a:ahLst/>
              <a:cxnLst/>
              <a:rect l="l" t="t" r="r" b="b"/>
              <a:pathLst>
                <a:path w="267" h="223" extrusionOk="0">
                  <a:moveTo>
                    <a:pt x="225" y="223"/>
                  </a:moveTo>
                  <a:lnTo>
                    <a:pt x="0" y="58"/>
                  </a:lnTo>
                  <a:lnTo>
                    <a:pt x="42" y="0"/>
                  </a:lnTo>
                  <a:lnTo>
                    <a:pt x="267" y="165"/>
                  </a:lnTo>
                  <a:lnTo>
                    <a:pt x="225" y="22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35275" rIns="90000" bIns="352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6"/>
            <p:cNvSpPr/>
            <p:nvPr/>
          </p:nvSpPr>
          <p:spPr>
            <a:xfrm>
              <a:off x="5077800" y="3291120"/>
              <a:ext cx="102960" cy="60120"/>
            </a:xfrm>
            <a:custGeom>
              <a:avLst/>
              <a:gdLst/>
              <a:ahLst/>
              <a:cxnLst/>
              <a:rect l="l" t="t" r="r" b="b"/>
              <a:pathLst>
                <a:path w="286" h="167" extrusionOk="0">
                  <a:moveTo>
                    <a:pt x="260" y="167"/>
                  </a:moveTo>
                  <a:lnTo>
                    <a:pt x="0" y="66"/>
                  </a:lnTo>
                  <a:lnTo>
                    <a:pt x="26" y="0"/>
                  </a:lnTo>
                  <a:lnTo>
                    <a:pt x="286" y="101"/>
                  </a:lnTo>
                  <a:lnTo>
                    <a:pt x="260" y="167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15100" rIns="90000" bIns="15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6"/>
            <p:cNvSpPr/>
            <p:nvPr/>
          </p:nvSpPr>
          <p:spPr>
            <a:xfrm>
              <a:off x="6628320" y="3880440"/>
              <a:ext cx="102960" cy="60120"/>
            </a:xfrm>
            <a:custGeom>
              <a:avLst/>
              <a:gdLst/>
              <a:ahLst/>
              <a:cxnLst/>
              <a:rect l="l" t="t" r="r" b="b"/>
              <a:pathLst>
                <a:path w="286" h="167" extrusionOk="0">
                  <a:moveTo>
                    <a:pt x="260" y="167"/>
                  </a:moveTo>
                  <a:lnTo>
                    <a:pt x="0" y="66"/>
                  </a:lnTo>
                  <a:lnTo>
                    <a:pt x="26" y="0"/>
                  </a:lnTo>
                  <a:lnTo>
                    <a:pt x="286" y="101"/>
                  </a:lnTo>
                  <a:lnTo>
                    <a:pt x="260" y="167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15100" rIns="90000" bIns="15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6659640" y="3690720"/>
              <a:ext cx="102600" cy="36360"/>
            </a:xfrm>
            <a:custGeom>
              <a:avLst/>
              <a:gdLst/>
              <a:ahLst/>
              <a:cxnLst/>
              <a:rect l="l" t="t" r="r" b="b"/>
              <a:pathLst>
                <a:path w="285" h="101" extrusionOk="0">
                  <a:moveTo>
                    <a:pt x="277" y="101"/>
                  </a:moveTo>
                  <a:lnTo>
                    <a:pt x="0" y="71"/>
                  </a:lnTo>
                  <a:lnTo>
                    <a:pt x="8" y="0"/>
                  </a:lnTo>
                  <a:lnTo>
                    <a:pt x="285" y="30"/>
                  </a:lnTo>
                  <a:lnTo>
                    <a:pt x="277" y="101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6654600" y="3474360"/>
              <a:ext cx="103320" cy="40680"/>
            </a:xfrm>
            <a:custGeom>
              <a:avLst/>
              <a:gdLst/>
              <a:ahLst/>
              <a:cxnLst/>
              <a:rect l="l" t="t" r="r" b="b"/>
              <a:pathLst>
                <a:path w="287" h="113" extrusionOk="0">
                  <a:moveTo>
                    <a:pt x="287" y="70"/>
                  </a:moveTo>
                  <a:lnTo>
                    <a:pt x="11" y="113"/>
                  </a:lnTo>
                  <a:lnTo>
                    <a:pt x="0" y="42"/>
                  </a:lnTo>
                  <a:lnTo>
                    <a:pt x="276" y="0"/>
                  </a:lnTo>
                  <a:lnTo>
                    <a:pt x="287" y="70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6595200" y="3256920"/>
              <a:ext cx="102240" cy="63720"/>
            </a:xfrm>
            <a:custGeom>
              <a:avLst/>
              <a:gdLst/>
              <a:ahLst/>
              <a:cxnLst/>
              <a:rect l="l" t="t" r="r" b="b"/>
              <a:pathLst>
                <a:path w="284" h="177" extrusionOk="0">
                  <a:moveTo>
                    <a:pt x="284" y="65"/>
                  </a:moveTo>
                  <a:lnTo>
                    <a:pt x="29" y="177"/>
                  </a:lnTo>
                  <a:lnTo>
                    <a:pt x="0" y="112"/>
                  </a:lnTo>
                  <a:lnTo>
                    <a:pt x="256" y="0"/>
                  </a:lnTo>
                  <a:lnTo>
                    <a:pt x="284" y="65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18700" rIns="90000" bIns="187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6487920" y="3063960"/>
              <a:ext cx="94680" cy="82800"/>
            </a:xfrm>
            <a:custGeom>
              <a:avLst/>
              <a:gdLst/>
              <a:ahLst/>
              <a:cxnLst/>
              <a:rect l="l" t="t" r="r" b="b"/>
              <a:pathLst>
                <a:path w="263" h="230" extrusionOk="0">
                  <a:moveTo>
                    <a:pt x="263" y="56"/>
                  </a:moveTo>
                  <a:lnTo>
                    <a:pt x="45" y="230"/>
                  </a:lnTo>
                  <a:lnTo>
                    <a:pt x="0" y="175"/>
                  </a:lnTo>
                  <a:lnTo>
                    <a:pt x="218" y="0"/>
                  </a:lnTo>
                  <a:lnTo>
                    <a:pt x="263" y="56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37800" rIns="90000" bIns="378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6"/>
            <p:cNvSpPr/>
            <p:nvPr/>
          </p:nvSpPr>
          <p:spPr>
            <a:xfrm>
              <a:off x="6340320" y="2909160"/>
              <a:ext cx="80280" cy="96120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223" y="42"/>
                  </a:moveTo>
                  <a:lnTo>
                    <a:pt x="58" y="267"/>
                  </a:lnTo>
                  <a:lnTo>
                    <a:pt x="0" y="225"/>
                  </a:lnTo>
                  <a:lnTo>
                    <a:pt x="165" y="0"/>
                  </a:lnTo>
                  <a:lnTo>
                    <a:pt x="223" y="42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oogle Shape;239;p7"/>
          <p:cNvGrpSpPr/>
          <p:nvPr/>
        </p:nvGrpSpPr>
        <p:grpSpPr>
          <a:xfrm>
            <a:off x="-99" y="92830"/>
            <a:ext cx="9144199" cy="4957840"/>
            <a:chOff x="-99" y="92830"/>
            <a:chExt cx="9144199" cy="4957840"/>
          </a:xfrm>
        </p:grpSpPr>
        <p:grpSp>
          <p:nvGrpSpPr>
            <p:cNvPr id="240" name="Google Shape;240;p7"/>
            <p:cNvGrpSpPr/>
            <p:nvPr/>
          </p:nvGrpSpPr>
          <p:grpSpPr>
            <a:xfrm>
              <a:off x="-99" y="92830"/>
              <a:ext cx="9144199" cy="4957840"/>
              <a:chOff x="711375" y="548175"/>
              <a:chExt cx="7734900" cy="4055825"/>
            </a:xfrm>
          </p:grpSpPr>
          <p:cxnSp>
            <p:nvCxnSpPr>
              <p:cNvPr id="241" name="Google Shape;241;p7"/>
              <p:cNvCxnSpPr/>
              <p:nvPr/>
            </p:nvCxnSpPr>
            <p:spPr>
              <a:xfrm>
                <a:off x="711375" y="54817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2" name="Google Shape;242;p7"/>
              <p:cNvCxnSpPr/>
              <p:nvPr/>
            </p:nvCxnSpPr>
            <p:spPr>
              <a:xfrm>
                <a:off x="711375" y="81856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3" name="Google Shape;243;p7"/>
              <p:cNvCxnSpPr/>
              <p:nvPr/>
            </p:nvCxnSpPr>
            <p:spPr>
              <a:xfrm>
                <a:off x="711375" y="108895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4" name="Google Shape;244;p7"/>
              <p:cNvCxnSpPr/>
              <p:nvPr/>
            </p:nvCxnSpPr>
            <p:spPr>
              <a:xfrm>
                <a:off x="711375" y="135934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5" name="Google Shape;245;p7"/>
              <p:cNvCxnSpPr/>
              <p:nvPr/>
            </p:nvCxnSpPr>
            <p:spPr>
              <a:xfrm>
                <a:off x="711375" y="162972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6" name="Google Shape;246;p7"/>
              <p:cNvCxnSpPr/>
              <p:nvPr/>
            </p:nvCxnSpPr>
            <p:spPr>
              <a:xfrm>
                <a:off x="711375" y="190011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7"/>
              <p:cNvCxnSpPr/>
              <p:nvPr/>
            </p:nvCxnSpPr>
            <p:spPr>
              <a:xfrm>
                <a:off x="711375" y="217050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7"/>
              <p:cNvCxnSpPr/>
              <p:nvPr/>
            </p:nvCxnSpPr>
            <p:spPr>
              <a:xfrm>
                <a:off x="711375" y="244089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7"/>
              <p:cNvCxnSpPr/>
              <p:nvPr/>
            </p:nvCxnSpPr>
            <p:spPr>
              <a:xfrm>
                <a:off x="711375" y="271128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7"/>
              <p:cNvCxnSpPr/>
              <p:nvPr/>
            </p:nvCxnSpPr>
            <p:spPr>
              <a:xfrm>
                <a:off x="711375" y="298167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7"/>
              <p:cNvCxnSpPr/>
              <p:nvPr/>
            </p:nvCxnSpPr>
            <p:spPr>
              <a:xfrm>
                <a:off x="711375" y="325205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7"/>
              <p:cNvCxnSpPr/>
              <p:nvPr/>
            </p:nvCxnSpPr>
            <p:spPr>
              <a:xfrm>
                <a:off x="711375" y="352244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7"/>
              <p:cNvCxnSpPr/>
              <p:nvPr/>
            </p:nvCxnSpPr>
            <p:spPr>
              <a:xfrm>
                <a:off x="711375" y="379283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7"/>
              <p:cNvCxnSpPr/>
              <p:nvPr/>
            </p:nvCxnSpPr>
            <p:spPr>
              <a:xfrm>
                <a:off x="711375" y="406322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7"/>
              <p:cNvCxnSpPr/>
              <p:nvPr/>
            </p:nvCxnSpPr>
            <p:spPr>
              <a:xfrm>
                <a:off x="711375" y="433361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711375" y="460400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257" name="Google Shape;257;p7"/>
            <p:cNvSpPr/>
            <p:nvPr/>
          </p:nvSpPr>
          <p:spPr>
            <a:xfrm>
              <a:off x="286147" y="197088"/>
              <a:ext cx="8419200" cy="4605600"/>
            </a:xfrm>
            <a:prstGeom prst="rect">
              <a:avLst/>
            </a:prstGeom>
            <a:solidFill>
              <a:srgbClr val="CCA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58" name="Google Shape;258;p7"/>
            <p:cNvSpPr/>
            <p:nvPr/>
          </p:nvSpPr>
          <p:spPr>
            <a:xfrm>
              <a:off x="362351" y="268950"/>
              <a:ext cx="8419200" cy="460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259" name="Google Shape;259;p7"/>
          <p:cNvSpPr txBox="1">
            <a:spLocks noGrp="1"/>
          </p:cNvSpPr>
          <p:nvPr>
            <p:ph type="body" idx="1"/>
          </p:nvPr>
        </p:nvSpPr>
        <p:spPr>
          <a:xfrm>
            <a:off x="1054075" y="1677400"/>
            <a:ext cx="3570900" cy="253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0" name="Google Shape;260;p7"/>
          <p:cNvSpPr>
            <a:spLocks noGrp="1"/>
          </p:cNvSpPr>
          <p:nvPr>
            <p:ph type="pic" idx="2"/>
          </p:nvPr>
        </p:nvSpPr>
        <p:spPr>
          <a:xfrm flipH="1">
            <a:off x="4857173" y="1677400"/>
            <a:ext cx="3232800" cy="2532300"/>
          </a:xfrm>
          <a:prstGeom prst="rect">
            <a:avLst/>
          </a:prstGeom>
          <a:noFill/>
          <a:ln>
            <a:noFill/>
          </a:ln>
        </p:spPr>
      </p:sp>
      <p:sp>
        <p:nvSpPr>
          <p:cNvPr id="261" name="Google Shape;261;p7"/>
          <p:cNvSpPr txBox="1">
            <a:spLocks noGrp="1"/>
          </p:cNvSpPr>
          <p:nvPr>
            <p:ph type="title"/>
          </p:nvPr>
        </p:nvSpPr>
        <p:spPr>
          <a:xfrm>
            <a:off x="1054075" y="567650"/>
            <a:ext cx="7035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62" name="Google Shape;262;p7"/>
          <p:cNvGrpSpPr/>
          <p:nvPr/>
        </p:nvGrpSpPr>
        <p:grpSpPr>
          <a:xfrm rot="-1800284">
            <a:off x="-420311" y="436032"/>
            <a:ext cx="1783187" cy="1322542"/>
            <a:chOff x="2159280" y="-208440"/>
            <a:chExt cx="2345400" cy="1739520"/>
          </a:xfrm>
        </p:grpSpPr>
        <p:sp>
          <p:nvSpPr>
            <p:cNvPr id="263" name="Google Shape;263;p7"/>
            <p:cNvSpPr/>
            <p:nvPr/>
          </p:nvSpPr>
          <p:spPr>
            <a:xfrm>
              <a:off x="2234160" y="47880"/>
              <a:ext cx="1701360" cy="572040"/>
            </a:xfrm>
            <a:custGeom>
              <a:avLst/>
              <a:gdLst/>
              <a:ahLst/>
              <a:cxnLst/>
              <a:rect l="l" t="t" r="r" b="b"/>
              <a:pathLst>
                <a:path w="4726" h="1589" extrusionOk="0">
                  <a:moveTo>
                    <a:pt x="40" y="1589"/>
                  </a:moveTo>
                  <a:lnTo>
                    <a:pt x="0" y="1444"/>
                  </a:lnTo>
                  <a:lnTo>
                    <a:pt x="308" y="1211"/>
                  </a:lnTo>
                  <a:lnTo>
                    <a:pt x="4647" y="0"/>
                  </a:lnTo>
                  <a:lnTo>
                    <a:pt x="4726" y="281"/>
                  </a:lnTo>
                  <a:lnTo>
                    <a:pt x="40" y="158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7"/>
            <p:cNvSpPr/>
            <p:nvPr/>
          </p:nvSpPr>
          <p:spPr>
            <a:xfrm>
              <a:off x="2331000" y="446760"/>
              <a:ext cx="149040" cy="149040"/>
            </a:xfrm>
            <a:custGeom>
              <a:avLst/>
              <a:gdLst/>
              <a:ahLst/>
              <a:cxnLst/>
              <a:rect l="l" t="t" r="r" b="b"/>
              <a:pathLst>
                <a:path w="414" h="414" extrusionOk="0">
                  <a:moveTo>
                    <a:pt x="263" y="407"/>
                  </a:moveTo>
                  <a:cubicBezTo>
                    <a:pt x="373" y="376"/>
                    <a:pt x="437" y="262"/>
                    <a:pt x="407" y="152"/>
                  </a:cubicBezTo>
                  <a:cubicBezTo>
                    <a:pt x="376" y="42"/>
                    <a:pt x="262" y="-23"/>
                    <a:pt x="151" y="8"/>
                  </a:cubicBezTo>
                  <a:cubicBezTo>
                    <a:pt x="41" y="39"/>
                    <a:pt x="-23" y="153"/>
                    <a:pt x="8" y="263"/>
                  </a:cubicBezTo>
                  <a:cubicBezTo>
                    <a:pt x="38" y="373"/>
                    <a:pt x="153" y="438"/>
                    <a:pt x="263" y="4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7"/>
            <p:cNvSpPr/>
            <p:nvPr/>
          </p:nvSpPr>
          <p:spPr>
            <a:xfrm>
              <a:off x="2389680" y="505800"/>
              <a:ext cx="31320" cy="31320"/>
            </a:xfrm>
            <a:custGeom>
              <a:avLst/>
              <a:gdLst/>
              <a:ahLst/>
              <a:cxnLst/>
              <a:rect l="l" t="t" r="r" b="b"/>
              <a:pathLst>
                <a:path w="87" h="87" extrusionOk="0">
                  <a:moveTo>
                    <a:pt x="56" y="85"/>
                  </a:moveTo>
                  <a:cubicBezTo>
                    <a:pt x="79" y="79"/>
                    <a:pt x="92" y="55"/>
                    <a:pt x="86" y="32"/>
                  </a:cubicBezTo>
                  <a:cubicBezTo>
                    <a:pt x="79" y="9"/>
                    <a:pt x="55" y="-5"/>
                    <a:pt x="32" y="2"/>
                  </a:cubicBezTo>
                  <a:cubicBezTo>
                    <a:pt x="9" y="8"/>
                    <a:pt x="-4" y="32"/>
                    <a:pt x="2" y="55"/>
                  </a:cubicBezTo>
                  <a:cubicBezTo>
                    <a:pt x="9" y="78"/>
                    <a:pt x="33" y="92"/>
                    <a:pt x="56" y="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7"/>
            <p:cNvSpPr/>
            <p:nvPr/>
          </p:nvSpPr>
          <p:spPr>
            <a:xfrm>
              <a:off x="2159280" y="582840"/>
              <a:ext cx="89280" cy="61920"/>
            </a:xfrm>
            <a:custGeom>
              <a:avLst/>
              <a:gdLst/>
              <a:ahLst/>
              <a:cxnLst/>
              <a:rect l="l" t="t" r="r" b="b"/>
              <a:pathLst>
                <a:path w="248" h="172" extrusionOk="0">
                  <a:moveTo>
                    <a:pt x="219" y="0"/>
                  </a:moveTo>
                  <a:lnTo>
                    <a:pt x="0" y="172"/>
                  </a:lnTo>
                  <a:lnTo>
                    <a:pt x="248" y="103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16900" rIns="90000" bIns="169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7"/>
            <p:cNvSpPr/>
            <p:nvPr/>
          </p:nvSpPr>
          <p:spPr>
            <a:xfrm>
              <a:off x="3028320" y="1177200"/>
              <a:ext cx="138240" cy="140040"/>
            </a:xfrm>
            <a:custGeom>
              <a:avLst/>
              <a:gdLst/>
              <a:ahLst/>
              <a:cxnLst/>
              <a:rect l="l" t="t" r="r" b="b"/>
              <a:pathLst>
                <a:path w="384" h="389" extrusionOk="0">
                  <a:moveTo>
                    <a:pt x="364" y="19"/>
                  </a:moveTo>
                  <a:lnTo>
                    <a:pt x="364" y="19"/>
                  </a:lnTo>
                  <a:cubicBezTo>
                    <a:pt x="337" y="-7"/>
                    <a:pt x="294" y="-6"/>
                    <a:pt x="268" y="20"/>
                  </a:cubicBezTo>
                  <a:lnTo>
                    <a:pt x="19" y="274"/>
                  </a:lnTo>
                  <a:cubicBezTo>
                    <a:pt x="-7" y="301"/>
                    <a:pt x="-6" y="344"/>
                    <a:pt x="20" y="370"/>
                  </a:cubicBezTo>
                  <a:cubicBezTo>
                    <a:pt x="47" y="396"/>
                    <a:pt x="90" y="395"/>
                    <a:pt x="116" y="369"/>
                  </a:cubicBezTo>
                  <a:lnTo>
                    <a:pt x="365" y="115"/>
                  </a:lnTo>
                  <a:cubicBezTo>
                    <a:pt x="391" y="88"/>
                    <a:pt x="390" y="45"/>
                    <a:pt x="364" y="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7"/>
            <p:cNvSpPr/>
            <p:nvPr/>
          </p:nvSpPr>
          <p:spPr>
            <a:xfrm>
              <a:off x="2980440" y="1133280"/>
              <a:ext cx="113040" cy="111600"/>
            </a:xfrm>
            <a:custGeom>
              <a:avLst/>
              <a:gdLst/>
              <a:ahLst/>
              <a:cxnLst/>
              <a:rect l="l" t="t" r="r" b="b"/>
              <a:pathLst>
                <a:path w="314" h="310" extrusionOk="0">
                  <a:moveTo>
                    <a:pt x="314" y="239"/>
                  </a:moveTo>
                  <a:lnTo>
                    <a:pt x="82" y="11"/>
                  </a:lnTo>
                  <a:cubicBezTo>
                    <a:pt x="67" y="-3"/>
                    <a:pt x="44" y="-3"/>
                    <a:pt x="30" y="12"/>
                  </a:cubicBezTo>
                  <a:lnTo>
                    <a:pt x="11" y="30"/>
                  </a:lnTo>
                  <a:cubicBezTo>
                    <a:pt x="-3" y="45"/>
                    <a:pt x="-3" y="68"/>
                    <a:pt x="12" y="82"/>
                  </a:cubicBezTo>
                  <a:lnTo>
                    <a:pt x="244" y="310"/>
                  </a:lnTo>
                  <a:lnTo>
                    <a:pt x="314" y="23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7"/>
            <p:cNvSpPr/>
            <p:nvPr/>
          </p:nvSpPr>
          <p:spPr>
            <a:xfrm>
              <a:off x="2934360" y="177840"/>
              <a:ext cx="1092960" cy="1113120"/>
            </a:xfrm>
            <a:custGeom>
              <a:avLst/>
              <a:gdLst/>
              <a:ahLst/>
              <a:cxnLst/>
              <a:rect l="l" t="t" r="r" b="b"/>
              <a:pathLst>
                <a:path w="3036" h="3092" extrusionOk="0">
                  <a:moveTo>
                    <a:pt x="230" y="3069"/>
                  </a:moveTo>
                  <a:lnTo>
                    <a:pt x="3036" y="204"/>
                  </a:lnTo>
                  <a:lnTo>
                    <a:pt x="2828" y="0"/>
                  </a:lnTo>
                  <a:lnTo>
                    <a:pt x="22" y="2865"/>
                  </a:lnTo>
                  <a:cubicBezTo>
                    <a:pt x="-8" y="2895"/>
                    <a:pt x="-7" y="2943"/>
                    <a:pt x="23" y="2973"/>
                  </a:cubicBezTo>
                  <a:lnTo>
                    <a:pt x="122" y="3070"/>
                  </a:lnTo>
                  <a:cubicBezTo>
                    <a:pt x="152" y="3100"/>
                    <a:pt x="201" y="3099"/>
                    <a:pt x="230" y="30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7"/>
            <p:cNvSpPr/>
            <p:nvPr/>
          </p:nvSpPr>
          <p:spPr>
            <a:xfrm>
              <a:off x="2839680" y="1246680"/>
              <a:ext cx="140040" cy="141480"/>
            </a:xfrm>
            <a:custGeom>
              <a:avLst/>
              <a:gdLst/>
              <a:ahLst/>
              <a:cxnLst/>
              <a:rect l="l" t="t" r="r" b="b"/>
              <a:pathLst>
                <a:path w="389" h="393" extrusionOk="0">
                  <a:moveTo>
                    <a:pt x="389" y="102"/>
                  </a:moveTo>
                  <a:lnTo>
                    <a:pt x="104" y="393"/>
                  </a:lnTo>
                  <a:lnTo>
                    <a:pt x="0" y="291"/>
                  </a:lnTo>
                  <a:lnTo>
                    <a:pt x="285" y="0"/>
                  </a:lnTo>
                  <a:lnTo>
                    <a:pt x="389" y="10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7"/>
            <p:cNvSpPr/>
            <p:nvPr/>
          </p:nvSpPr>
          <p:spPr>
            <a:xfrm>
              <a:off x="2751120" y="1347480"/>
              <a:ext cx="129960" cy="130320"/>
            </a:xfrm>
            <a:custGeom>
              <a:avLst/>
              <a:gdLst/>
              <a:ahLst/>
              <a:cxnLst/>
              <a:rect l="l" t="t" r="r" b="b"/>
              <a:pathLst>
                <a:path w="361" h="362" extrusionOk="0">
                  <a:moveTo>
                    <a:pt x="11" y="197"/>
                  </a:moveTo>
                  <a:lnTo>
                    <a:pt x="193" y="12"/>
                  </a:lnTo>
                  <a:cubicBezTo>
                    <a:pt x="207" y="-3"/>
                    <a:pt x="231" y="-4"/>
                    <a:pt x="246" y="11"/>
                  </a:cubicBezTo>
                  <a:lnTo>
                    <a:pt x="350" y="113"/>
                  </a:lnTo>
                  <a:cubicBezTo>
                    <a:pt x="365" y="127"/>
                    <a:pt x="365" y="151"/>
                    <a:pt x="351" y="166"/>
                  </a:cubicBezTo>
                  <a:lnTo>
                    <a:pt x="169" y="351"/>
                  </a:lnTo>
                  <a:cubicBezTo>
                    <a:pt x="155" y="366"/>
                    <a:pt x="131" y="366"/>
                    <a:pt x="116" y="352"/>
                  </a:cubicBezTo>
                  <a:lnTo>
                    <a:pt x="12" y="250"/>
                  </a:lnTo>
                  <a:cubicBezTo>
                    <a:pt x="-3" y="235"/>
                    <a:pt x="-3" y="212"/>
                    <a:pt x="11" y="1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7"/>
            <p:cNvSpPr/>
            <p:nvPr/>
          </p:nvSpPr>
          <p:spPr>
            <a:xfrm>
              <a:off x="2698560" y="1440000"/>
              <a:ext cx="90360" cy="91080"/>
            </a:xfrm>
            <a:custGeom>
              <a:avLst/>
              <a:gdLst/>
              <a:ahLst/>
              <a:cxnLst/>
              <a:rect l="l" t="t" r="r" b="b"/>
              <a:pathLst>
                <a:path w="251" h="253" extrusionOk="0">
                  <a:moveTo>
                    <a:pt x="251" y="84"/>
                  </a:moveTo>
                  <a:lnTo>
                    <a:pt x="149" y="171"/>
                  </a:lnTo>
                  <a:cubicBezTo>
                    <a:pt x="133" y="184"/>
                    <a:pt x="117" y="196"/>
                    <a:pt x="98" y="205"/>
                  </a:cubicBezTo>
                  <a:lnTo>
                    <a:pt x="0" y="253"/>
                  </a:lnTo>
                  <a:lnTo>
                    <a:pt x="48" y="154"/>
                  </a:lnTo>
                  <a:cubicBezTo>
                    <a:pt x="56" y="136"/>
                    <a:pt x="67" y="120"/>
                    <a:pt x="79" y="104"/>
                  </a:cubicBezTo>
                  <a:lnTo>
                    <a:pt x="165" y="0"/>
                  </a:lnTo>
                  <a:lnTo>
                    <a:pt x="251" y="8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7"/>
            <p:cNvSpPr/>
            <p:nvPr/>
          </p:nvSpPr>
          <p:spPr>
            <a:xfrm>
              <a:off x="3801960" y="-56160"/>
              <a:ext cx="385920" cy="346320"/>
            </a:xfrm>
            <a:custGeom>
              <a:avLst/>
              <a:gdLst/>
              <a:ahLst/>
              <a:cxnLst/>
              <a:rect l="l" t="t" r="r" b="b"/>
              <a:pathLst>
                <a:path w="1072" h="962" extrusionOk="0">
                  <a:moveTo>
                    <a:pt x="777" y="56"/>
                  </a:moveTo>
                  <a:lnTo>
                    <a:pt x="777" y="56"/>
                  </a:lnTo>
                  <a:cubicBezTo>
                    <a:pt x="732" y="-2"/>
                    <a:pt x="652" y="-17"/>
                    <a:pt x="589" y="20"/>
                  </a:cubicBezTo>
                  <a:lnTo>
                    <a:pt x="175" y="264"/>
                  </a:lnTo>
                  <a:lnTo>
                    <a:pt x="0" y="687"/>
                  </a:lnTo>
                  <a:lnTo>
                    <a:pt x="26" y="731"/>
                  </a:lnTo>
                  <a:lnTo>
                    <a:pt x="107" y="868"/>
                  </a:lnTo>
                  <a:lnTo>
                    <a:pt x="133" y="912"/>
                  </a:lnTo>
                  <a:lnTo>
                    <a:pt x="588" y="962"/>
                  </a:lnTo>
                  <a:lnTo>
                    <a:pt x="1001" y="718"/>
                  </a:lnTo>
                  <a:cubicBezTo>
                    <a:pt x="1064" y="681"/>
                    <a:pt x="1090" y="602"/>
                    <a:pt x="1061" y="535"/>
                  </a:cubicBezTo>
                  <a:cubicBezTo>
                    <a:pt x="986" y="364"/>
                    <a:pt x="891" y="203"/>
                    <a:pt x="777" y="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7"/>
            <p:cNvSpPr/>
            <p:nvPr/>
          </p:nvSpPr>
          <p:spPr>
            <a:xfrm>
              <a:off x="3896640" y="84600"/>
              <a:ext cx="132120" cy="132120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278" y="342"/>
                  </a:moveTo>
                  <a:cubicBezTo>
                    <a:pt x="190" y="393"/>
                    <a:pt x="78" y="364"/>
                    <a:pt x="26" y="277"/>
                  </a:cubicBezTo>
                  <a:cubicBezTo>
                    <a:pt x="-26" y="190"/>
                    <a:pt x="3" y="77"/>
                    <a:pt x="91" y="25"/>
                  </a:cubicBezTo>
                  <a:cubicBezTo>
                    <a:pt x="178" y="-26"/>
                    <a:pt x="291" y="3"/>
                    <a:pt x="342" y="90"/>
                  </a:cubicBezTo>
                  <a:cubicBezTo>
                    <a:pt x="394" y="177"/>
                    <a:pt x="365" y="290"/>
                    <a:pt x="278" y="34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7"/>
            <p:cNvSpPr/>
            <p:nvPr/>
          </p:nvSpPr>
          <p:spPr>
            <a:xfrm>
              <a:off x="4072320" y="-208440"/>
              <a:ext cx="432360" cy="318600"/>
            </a:xfrm>
            <a:custGeom>
              <a:avLst/>
              <a:gdLst/>
              <a:ahLst/>
              <a:cxnLst/>
              <a:rect l="l" t="t" r="r" b="b"/>
              <a:pathLst>
                <a:path w="1201" h="885" extrusionOk="0">
                  <a:moveTo>
                    <a:pt x="201" y="885"/>
                  </a:moveTo>
                  <a:cubicBezTo>
                    <a:pt x="173" y="825"/>
                    <a:pt x="141" y="767"/>
                    <a:pt x="108" y="710"/>
                  </a:cubicBezTo>
                  <a:cubicBezTo>
                    <a:pt x="74" y="653"/>
                    <a:pt x="38" y="598"/>
                    <a:pt x="0" y="544"/>
                  </a:cubicBezTo>
                  <a:lnTo>
                    <a:pt x="974" y="19"/>
                  </a:lnTo>
                  <a:cubicBezTo>
                    <a:pt x="1047" y="-21"/>
                    <a:pt x="1138" y="5"/>
                    <a:pt x="1180" y="76"/>
                  </a:cubicBezTo>
                  <a:cubicBezTo>
                    <a:pt x="1201" y="112"/>
                    <a:pt x="1206" y="153"/>
                    <a:pt x="1197" y="190"/>
                  </a:cubicBezTo>
                  <a:cubicBezTo>
                    <a:pt x="1188" y="228"/>
                    <a:pt x="1166" y="262"/>
                    <a:pt x="1131" y="284"/>
                  </a:cubicBezTo>
                  <a:lnTo>
                    <a:pt x="201" y="88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7"/>
            <p:cNvSpPr/>
            <p:nvPr/>
          </p:nvSpPr>
          <p:spPr>
            <a:xfrm>
              <a:off x="4099320" y="-13680"/>
              <a:ext cx="28440" cy="44280"/>
            </a:xfrm>
            <a:custGeom>
              <a:avLst/>
              <a:gdLst/>
              <a:ahLst/>
              <a:cxnLst/>
              <a:rect l="l" t="t" r="r" b="b"/>
              <a:pathLst>
                <a:path w="79" h="123" extrusionOk="0">
                  <a:moveTo>
                    <a:pt x="53" y="76"/>
                  </a:moveTo>
                  <a:cubicBezTo>
                    <a:pt x="38" y="51"/>
                    <a:pt x="22" y="25"/>
                    <a:pt x="5" y="0"/>
                  </a:cubicBezTo>
                  <a:lnTo>
                    <a:pt x="0" y="3"/>
                  </a:lnTo>
                  <a:cubicBezTo>
                    <a:pt x="28" y="42"/>
                    <a:pt x="54" y="83"/>
                    <a:pt x="79" y="123"/>
                  </a:cubicBezTo>
                  <a:cubicBezTo>
                    <a:pt x="71" y="108"/>
                    <a:pt x="62" y="92"/>
                    <a:pt x="53" y="76"/>
                  </a:cubicBezTo>
                  <a:close/>
                </a:path>
              </a:pathLst>
            </a:custGeom>
            <a:solidFill>
              <a:srgbClr val="1D4C83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7"/>
            <p:cNvSpPr/>
            <p:nvPr/>
          </p:nvSpPr>
          <p:spPr>
            <a:xfrm>
              <a:off x="4140360" y="51120"/>
              <a:ext cx="31680" cy="59040"/>
            </a:xfrm>
            <a:custGeom>
              <a:avLst/>
              <a:gdLst/>
              <a:ahLst/>
              <a:cxnLst/>
              <a:rect l="l" t="t" r="r" b="b"/>
              <a:pathLst>
                <a:path w="88" h="164" extrusionOk="0">
                  <a:moveTo>
                    <a:pt x="6" y="10"/>
                  </a:moveTo>
                  <a:cubicBezTo>
                    <a:pt x="4" y="7"/>
                    <a:pt x="2" y="3"/>
                    <a:pt x="0" y="0"/>
                  </a:cubicBezTo>
                  <a:cubicBezTo>
                    <a:pt x="31" y="53"/>
                    <a:pt x="60" y="108"/>
                    <a:pt x="87" y="164"/>
                  </a:cubicBezTo>
                  <a:lnTo>
                    <a:pt x="88" y="163"/>
                  </a:lnTo>
                  <a:cubicBezTo>
                    <a:pt x="63" y="111"/>
                    <a:pt x="36" y="60"/>
                    <a:pt x="6" y="10"/>
                  </a:cubicBezTo>
                  <a:close/>
                </a:path>
              </a:pathLst>
            </a:custGeom>
            <a:solidFill>
              <a:srgbClr val="1D4C83"/>
            </a:solidFill>
            <a:ln>
              <a:noFill/>
            </a:ln>
          </p:spPr>
          <p:txBody>
            <a:bodyPr spcFirstLastPara="1" wrap="square" lIns="90000" tIns="14025" rIns="90000" bIns="14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8" name="Google Shape;278;p7"/>
          <p:cNvSpPr/>
          <p:nvPr/>
        </p:nvSpPr>
        <p:spPr>
          <a:xfrm rot="899996">
            <a:off x="8450315" y="4156343"/>
            <a:ext cx="448876" cy="745137"/>
          </a:xfrm>
          <a:custGeom>
            <a:avLst/>
            <a:gdLst/>
            <a:ahLst/>
            <a:cxnLst/>
            <a:rect l="l" t="t" r="r" b="b"/>
            <a:pathLst>
              <a:path w="2467" h="4095" extrusionOk="0">
                <a:moveTo>
                  <a:pt x="1421" y="3329"/>
                </a:moveTo>
                <a:cubicBezTo>
                  <a:pt x="1193" y="3431"/>
                  <a:pt x="907" y="3310"/>
                  <a:pt x="814" y="3091"/>
                </a:cubicBezTo>
                <a:cubicBezTo>
                  <a:pt x="720" y="2872"/>
                  <a:pt x="834" y="2588"/>
                  <a:pt x="1052" y="2493"/>
                </a:cubicBezTo>
                <a:cubicBezTo>
                  <a:pt x="1271" y="2399"/>
                  <a:pt x="1556" y="2510"/>
                  <a:pt x="1652" y="2728"/>
                </a:cubicBezTo>
                <a:cubicBezTo>
                  <a:pt x="1748" y="2946"/>
                  <a:pt x="1638" y="3231"/>
                  <a:pt x="1421" y="3329"/>
                </a:cubicBezTo>
                <a:moveTo>
                  <a:pt x="1147" y="667"/>
                </a:moveTo>
                <a:cubicBezTo>
                  <a:pt x="1363" y="622"/>
                  <a:pt x="1601" y="776"/>
                  <a:pt x="1648" y="991"/>
                </a:cubicBezTo>
                <a:cubicBezTo>
                  <a:pt x="1695" y="1208"/>
                  <a:pt x="1541" y="1447"/>
                  <a:pt x="1326" y="1495"/>
                </a:cubicBezTo>
                <a:cubicBezTo>
                  <a:pt x="1101" y="1544"/>
                  <a:pt x="863" y="1383"/>
                  <a:pt x="819" y="1166"/>
                </a:cubicBezTo>
                <a:cubicBezTo>
                  <a:pt x="774" y="949"/>
                  <a:pt x="930" y="713"/>
                  <a:pt x="1147" y="667"/>
                </a:cubicBezTo>
                <a:moveTo>
                  <a:pt x="1953" y="1845"/>
                </a:moveTo>
                <a:cubicBezTo>
                  <a:pt x="2677" y="1178"/>
                  <a:pt x="2126" y="-78"/>
                  <a:pt x="1145" y="4"/>
                </a:cubicBezTo>
                <a:cubicBezTo>
                  <a:pt x="147" y="78"/>
                  <a:pt x="-175" y="1288"/>
                  <a:pt x="603" y="1882"/>
                </a:cubicBezTo>
                <a:cubicBezTo>
                  <a:pt x="-380" y="2177"/>
                  <a:pt x="-46" y="3727"/>
                  <a:pt x="783" y="4009"/>
                </a:cubicBezTo>
                <a:cubicBezTo>
                  <a:pt x="2113" y="4506"/>
                  <a:pt x="3122" y="2720"/>
                  <a:pt x="1953" y="184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7"/>
          <p:cNvSpPr/>
          <p:nvPr/>
        </p:nvSpPr>
        <p:spPr>
          <a:xfrm rot="-7199997">
            <a:off x="68886" y="4357250"/>
            <a:ext cx="741600" cy="741570"/>
          </a:xfrm>
          <a:custGeom>
            <a:avLst/>
            <a:gdLst/>
            <a:ahLst/>
            <a:cxnLst/>
            <a:rect l="l" t="t" r="r" b="b"/>
            <a:pathLst>
              <a:path w="463" h="463" extrusionOk="0">
                <a:moveTo>
                  <a:pt x="463" y="231"/>
                </a:moveTo>
                <a:cubicBezTo>
                  <a:pt x="463" y="359"/>
                  <a:pt x="360" y="463"/>
                  <a:pt x="232" y="463"/>
                </a:cubicBezTo>
                <a:cubicBezTo>
                  <a:pt x="104" y="463"/>
                  <a:pt x="0" y="359"/>
                  <a:pt x="0" y="231"/>
                </a:cubicBezTo>
                <a:cubicBezTo>
                  <a:pt x="0" y="104"/>
                  <a:pt x="104" y="0"/>
                  <a:pt x="232" y="0"/>
                </a:cubicBezTo>
                <a:cubicBezTo>
                  <a:pt x="360" y="0"/>
                  <a:pt x="463" y="104"/>
                  <a:pt x="463" y="23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7"/>
          <p:cNvSpPr/>
          <p:nvPr/>
        </p:nvSpPr>
        <p:spPr>
          <a:xfrm rot="2286380">
            <a:off x="489375" y="4352409"/>
            <a:ext cx="620854" cy="200103"/>
          </a:xfrm>
          <a:custGeom>
            <a:avLst/>
            <a:gdLst/>
            <a:ahLst/>
            <a:cxnLst/>
            <a:rect l="l" t="t" r="r" b="b"/>
            <a:pathLst>
              <a:path w="1390" h="448" extrusionOk="0">
                <a:moveTo>
                  <a:pt x="1373" y="448"/>
                </a:moveTo>
                <a:cubicBezTo>
                  <a:pt x="1369" y="448"/>
                  <a:pt x="1364" y="446"/>
                  <a:pt x="1361" y="443"/>
                </a:cubicBezTo>
                <a:cubicBezTo>
                  <a:pt x="1034" y="132"/>
                  <a:pt x="688" y="51"/>
                  <a:pt x="455" y="37"/>
                </a:cubicBezTo>
                <a:cubicBezTo>
                  <a:pt x="203" y="22"/>
                  <a:pt x="25" y="81"/>
                  <a:pt x="23" y="82"/>
                </a:cubicBezTo>
                <a:cubicBezTo>
                  <a:pt x="14" y="85"/>
                  <a:pt x="4" y="80"/>
                  <a:pt x="1" y="71"/>
                </a:cubicBezTo>
                <a:cubicBezTo>
                  <a:pt x="-2" y="61"/>
                  <a:pt x="3" y="51"/>
                  <a:pt x="12" y="48"/>
                </a:cubicBezTo>
                <a:cubicBezTo>
                  <a:pt x="19" y="46"/>
                  <a:pt x="743" y="-193"/>
                  <a:pt x="1385" y="417"/>
                </a:cubicBezTo>
                <a:cubicBezTo>
                  <a:pt x="1392" y="424"/>
                  <a:pt x="1392" y="435"/>
                  <a:pt x="1386" y="442"/>
                </a:cubicBezTo>
                <a:cubicBezTo>
                  <a:pt x="1382" y="446"/>
                  <a:pt x="1378" y="448"/>
                  <a:pt x="1373" y="448"/>
                </a:cubicBezTo>
                <a:close/>
              </a:path>
            </a:pathLst>
          </a:custGeom>
          <a:solidFill>
            <a:srgbClr val="00116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1" name="Google Shape;281;p7"/>
          <p:cNvGrpSpPr/>
          <p:nvPr/>
        </p:nvGrpSpPr>
        <p:grpSpPr>
          <a:xfrm>
            <a:off x="8383139" y="368973"/>
            <a:ext cx="615339" cy="664009"/>
            <a:chOff x="3515760" y="4601880"/>
            <a:chExt cx="359280" cy="387720"/>
          </a:xfrm>
        </p:grpSpPr>
        <p:sp>
          <p:nvSpPr>
            <p:cNvPr id="282" name="Google Shape;282;p7"/>
            <p:cNvSpPr/>
            <p:nvPr/>
          </p:nvSpPr>
          <p:spPr>
            <a:xfrm>
              <a:off x="3515760" y="4869360"/>
              <a:ext cx="359280" cy="87480"/>
            </a:xfrm>
            <a:custGeom>
              <a:avLst/>
              <a:gdLst/>
              <a:ahLst/>
              <a:cxnLst/>
              <a:rect l="l" t="t" r="r" b="b"/>
              <a:pathLst>
                <a:path w="998" h="243" extrusionOk="0">
                  <a:moveTo>
                    <a:pt x="829" y="36"/>
                  </a:moveTo>
                  <a:lnTo>
                    <a:pt x="829" y="36"/>
                  </a:lnTo>
                  <a:lnTo>
                    <a:pt x="782" y="35"/>
                  </a:lnTo>
                  <a:lnTo>
                    <a:pt x="765" y="35"/>
                  </a:lnTo>
                  <a:cubicBezTo>
                    <a:pt x="755" y="35"/>
                    <a:pt x="747" y="28"/>
                    <a:pt x="747" y="18"/>
                  </a:cubicBezTo>
                  <a:cubicBezTo>
                    <a:pt x="747" y="8"/>
                    <a:pt x="755" y="0"/>
                    <a:pt x="765" y="0"/>
                  </a:cubicBezTo>
                  <a:lnTo>
                    <a:pt x="782" y="0"/>
                  </a:lnTo>
                  <a:lnTo>
                    <a:pt x="829" y="0"/>
                  </a:lnTo>
                  <a:cubicBezTo>
                    <a:pt x="839" y="0"/>
                    <a:pt x="846" y="8"/>
                    <a:pt x="846" y="18"/>
                  </a:cubicBezTo>
                  <a:cubicBezTo>
                    <a:pt x="846" y="28"/>
                    <a:pt x="838" y="36"/>
                    <a:pt x="829" y="36"/>
                  </a:cubicBezTo>
                  <a:moveTo>
                    <a:pt x="507" y="36"/>
                  </a:moveTo>
                  <a:lnTo>
                    <a:pt x="507" y="36"/>
                  </a:lnTo>
                  <a:cubicBezTo>
                    <a:pt x="486" y="36"/>
                    <a:pt x="464" y="35"/>
                    <a:pt x="443" y="35"/>
                  </a:cubicBezTo>
                  <a:cubicBezTo>
                    <a:pt x="433" y="35"/>
                    <a:pt x="425" y="27"/>
                    <a:pt x="426" y="17"/>
                  </a:cubicBezTo>
                  <a:cubicBezTo>
                    <a:pt x="426" y="7"/>
                    <a:pt x="434" y="0"/>
                    <a:pt x="443" y="0"/>
                  </a:cubicBezTo>
                  <a:cubicBezTo>
                    <a:pt x="465" y="0"/>
                    <a:pt x="486" y="0"/>
                    <a:pt x="508" y="0"/>
                  </a:cubicBezTo>
                  <a:cubicBezTo>
                    <a:pt x="517" y="1"/>
                    <a:pt x="525" y="9"/>
                    <a:pt x="525" y="18"/>
                  </a:cubicBezTo>
                  <a:cubicBezTo>
                    <a:pt x="525" y="28"/>
                    <a:pt x="517" y="36"/>
                    <a:pt x="507" y="36"/>
                  </a:cubicBezTo>
                  <a:moveTo>
                    <a:pt x="604" y="36"/>
                  </a:moveTo>
                  <a:cubicBezTo>
                    <a:pt x="594" y="36"/>
                    <a:pt x="586" y="28"/>
                    <a:pt x="586" y="18"/>
                  </a:cubicBezTo>
                  <a:cubicBezTo>
                    <a:pt x="586" y="9"/>
                    <a:pt x="594" y="1"/>
                    <a:pt x="604" y="1"/>
                  </a:cubicBezTo>
                  <a:lnTo>
                    <a:pt x="668" y="0"/>
                  </a:lnTo>
                  <a:lnTo>
                    <a:pt x="668" y="0"/>
                  </a:lnTo>
                  <a:cubicBezTo>
                    <a:pt x="678" y="0"/>
                    <a:pt x="686" y="8"/>
                    <a:pt x="686" y="18"/>
                  </a:cubicBezTo>
                  <a:cubicBezTo>
                    <a:pt x="686" y="28"/>
                    <a:pt x="678" y="36"/>
                    <a:pt x="668" y="36"/>
                  </a:cubicBezTo>
                  <a:lnTo>
                    <a:pt x="604" y="36"/>
                  </a:lnTo>
                  <a:moveTo>
                    <a:pt x="981" y="38"/>
                  </a:moveTo>
                  <a:lnTo>
                    <a:pt x="980" y="38"/>
                  </a:lnTo>
                  <a:cubicBezTo>
                    <a:pt x="962" y="37"/>
                    <a:pt x="944" y="37"/>
                    <a:pt x="925" y="36"/>
                  </a:cubicBezTo>
                  <a:cubicBezTo>
                    <a:pt x="915" y="36"/>
                    <a:pt x="907" y="28"/>
                    <a:pt x="908" y="19"/>
                  </a:cubicBezTo>
                  <a:cubicBezTo>
                    <a:pt x="908" y="9"/>
                    <a:pt x="916" y="1"/>
                    <a:pt x="925" y="1"/>
                  </a:cubicBezTo>
                  <a:lnTo>
                    <a:pt x="925" y="1"/>
                  </a:lnTo>
                  <a:cubicBezTo>
                    <a:pt x="944" y="2"/>
                    <a:pt x="963" y="2"/>
                    <a:pt x="981" y="2"/>
                  </a:cubicBezTo>
                  <a:cubicBezTo>
                    <a:pt x="991" y="3"/>
                    <a:pt x="999" y="11"/>
                    <a:pt x="998" y="21"/>
                  </a:cubicBezTo>
                  <a:cubicBezTo>
                    <a:pt x="998" y="30"/>
                    <a:pt x="990" y="38"/>
                    <a:pt x="981" y="38"/>
                  </a:cubicBezTo>
                  <a:moveTo>
                    <a:pt x="294" y="78"/>
                  </a:moveTo>
                  <a:cubicBezTo>
                    <a:pt x="288" y="78"/>
                    <a:pt x="282" y="75"/>
                    <a:pt x="279" y="69"/>
                  </a:cubicBezTo>
                  <a:cubicBezTo>
                    <a:pt x="274" y="61"/>
                    <a:pt x="277" y="50"/>
                    <a:pt x="286" y="45"/>
                  </a:cubicBezTo>
                  <a:cubicBezTo>
                    <a:pt x="304" y="35"/>
                    <a:pt x="323" y="24"/>
                    <a:pt x="341" y="13"/>
                  </a:cubicBezTo>
                  <a:cubicBezTo>
                    <a:pt x="350" y="8"/>
                    <a:pt x="361" y="11"/>
                    <a:pt x="365" y="20"/>
                  </a:cubicBezTo>
                  <a:cubicBezTo>
                    <a:pt x="370" y="28"/>
                    <a:pt x="367" y="39"/>
                    <a:pt x="359" y="44"/>
                  </a:cubicBezTo>
                  <a:cubicBezTo>
                    <a:pt x="340" y="54"/>
                    <a:pt x="322" y="65"/>
                    <a:pt x="303" y="76"/>
                  </a:cubicBezTo>
                  <a:cubicBezTo>
                    <a:pt x="300" y="77"/>
                    <a:pt x="297" y="78"/>
                    <a:pt x="294" y="78"/>
                  </a:cubicBezTo>
                  <a:moveTo>
                    <a:pt x="156" y="160"/>
                  </a:moveTo>
                  <a:cubicBezTo>
                    <a:pt x="150" y="160"/>
                    <a:pt x="144" y="157"/>
                    <a:pt x="141" y="151"/>
                  </a:cubicBezTo>
                  <a:cubicBezTo>
                    <a:pt x="136" y="143"/>
                    <a:pt x="139" y="132"/>
                    <a:pt x="147" y="127"/>
                  </a:cubicBezTo>
                  <a:lnTo>
                    <a:pt x="202" y="94"/>
                  </a:lnTo>
                  <a:cubicBezTo>
                    <a:pt x="211" y="89"/>
                    <a:pt x="221" y="92"/>
                    <a:pt x="226" y="100"/>
                  </a:cubicBezTo>
                  <a:cubicBezTo>
                    <a:pt x="231" y="109"/>
                    <a:pt x="229" y="119"/>
                    <a:pt x="220" y="124"/>
                  </a:cubicBezTo>
                  <a:lnTo>
                    <a:pt x="165" y="157"/>
                  </a:lnTo>
                  <a:cubicBezTo>
                    <a:pt x="162" y="159"/>
                    <a:pt x="159" y="160"/>
                    <a:pt x="156" y="160"/>
                  </a:cubicBezTo>
                  <a:moveTo>
                    <a:pt x="18" y="243"/>
                  </a:moveTo>
                  <a:cubicBezTo>
                    <a:pt x="12" y="243"/>
                    <a:pt x="7" y="240"/>
                    <a:pt x="3" y="234"/>
                  </a:cubicBezTo>
                  <a:cubicBezTo>
                    <a:pt x="-2" y="226"/>
                    <a:pt x="1" y="215"/>
                    <a:pt x="9" y="210"/>
                  </a:cubicBezTo>
                  <a:lnTo>
                    <a:pt x="64" y="177"/>
                  </a:lnTo>
                  <a:cubicBezTo>
                    <a:pt x="73" y="172"/>
                    <a:pt x="84" y="174"/>
                    <a:pt x="89" y="183"/>
                  </a:cubicBezTo>
                  <a:cubicBezTo>
                    <a:pt x="94" y="191"/>
                    <a:pt x="91" y="202"/>
                    <a:pt x="83" y="207"/>
                  </a:cubicBezTo>
                  <a:lnTo>
                    <a:pt x="27" y="240"/>
                  </a:lnTo>
                  <a:cubicBezTo>
                    <a:pt x="25" y="242"/>
                    <a:pt x="21" y="243"/>
                    <a:pt x="18" y="243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2475" rIns="90000" bIns="424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7"/>
            <p:cNvSpPr/>
            <p:nvPr/>
          </p:nvSpPr>
          <p:spPr>
            <a:xfrm>
              <a:off x="3643560" y="4615560"/>
              <a:ext cx="35640" cy="266040"/>
            </a:xfrm>
            <a:custGeom>
              <a:avLst/>
              <a:gdLst/>
              <a:ahLst/>
              <a:cxnLst/>
              <a:rect l="l" t="t" r="r" b="b"/>
              <a:pathLst>
                <a:path w="99" h="739" extrusionOk="0">
                  <a:moveTo>
                    <a:pt x="76" y="99"/>
                  </a:moveTo>
                  <a:lnTo>
                    <a:pt x="75" y="99"/>
                  </a:lnTo>
                  <a:cubicBezTo>
                    <a:pt x="65" y="98"/>
                    <a:pt x="58" y="89"/>
                    <a:pt x="58" y="80"/>
                  </a:cubicBezTo>
                  <a:lnTo>
                    <a:pt x="64" y="16"/>
                  </a:lnTo>
                  <a:cubicBezTo>
                    <a:pt x="65" y="6"/>
                    <a:pt x="73" y="-1"/>
                    <a:pt x="83" y="0"/>
                  </a:cubicBezTo>
                  <a:cubicBezTo>
                    <a:pt x="93" y="0"/>
                    <a:pt x="100" y="9"/>
                    <a:pt x="99" y="19"/>
                  </a:cubicBezTo>
                  <a:lnTo>
                    <a:pt x="94" y="83"/>
                  </a:lnTo>
                  <a:cubicBezTo>
                    <a:pt x="93" y="92"/>
                    <a:pt x="85" y="99"/>
                    <a:pt x="76" y="99"/>
                  </a:cubicBezTo>
                  <a:moveTo>
                    <a:pt x="61" y="259"/>
                  </a:moveTo>
                  <a:lnTo>
                    <a:pt x="60" y="259"/>
                  </a:lnTo>
                  <a:cubicBezTo>
                    <a:pt x="50" y="258"/>
                    <a:pt x="43" y="249"/>
                    <a:pt x="44" y="239"/>
                  </a:cubicBezTo>
                  <a:lnTo>
                    <a:pt x="50" y="176"/>
                  </a:lnTo>
                  <a:cubicBezTo>
                    <a:pt x="51" y="166"/>
                    <a:pt x="59" y="159"/>
                    <a:pt x="69" y="160"/>
                  </a:cubicBezTo>
                  <a:cubicBezTo>
                    <a:pt x="79" y="160"/>
                    <a:pt x="86" y="169"/>
                    <a:pt x="85" y="179"/>
                  </a:cubicBezTo>
                  <a:lnTo>
                    <a:pt x="79" y="243"/>
                  </a:lnTo>
                  <a:cubicBezTo>
                    <a:pt x="78" y="252"/>
                    <a:pt x="70" y="259"/>
                    <a:pt x="61" y="259"/>
                  </a:cubicBezTo>
                  <a:moveTo>
                    <a:pt x="46" y="419"/>
                  </a:moveTo>
                  <a:lnTo>
                    <a:pt x="45" y="419"/>
                  </a:lnTo>
                  <a:cubicBezTo>
                    <a:pt x="35" y="418"/>
                    <a:pt x="28" y="409"/>
                    <a:pt x="29" y="399"/>
                  </a:cubicBezTo>
                  <a:lnTo>
                    <a:pt x="35" y="335"/>
                  </a:lnTo>
                  <a:cubicBezTo>
                    <a:pt x="36" y="326"/>
                    <a:pt x="44" y="319"/>
                    <a:pt x="54" y="319"/>
                  </a:cubicBezTo>
                  <a:cubicBezTo>
                    <a:pt x="64" y="320"/>
                    <a:pt x="71" y="329"/>
                    <a:pt x="70" y="339"/>
                  </a:cubicBezTo>
                  <a:lnTo>
                    <a:pt x="64" y="403"/>
                  </a:lnTo>
                  <a:cubicBezTo>
                    <a:pt x="63" y="412"/>
                    <a:pt x="55" y="419"/>
                    <a:pt x="46" y="419"/>
                  </a:cubicBezTo>
                  <a:moveTo>
                    <a:pt x="31" y="579"/>
                  </a:moveTo>
                  <a:lnTo>
                    <a:pt x="30" y="579"/>
                  </a:lnTo>
                  <a:cubicBezTo>
                    <a:pt x="20" y="578"/>
                    <a:pt x="13" y="569"/>
                    <a:pt x="14" y="559"/>
                  </a:cubicBezTo>
                  <a:lnTo>
                    <a:pt x="20" y="495"/>
                  </a:lnTo>
                  <a:cubicBezTo>
                    <a:pt x="21" y="486"/>
                    <a:pt x="29" y="479"/>
                    <a:pt x="39" y="479"/>
                  </a:cubicBezTo>
                  <a:cubicBezTo>
                    <a:pt x="49" y="480"/>
                    <a:pt x="56" y="489"/>
                    <a:pt x="55" y="499"/>
                  </a:cubicBezTo>
                  <a:lnTo>
                    <a:pt x="49" y="563"/>
                  </a:lnTo>
                  <a:cubicBezTo>
                    <a:pt x="48" y="572"/>
                    <a:pt x="40" y="579"/>
                    <a:pt x="31" y="579"/>
                  </a:cubicBezTo>
                  <a:moveTo>
                    <a:pt x="17" y="739"/>
                  </a:moveTo>
                  <a:lnTo>
                    <a:pt x="16" y="739"/>
                  </a:lnTo>
                  <a:cubicBezTo>
                    <a:pt x="6" y="738"/>
                    <a:pt x="-1" y="729"/>
                    <a:pt x="0" y="720"/>
                  </a:cubicBezTo>
                  <a:lnTo>
                    <a:pt x="5" y="655"/>
                  </a:lnTo>
                  <a:cubicBezTo>
                    <a:pt x="6" y="646"/>
                    <a:pt x="15" y="639"/>
                    <a:pt x="24" y="639"/>
                  </a:cubicBezTo>
                  <a:cubicBezTo>
                    <a:pt x="34" y="640"/>
                    <a:pt x="41" y="649"/>
                    <a:pt x="40" y="658"/>
                  </a:cubicBezTo>
                  <a:lnTo>
                    <a:pt x="35" y="722"/>
                  </a:lnTo>
                  <a:cubicBezTo>
                    <a:pt x="34" y="732"/>
                    <a:pt x="26" y="739"/>
                    <a:pt x="17" y="739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7"/>
            <p:cNvSpPr/>
            <p:nvPr/>
          </p:nvSpPr>
          <p:spPr>
            <a:xfrm>
              <a:off x="3515760" y="4601880"/>
              <a:ext cx="295560" cy="387720"/>
            </a:xfrm>
            <a:custGeom>
              <a:avLst/>
              <a:gdLst/>
              <a:ahLst/>
              <a:cxnLst/>
              <a:rect l="l" t="t" r="r" b="b"/>
              <a:pathLst>
                <a:path w="821" h="1077" extrusionOk="0">
                  <a:moveTo>
                    <a:pt x="43" y="953"/>
                  </a:moveTo>
                  <a:lnTo>
                    <a:pt x="776" y="1038"/>
                  </a:lnTo>
                  <a:cubicBezTo>
                    <a:pt x="643" y="694"/>
                    <a:pt x="535" y="374"/>
                    <a:pt x="431" y="63"/>
                  </a:cubicBezTo>
                  <a:cubicBezTo>
                    <a:pt x="277" y="368"/>
                    <a:pt x="153" y="652"/>
                    <a:pt x="43" y="953"/>
                  </a:cubicBezTo>
                  <a:moveTo>
                    <a:pt x="804" y="1077"/>
                  </a:moveTo>
                  <a:cubicBezTo>
                    <a:pt x="803" y="1077"/>
                    <a:pt x="802" y="1077"/>
                    <a:pt x="802" y="1077"/>
                  </a:cubicBezTo>
                  <a:lnTo>
                    <a:pt x="16" y="986"/>
                  </a:lnTo>
                  <a:cubicBezTo>
                    <a:pt x="11" y="985"/>
                    <a:pt x="6" y="982"/>
                    <a:pt x="3" y="977"/>
                  </a:cubicBezTo>
                  <a:cubicBezTo>
                    <a:pt x="0" y="973"/>
                    <a:pt x="0" y="967"/>
                    <a:pt x="2" y="962"/>
                  </a:cubicBezTo>
                  <a:cubicBezTo>
                    <a:pt x="119" y="640"/>
                    <a:pt x="252" y="337"/>
                    <a:pt x="419" y="10"/>
                  </a:cubicBezTo>
                  <a:cubicBezTo>
                    <a:pt x="422" y="4"/>
                    <a:pt x="429" y="0"/>
                    <a:pt x="436" y="0"/>
                  </a:cubicBezTo>
                  <a:cubicBezTo>
                    <a:pt x="443" y="1"/>
                    <a:pt x="449" y="6"/>
                    <a:pt x="452" y="12"/>
                  </a:cubicBezTo>
                  <a:cubicBezTo>
                    <a:pt x="562" y="344"/>
                    <a:pt x="676" y="685"/>
                    <a:pt x="820" y="1053"/>
                  </a:cubicBezTo>
                  <a:cubicBezTo>
                    <a:pt x="822" y="1058"/>
                    <a:pt x="821" y="1065"/>
                    <a:pt x="817" y="1070"/>
                  </a:cubicBezTo>
                  <a:cubicBezTo>
                    <a:pt x="814" y="1074"/>
                    <a:pt x="809" y="1077"/>
                    <a:pt x="804" y="1077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7"/>
            <p:cNvSpPr/>
            <p:nvPr/>
          </p:nvSpPr>
          <p:spPr>
            <a:xfrm>
              <a:off x="3665880" y="4602240"/>
              <a:ext cx="209160" cy="387360"/>
            </a:xfrm>
            <a:custGeom>
              <a:avLst/>
              <a:gdLst/>
              <a:ahLst/>
              <a:cxnLst/>
              <a:rect l="l" t="t" r="r" b="b"/>
              <a:pathLst>
                <a:path w="581" h="1076" extrusionOk="0">
                  <a:moveTo>
                    <a:pt x="387" y="1076"/>
                  </a:moveTo>
                  <a:cubicBezTo>
                    <a:pt x="384" y="1076"/>
                    <a:pt x="381" y="1075"/>
                    <a:pt x="378" y="1073"/>
                  </a:cubicBezTo>
                  <a:cubicBezTo>
                    <a:pt x="369" y="1069"/>
                    <a:pt x="366" y="1058"/>
                    <a:pt x="371" y="1049"/>
                  </a:cubicBezTo>
                  <a:cubicBezTo>
                    <a:pt x="399" y="1000"/>
                    <a:pt x="430" y="949"/>
                    <a:pt x="460" y="901"/>
                  </a:cubicBezTo>
                  <a:cubicBezTo>
                    <a:pt x="488" y="856"/>
                    <a:pt x="516" y="809"/>
                    <a:pt x="543" y="763"/>
                  </a:cubicBezTo>
                  <a:lnTo>
                    <a:pt x="4" y="27"/>
                  </a:lnTo>
                  <a:cubicBezTo>
                    <a:pt x="-2" y="20"/>
                    <a:pt x="0" y="8"/>
                    <a:pt x="7" y="3"/>
                  </a:cubicBezTo>
                  <a:cubicBezTo>
                    <a:pt x="15" y="-3"/>
                    <a:pt x="26" y="-1"/>
                    <a:pt x="32" y="6"/>
                  </a:cubicBezTo>
                  <a:lnTo>
                    <a:pt x="578" y="752"/>
                  </a:lnTo>
                  <a:cubicBezTo>
                    <a:pt x="582" y="757"/>
                    <a:pt x="583" y="765"/>
                    <a:pt x="579" y="771"/>
                  </a:cubicBezTo>
                  <a:cubicBezTo>
                    <a:pt x="551" y="820"/>
                    <a:pt x="520" y="870"/>
                    <a:pt x="490" y="919"/>
                  </a:cubicBezTo>
                  <a:cubicBezTo>
                    <a:pt x="461" y="968"/>
                    <a:pt x="430" y="1018"/>
                    <a:pt x="402" y="1067"/>
                  </a:cubicBezTo>
                  <a:cubicBezTo>
                    <a:pt x="399" y="1072"/>
                    <a:pt x="393" y="1076"/>
                    <a:pt x="387" y="1076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6" name="Google Shape;286;p7"/>
          <p:cNvGrpSpPr/>
          <p:nvPr/>
        </p:nvGrpSpPr>
        <p:grpSpPr>
          <a:xfrm rot="791452" flipH="1">
            <a:off x="238537" y="920673"/>
            <a:ext cx="171785" cy="954469"/>
            <a:chOff x="3708000" y="2146320"/>
            <a:chExt cx="127440" cy="708120"/>
          </a:xfrm>
        </p:grpSpPr>
        <p:sp>
          <p:nvSpPr>
            <p:cNvPr id="287" name="Google Shape;287;p7"/>
            <p:cNvSpPr/>
            <p:nvPr/>
          </p:nvSpPr>
          <p:spPr>
            <a:xfrm>
              <a:off x="3735360" y="2146320"/>
              <a:ext cx="70560" cy="708120"/>
            </a:xfrm>
            <a:custGeom>
              <a:avLst/>
              <a:gdLst/>
              <a:ahLst/>
              <a:cxnLst/>
              <a:rect l="l" t="t" r="r" b="b"/>
              <a:pathLst>
                <a:path w="196" h="1967" extrusionOk="0">
                  <a:moveTo>
                    <a:pt x="172" y="1967"/>
                  </a:moveTo>
                  <a:lnTo>
                    <a:pt x="172" y="1967"/>
                  </a:lnTo>
                  <a:cubicBezTo>
                    <a:pt x="162" y="1966"/>
                    <a:pt x="154" y="1958"/>
                    <a:pt x="155" y="1948"/>
                  </a:cubicBezTo>
                  <a:cubicBezTo>
                    <a:pt x="197" y="950"/>
                    <a:pt x="3" y="31"/>
                    <a:pt x="1" y="21"/>
                  </a:cubicBezTo>
                  <a:cubicBezTo>
                    <a:pt x="-1" y="12"/>
                    <a:pt x="5" y="2"/>
                    <a:pt x="14" y="0"/>
                  </a:cubicBezTo>
                  <a:cubicBezTo>
                    <a:pt x="24" y="-2"/>
                    <a:pt x="33" y="4"/>
                    <a:pt x="35" y="14"/>
                  </a:cubicBezTo>
                  <a:cubicBezTo>
                    <a:pt x="37" y="23"/>
                    <a:pt x="232" y="946"/>
                    <a:pt x="190" y="1950"/>
                  </a:cubicBezTo>
                  <a:cubicBezTo>
                    <a:pt x="190" y="1959"/>
                    <a:pt x="182" y="1967"/>
                    <a:pt x="172" y="1967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7"/>
            <p:cNvSpPr/>
            <p:nvPr/>
          </p:nvSpPr>
          <p:spPr>
            <a:xfrm>
              <a:off x="3708000" y="2176920"/>
              <a:ext cx="77400" cy="26280"/>
            </a:xfrm>
            <a:custGeom>
              <a:avLst/>
              <a:gdLst/>
              <a:ahLst/>
              <a:cxnLst/>
              <a:rect l="l" t="t" r="r" b="b"/>
              <a:pathLst>
                <a:path w="215" h="73" extrusionOk="0">
                  <a:moveTo>
                    <a:pt x="18" y="73"/>
                  </a:moveTo>
                  <a:cubicBezTo>
                    <a:pt x="10" y="73"/>
                    <a:pt x="3" y="67"/>
                    <a:pt x="1" y="59"/>
                  </a:cubicBezTo>
                  <a:cubicBezTo>
                    <a:pt x="-1" y="49"/>
                    <a:pt x="5" y="40"/>
                    <a:pt x="15" y="38"/>
                  </a:cubicBezTo>
                  <a:lnTo>
                    <a:pt x="194" y="0"/>
                  </a:lnTo>
                  <a:cubicBezTo>
                    <a:pt x="204" y="-2"/>
                    <a:pt x="213" y="5"/>
                    <a:pt x="215" y="14"/>
                  </a:cubicBezTo>
                  <a:cubicBezTo>
                    <a:pt x="217" y="24"/>
                    <a:pt x="211" y="33"/>
                    <a:pt x="202" y="35"/>
                  </a:cubicBezTo>
                  <a:lnTo>
                    <a:pt x="22" y="72"/>
                  </a:lnTo>
                  <a:cubicBezTo>
                    <a:pt x="21" y="73"/>
                    <a:pt x="20" y="73"/>
                    <a:pt x="18" y="73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7"/>
            <p:cNvSpPr/>
            <p:nvPr/>
          </p:nvSpPr>
          <p:spPr>
            <a:xfrm>
              <a:off x="3760200" y="2813040"/>
              <a:ext cx="75240" cy="12960"/>
            </a:xfrm>
            <a:custGeom>
              <a:avLst/>
              <a:gdLst/>
              <a:ahLst/>
              <a:cxnLst/>
              <a:rect l="l" t="t" r="r" b="b"/>
              <a:pathLst>
                <a:path w="209" h="36" extrusionOk="0">
                  <a:moveTo>
                    <a:pt x="191" y="36"/>
                  </a:moveTo>
                  <a:lnTo>
                    <a:pt x="18" y="36"/>
                  </a:ln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191" y="0"/>
                  </a:lnTo>
                  <a:cubicBezTo>
                    <a:pt x="201" y="0"/>
                    <a:pt x="209" y="8"/>
                    <a:pt x="209" y="18"/>
                  </a:cubicBezTo>
                  <a:cubicBezTo>
                    <a:pt x="209" y="28"/>
                    <a:pt x="201" y="36"/>
                    <a:pt x="191" y="36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7"/>
            <p:cNvSpPr/>
            <p:nvPr/>
          </p:nvSpPr>
          <p:spPr>
            <a:xfrm>
              <a:off x="3772800" y="2791800"/>
              <a:ext cx="54000" cy="50400"/>
            </a:xfrm>
            <a:custGeom>
              <a:avLst/>
              <a:gdLst/>
              <a:ahLst/>
              <a:cxnLst/>
              <a:rect l="l" t="t" r="r" b="b"/>
              <a:pathLst>
                <a:path w="150" h="140" extrusionOk="0">
                  <a:moveTo>
                    <a:pt x="18" y="140"/>
                  </a:moveTo>
                  <a:cubicBezTo>
                    <a:pt x="13" y="140"/>
                    <a:pt x="8" y="138"/>
                    <a:pt x="5" y="134"/>
                  </a:cubicBezTo>
                  <a:cubicBezTo>
                    <a:pt x="-2" y="127"/>
                    <a:pt x="-1" y="116"/>
                    <a:pt x="6" y="109"/>
                  </a:cubicBezTo>
                  <a:lnTo>
                    <a:pt x="121" y="5"/>
                  </a:lnTo>
                  <a:cubicBezTo>
                    <a:pt x="128" y="-2"/>
                    <a:pt x="139" y="-1"/>
                    <a:pt x="146" y="6"/>
                  </a:cubicBezTo>
                  <a:cubicBezTo>
                    <a:pt x="152" y="13"/>
                    <a:pt x="152" y="24"/>
                    <a:pt x="144" y="31"/>
                  </a:cubicBezTo>
                  <a:lnTo>
                    <a:pt x="30" y="135"/>
                  </a:lnTo>
                  <a:cubicBezTo>
                    <a:pt x="26" y="138"/>
                    <a:pt x="22" y="140"/>
                    <a:pt x="18" y="14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5400" rIns="90000" bIns="54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7"/>
            <p:cNvSpPr/>
            <p:nvPr/>
          </p:nvSpPr>
          <p:spPr>
            <a:xfrm>
              <a:off x="3726000" y="2157480"/>
              <a:ext cx="46080" cy="59040"/>
            </a:xfrm>
            <a:custGeom>
              <a:avLst/>
              <a:gdLst/>
              <a:ahLst/>
              <a:cxnLst/>
              <a:rect l="l" t="t" r="r" b="b"/>
              <a:pathLst>
                <a:path w="128" h="164" extrusionOk="0">
                  <a:moveTo>
                    <a:pt x="18" y="164"/>
                  </a:moveTo>
                  <a:cubicBezTo>
                    <a:pt x="14" y="164"/>
                    <a:pt x="10" y="163"/>
                    <a:pt x="7" y="160"/>
                  </a:cubicBezTo>
                  <a:cubicBezTo>
                    <a:pt x="-1" y="155"/>
                    <a:pt x="-2" y="144"/>
                    <a:pt x="3" y="136"/>
                  </a:cubicBezTo>
                  <a:lnTo>
                    <a:pt x="96" y="7"/>
                  </a:lnTo>
                  <a:cubicBezTo>
                    <a:pt x="102" y="-1"/>
                    <a:pt x="113" y="-2"/>
                    <a:pt x="121" y="3"/>
                  </a:cubicBezTo>
                  <a:cubicBezTo>
                    <a:pt x="129" y="9"/>
                    <a:pt x="130" y="20"/>
                    <a:pt x="125" y="28"/>
                  </a:cubicBezTo>
                  <a:lnTo>
                    <a:pt x="32" y="156"/>
                  </a:lnTo>
                  <a:cubicBezTo>
                    <a:pt x="29" y="161"/>
                    <a:pt x="23" y="164"/>
                    <a:pt x="18" y="164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14025" rIns="90000" bIns="14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2" name="Google Shape;292;p7"/>
          <p:cNvSpPr/>
          <p:nvPr/>
        </p:nvSpPr>
        <p:spPr>
          <a:xfrm rot="-10567596">
            <a:off x="8234098" y="4819534"/>
            <a:ext cx="620851" cy="200104"/>
          </a:xfrm>
          <a:custGeom>
            <a:avLst/>
            <a:gdLst/>
            <a:ahLst/>
            <a:cxnLst/>
            <a:rect l="l" t="t" r="r" b="b"/>
            <a:pathLst>
              <a:path w="1390" h="448" extrusionOk="0">
                <a:moveTo>
                  <a:pt x="1373" y="448"/>
                </a:moveTo>
                <a:cubicBezTo>
                  <a:pt x="1369" y="448"/>
                  <a:pt x="1364" y="446"/>
                  <a:pt x="1361" y="443"/>
                </a:cubicBezTo>
                <a:cubicBezTo>
                  <a:pt x="1034" y="132"/>
                  <a:pt x="688" y="51"/>
                  <a:pt x="455" y="37"/>
                </a:cubicBezTo>
                <a:cubicBezTo>
                  <a:pt x="203" y="22"/>
                  <a:pt x="25" y="81"/>
                  <a:pt x="23" y="82"/>
                </a:cubicBezTo>
                <a:cubicBezTo>
                  <a:pt x="14" y="85"/>
                  <a:pt x="4" y="80"/>
                  <a:pt x="1" y="71"/>
                </a:cubicBezTo>
                <a:cubicBezTo>
                  <a:pt x="-2" y="61"/>
                  <a:pt x="3" y="51"/>
                  <a:pt x="12" y="48"/>
                </a:cubicBezTo>
                <a:cubicBezTo>
                  <a:pt x="19" y="46"/>
                  <a:pt x="743" y="-193"/>
                  <a:pt x="1385" y="417"/>
                </a:cubicBezTo>
                <a:cubicBezTo>
                  <a:pt x="1392" y="424"/>
                  <a:pt x="1392" y="435"/>
                  <a:pt x="1386" y="442"/>
                </a:cubicBezTo>
                <a:cubicBezTo>
                  <a:pt x="1382" y="446"/>
                  <a:pt x="1378" y="448"/>
                  <a:pt x="1373" y="448"/>
                </a:cubicBezTo>
                <a:close/>
              </a:path>
            </a:pathLst>
          </a:custGeom>
          <a:solidFill>
            <a:srgbClr val="00116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4" name="Google Shape;294;p8"/>
          <p:cNvGrpSpPr/>
          <p:nvPr/>
        </p:nvGrpSpPr>
        <p:grpSpPr>
          <a:xfrm>
            <a:off x="-99" y="92830"/>
            <a:ext cx="9144199" cy="4957840"/>
            <a:chOff x="-99" y="92830"/>
            <a:chExt cx="9144199" cy="4957840"/>
          </a:xfrm>
        </p:grpSpPr>
        <p:grpSp>
          <p:nvGrpSpPr>
            <p:cNvPr id="295" name="Google Shape;295;p8"/>
            <p:cNvGrpSpPr/>
            <p:nvPr/>
          </p:nvGrpSpPr>
          <p:grpSpPr>
            <a:xfrm>
              <a:off x="-99" y="92830"/>
              <a:ext cx="9144199" cy="4957840"/>
              <a:chOff x="711375" y="548175"/>
              <a:chExt cx="7734900" cy="4055825"/>
            </a:xfrm>
          </p:grpSpPr>
          <p:cxnSp>
            <p:nvCxnSpPr>
              <p:cNvPr id="296" name="Google Shape;296;p8"/>
              <p:cNvCxnSpPr/>
              <p:nvPr/>
            </p:nvCxnSpPr>
            <p:spPr>
              <a:xfrm>
                <a:off x="711375" y="54817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8"/>
              <p:cNvCxnSpPr/>
              <p:nvPr/>
            </p:nvCxnSpPr>
            <p:spPr>
              <a:xfrm>
                <a:off x="711375" y="81856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8"/>
              <p:cNvCxnSpPr/>
              <p:nvPr/>
            </p:nvCxnSpPr>
            <p:spPr>
              <a:xfrm>
                <a:off x="711375" y="108895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8"/>
              <p:cNvCxnSpPr/>
              <p:nvPr/>
            </p:nvCxnSpPr>
            <p:spPr>
              <a:xfrm>
                <a:off x="711375" y="135934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8"/>
              <p:cNvCxnSpPr/>
              <p:nvPr/>
            </p:nvCxnSpPr>
            <p:spPr>
              <a:xfrm>
                <a:off x="711375" y="162972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8"/>
              <p:cNvCxnSpPr/>
              <p:nvPr/>
            </p:nvCxnSpPr>
            <p:spPr>
              <a:xfrm>
                <a:off x="711375" y="190011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8"/>
              <p:cNvCxnSpPr/>
              <p:nvPr/>
            </p:nvCxnSpPr>
            <p:spPr>
              <a:xfrm>
                <a:off x="711375" y="217050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8"/>
              <p:cNvCxnSpPr/>
              <p:nvPr/>
            </p:nvCxnSpPr>
            <p:spPr>
              <a:xfrm>
                <a:off x="711375" y="244089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4" name="Google Shape;304;p8"/>
              <p:cNvCxnSpPr/>
              <p:nvPr/>
            </p:nvCxnSpPr>
            <p:spPr>
              <a:xfrm>
                <a:off x="711375" y="271128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5" name="Google Shape;305;p8"/>
              <p:cNvCxnSpPr/>
              <p:nvPr/>
            </p:nvCxnSpPr>
            <p:spPr>
              <a:xfrm>
                <a:off x="711375" y="298167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6" name="Google Shape;306;p8"/>
              <p:cNvCxnSpPr/>
              <p:nvPr/>
            </p:nvCxnSpPr>
            <p:spPr>
              <a:xfrm>
                <a:off x="711375" y="325205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" name="Google Shape;307;p8"/>
              <p:cNvCxnSpPr/>
              <p:nvPr/>
            </p:nvCxnSpPr>
            <p:spPr>
              <a:xfrm>
                <a:off x="711375" y="352244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8" name="Google Shape;308;p8"/>
              <p:cNvCxnSpPr/>
              <p:nvPr/>
            </p:nvCxnSpPr>
            <p:spPr>
              <a:xfrm>
                <a:off x="711375" y="379283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9" name="Google Shape;309;p8"/>
              <p:cNvCxnSpPr/>
              <p:nvPr/>
            </p:nvCxnSpPr>
            <p:spPr>
              <a:xfrm>
                <a:off x="711375" y="406322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0" name="Google Shape;310;p8"/>
              <p:cNvCxnSpPr/>
              <p:nvPr/>
            </p:nvCxnSpPr>
            <p:spPr>
              <a:xfrm>
                <a:off x="711375" y="433361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1" name="Google Shape;311;p8"/>
              <p:cNvCxnSpPr/>
              <p:nvPr/>
            </p:nvCxnSpPr>
            <p:spPr>
              <a:xfrm>
                <a:off x="711375" y="460400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312" name="Google Shape;312;p8"/>
            <p:cNvSpPr/>
            <p:nvPr/>
          </p:nvSpPr>
          <p:spPr>
            <a:xfrm>
              <a:off x="286147" y="197088"/>
              <a:ext cx="8419200" cy="4605600"/>
            </a:xfrm>
            <a:prstGeom prst="rect">
              <a:avLst/>
            </a:prstGeom>
            <a:solidFill>
              <a:srgbClr val="CCA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13" name="Google Shape;313;p8"/>
            <p:cNvSpPr/>
            <p:nvPr/>
          </p:nvSpPr>
          <p:spPr>
            <a:xfrm>
              <a:off x="362351" y="268950"/>
              <a:ext cx="8419200" cy="460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314" name="Google Shape;314;p8"/>
          <p:cNvSpPr txBox="1">
            <a:spLocks noGrp="1"/>
          </p:cNvSpPr>
          <p:nvPr>
            <p:ph type="title"/>
          </p:nvPr>
        </p:nvSpPr>
        <p:spPr>
          <a:xfrm>
            <a:off x="1956750" y="1454275"/>
            <a:ext cx="5230500" cy="2235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315" name="Google Shape;315;p8"/>
          <p:cNvGrpSpPr/>
          <p:nvPr/>
        </p:nvGrpSpPr>
        <p:grpSpPr>
          <a:xfrm>
            <a:off x="6923808" y="2964711"/>
            <a:ext cx="3574181" cy="3574180"/>
            <a:chOff x="5798040" y="2573276"/>
            <a:chExt cx="4366745" cy="4366744"/>
          </a:xfrm>
        </p:grpSpPr>
        <p:sp>
          <p:nvSpPr>
            <p:cNvPr id="316" name="Google Shape;316;p8"/>
            <p:cNvSpPr/>
            <p:nvPr/>
          </p:nvSpPr>
          <p:spPr>
            <a:xfrm rot="2699669">
              <a:off x="6485822" y="3164484"/>
              <a:ext cx="2991180" cy="3184329"/>
            </a:xfrm>
            <a:custGeom>
              <a:avLst/>
              <a:gdLst/>
              <a:ahLst/>
              <a:cxnLst/>
              <a:rect l="l" t="t" r="r" b="b"/>
              <a:pathLst>
                <a:path w="10189" h="10847" extrusionOk="0">
                  <a:moveTo>
                    <a:pt x="6661" y="0"/>
                  </a:moveTo>
                  <a:lnTo>
                    <a:pt x="0" y="2943"/>
                  </a:lnTo>
                  <a:lnTo>
                    <a:pt x="3472" y="10847"/>
                  </a:lnTo>
                  <a:lnTo>
                    <a:pt x="10189" y="8042"/>
                  </a:lnTo>
                  <a:lnTo>
                    <a:pt x="66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7" name="Google Shape;317;p8"/>
            <p:cNvGrpSpPr/>
            <p:nvPr/>
          </p:nvGrpSpPr>
          <p:grpSpPr>
            <a:xfrm rot="2699674">
              <a:off x="6669935" y="3358133"/>
              <a:ext cx="2624095" cy="2793557"/>
              <a:chOff x="3909980" y="4203632"/>
              <a:chExt cx="3521904" cy="3749347"/>
            </a:xfrm>
          </p:grpSpPr>
          <p:sp>
            <p:nvSpPr>
              <p:cNvPr id="318" name="Google Shape;318;p8"/>
              <p:cNvSpPr/>
              <p:nvPr/>
            </p:nvSpPr>
            <p:spPr>
              <a:xfrm>
                <a:off x="3909980" y="4203632"/>
                <a:ext cx="3521904" cy="3749347"/>
              </a:xfrm>
              <a:custGeom>
                <a:avLst/>
                <a:gdLst/>
                <a:ahLst/>
                <a:cxnLst/>
                <a:rect l="l" t="t" r="r" b="b"/>
                <a:pathLst>
                  <a:path w="10189" h="10847" extrusionOk="0">
                    <a:moveTo>
                      <a:pt x="6661" y="0"/>
                    </a:moveTo>
                    <a:lnTo>
                      <a:pt x="0" y="2943"/>
                    </a:lnTo>
                    <a:lnTo>
                      <a:pt x="3472" y="10847"/>
                    </a:lnTo>
                    <a:lnTo>
                      <a:pt x="10189" y="8042"/>
                    </a:lnTo>
                    <a:lnTo>
                      <a:pt x="666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319;p8"/>
              <p:cNvSpPr/>
              <p:nvPr/>
            </p:nvSpPr>
            <p:spPr>
              <a:xfrm>
                <a:off x="5113080" y="7190640"/>
                <a:ext cx="566640" cy="249120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692" extrusionOk="0">
                    <a:moveTo>
                      <a:pt x="0" y="692"/>
                    </a:moveTo>
                    <a:lnTo>
                      <a:pt x="1574" y="0"/>
                    </a:lnTo>
                    <a:lnTo>
                      <a:pt x="0" y="692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320;p8"/>
              <p:cNvSpPr/>
              <p:nvPr/>
            </p:nvSpPr>
            <p:spPr>
              <a:xfrm>
                <a:off x="5178240" y="7338600"/>
                <a:ext cx="566640" cy="248760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691" extrusionOk="0">
                    <a:moveTo>
                      <a:pt x="0" y="691"/>
                    </a:moveTo>
                    <a:lnTo>
                      <a:pt x="1574" y="0"/>
                    </a:lnTo>
                    <a:lnTo>
                      <a:pt x="0" y="69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321;p8"/>
              <p:cNvSpPr/>
              <p:nvPr/>
            </p:nvSpPr>
            <p:spPr>
              <a:xfrm>
                <a:off x="4165200" y="4686120"/>
                <a:ext cx="1354320" cy="595440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1654" extrusionOk="0">
                    <a:moveTo>
                      <a:pt x="0" y="1654"/>
                    </a:moveTo>
                    <a:lnTo>
                      <a:pt x="3762" y="0"/>
                    </a:lnTo>
                    <a:lnTo>
                      <a:pt x="0" y="1654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322;p8"/>
              <p:cNvSpPr/>
              <p:nvPr/>
            </p:nvSpPr>
            <p:spPr>
              <a:xfrm>
                <a:off x="4230360" y="5145840"/>
                <a:ext cx="644760" cy="283320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787" extrusionOk="0">
                    <a:moveTo>
                      <a:pt x="0" y="787"/>
                    </a:moveTo>
                    <a:lnTo>
                      <a:pt x="1791" y="0"/>
                    </a:lnTo>
                    <a:lnTo>
                      <a:pt x="0" y="787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323;p8"/>
              <p:cNvSpPr/>
              <p:nvPr/>
            </p:nvSpPr>
            <p:spPr>
              <a:xfrm>
                <a:off x="4315320" y="4783320"/>
                <a:ext cx="2603520" cy="2418480"/>
              </a:xfrm>
              <a:custGeom>
                <a:avLst/>
                <a:gdLst/>
                <a:ahLst/>
                <a:cxnLst/>
                <a:rect l="l" t="t" r="r" b="b"/>
                <a:pathLst>
                  <a:path w="7232" h="6718" extrusionOk="0">
                    <a:moveTo>
                      <a:pt x="7232" y="4387"/>
                    </a:moveTo>
                    <a:lnTo>
                      <a:pt x="1927" y="6718"/>
                    </a:lnTo>
                    <a:lnTo>
                      <a:pt x="0" y="2331"/>
                    </a:lnTo>
                    <a:lnTo>
                      <a:pt x="5305" y="0"/>
                    </a:lnTo>
                    <a:lnTo>
                      <a:pt x="7232" y="4387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324;p8"/>
              <p:cNvSpPr/>
              <p:nvPr/>
            </p:nvSpPr>
            <p:spPr>
              <a:xfrm>
                <a:off x="6164640" y="5383440"/>
                <a:ext cx="466200" cy="466200"/>
              </a:xfrm>
              <a:custGeom>
                <a:avLst/>
                <a:gdLst/>
                <a:ahLst/>
                <a:cxnLst/>
                <a:rect l="l" t="t" r="r" b="b"/>
                <a:pathLst>
                  <a:path w="1295" h="1295" extrusionOk="0">
                    <a:moveTo>
                      <a:pt x="781" y="1125"/>
                    </a:moveTo>
                    <a:lnTo>
                      <a:pt x="396" y="1295"/>
                    </a:lnTo>
                    <a:lnTo>
                      <a:pt x="0" y="395"/>
                    </a:lnTo>
                    <a:lnTo>
                      <a:pt x="900" y="0"/>
                    </a:lnTo>
                    <a:lnTo>
                      <a:pt x="1295" y="899"/>
                    </a:lnTo>
                    <a:lnTo>
                      <a:pt x="781" y="1125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325;p8"/>
              <p:cNvSpPr/>
              <p:nvPr/>
            </p:nvSpPr>
            <p:spPr>
              <a:xfrm>
                <a:off x="4559040" y="5655600"/>
                <a:ext cx="466200" cy="466200"/>
              </a:xfrm>
              <a:custGeom>
                <a:avLst/>
                <a:gdLst/>
                <a:ahLst/>
                <a:cxnLst/>
                <a:rect l="l" t="t" r="r" b="b"/>
                <a:pathLst>
                  <a:path w="1295" h="1295" extrusionOk="0">
                    <a:moveTo>
                      <a:pt x="781" y="1125"/>
                    </a:moveTo>
                    <a:lnTo>
                      <a:pt x="395" y="1295"/>
                    </a:lnTo>
                    <a:lnTo>
                      <a:pt x="0" y="395"/>
                    </a:lnTo>
                    <a:lnTo>
                      <a:pt x="900" y="0"/>
                    </a:lnTo>
                    <a:lnTo>
                      <a:pt x="1295" y="899"/>
                    </a:lnTo>
                    <a:lnTo>
                      <a:pt x="781" y="1125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326;p8"/>
              <p:cNvSpPr/>
              <p:nvPr/>
            </p:nvSpPr>
            <p:spPr>
              <a:xfrm>
                <a:off x="5542560" y="6438600"/>
                <a:ext cx="466200" cy="466200"/>
              </a:xfrm>
              <a:custGeom>
                <a:avLst/>
                <a:gdLst/>
                <a:ahLst/>
                <a:cxnLst/>
                <a:rect l="l" t="t" r="r" b="b"/>
                <a:pathLst>
                  <a:path w="1295" h="1295" extrusionOk="0">
                    <a:moveTo>
                      <a:pt x="781" y="1125"/>
                    </a:moveTo>
                    <a:lnTo>
                      <a:pt x="395" y="1295"/>
                    </a:lnTo>
                    <a:lnTo>
                      <a:pt x="0" y="395"/>
                    </a:lnTo>
                    <a:lnTo>
                      <a:pt x="900" y="0"/>
                    </a:lnTo>
                    <a:lnTo>
                      <a:pt x="1295" y="899"/>
                    </a:lnTo>
                    <a:lnTo>
                      <a:pt x="781" y="1125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327;p8"/>
              <p:cNvSpPr/>
              <p:nvPr/>
            </p:nvSpPr>
            <p:spPr>
              <a:xfrm>
                <a:off x="6000120" y="5974920"/>
                <a:ext cx="678960" cy="534960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1486" extrusionOk="0">
                    <a:moveTo>
                      <a:pt x="1528" y="0"/>
                    </a:moveTo>
                    <a:lnTo>
                      <a:pt x="0" y="671"/>
                    </a:lnTo>
                    <a:lnTo>
                      <a:pt x="358" y="1486"/>
                    </a:lnTo>
                    <a:lnTo>
                      <a:pt x="1886" y="815"/>
                    </a:lnTo>
                    <a:lnTo>
                      <a:pt x="15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328;p8"/>
              <p:cNvSpPr/>
              <p:nvPr/>
            </p:nvSpPr>
            <p:spPr>
              <a:xfrm>
                <a:off x="5566680" y="4988520"/>
                <a:ext cx="679320" cy="534960"/>
              </a:xfrm>
              <a:custGeom>
                <a:avLst/>
                <a:gdLst/>
                <a:ahLst/>
                <a:cxnLst/>
                <a:rect l="l" t="t" r="r" b="b"/>
                <a:pathLst>
                  <a:path w="1887" h="1486" extrusionOk="0">
                    <a:moveTo>
                      <a:pt x="1529" y="0"/>
                    </a:moveTo>
                    <a:lnTo>
                      <a:pt x="0" y="672"/>
                    </a:lnTo>
                    <a:lnTo>
                      <a:pt x="358" y="1486"/>
                    </a:lnTo>
                    <a:lnTo>
                      <a:pt x="1887" y="815"/>
                    </a:lnTo>
                    <a:lnTo>
                      <a:pt x="1529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329;p8"/>
              <p:cNvSpPr/>
              <p:nvPr/>
            </p:nvSpPr>
            <p:spPr>
              <a:xfrm>
                <a:off x="4896720" y="6266160"/>
                <a:ext cx="505800" cy="575280"/>
              </a:xfrm>
              <a:custGeom>
                <a:avLst/>
                <a:gdLst/>
                <a:ahLst/>
                <a:cxnLst/>
                <a:rect l="l" t="t" r="r" b="b"/>
                <a:pathLst>
                  <a:path w="1405" h="1598" extrusionOk="0">
                    <a:moveTo>
                      <a:pt x="871" y="0"/>
                    </a:moveTo>
                    <a:lnTo>
                      <a:pt x="0" y="383"/>
                    </a:lnTo>
                    <a:lnTo>
                      <a:pt x="533" y="1598"/>
                    </a:lnTo>
                    <a:lnTo>
                      <a:pt x="1405" y="1215"/>
                    </a:lnTo>
                    <a:lnTo>
                      <a:pt x="87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30" name="Google Shape;330;p8"/>
          <p:cNvGrpSpPr/>
          <p:nvPr/>
        </p:nvGrpSpPr>
        <p:grpSpPr>
          <a:xfrm rot="900061">
            <a:off x="282695" y="446167"/>
            <a:ext cx="615326" cy="663997"/>
            <a:chOff x="3515760" y="4601880"/>
            <a:chExt cx="359280" cy="387720"/>
          </a:xfrm>
        </p:grpSpPr>
        <p:sp>
          <p:nvSpPr>
            <p:cNvPr id="331" name="Google Shape;331;p8"/>
            <p:cNvSpPr/>
            <p:nvPr/>
          </p:nvSpPr>
          <p:spPr>
            <a:xfrm>
              <a:off x="3515760" y="4869360"/>
              <a:ext cx="359280" cy="87480"/>
            </a:xfrm>
            <a:custGeom>
              <a:avLst/>
              <a:gdLst/>
              <a:ahLst/>
              <a:cxnLst/>
              <a:rect l="l" t="t" r="r" b="b"/>
              <a:pathLst>
                <a:path w="998" h="243" extrusionOk="0">
                  <a:moveTo>
                    <a:pt x="829" y="36"/>
                  </a:moveTo>
                  <a:lnTo>
                    <a:pt x="829" y="36"/>
                  </a:lnTo>
                  <a:lnTo>
                    <a:pt x="782" y="35"/>
                  </a:lnTo>
                  <a:lnTo>
                    <a:pt x="765" y="35"/>
                  </a:lnTo>
                  <a:cubicBezTo>
                    <a:pt x="755" y="35"/>
                    <a:pt x="747" y="28"/>
                    <a:pt x="747" y="18"/>
                  </a:cubicBezTo>
                  <a:cubicBezTo>
                    <a:pt x="747" y="8"/>
                    <a:pt x="755" y="0"/>
                    <a:pt x="765" y="0"/>
                  </a:cubicBezTo>
                  <a:lnTo>
                    <a:pt x="782" y="0"/>
                  </a:lnTo>
                  <a:lnTo>
                    <a:pt x="829" y="0"/>
                  </a:lnTo>
                  <a:cubicBezTo>
                    <a:pt x="839" y="0"/>
                    <a:pt x="846" y="8"/>
                    <a:pt x="846" y="18"/>
                  </a:cubicBezTo>
                  <a:cubicBezTo>
                    <a:pt x="846" y="28"/>
                    <a:pt x="838" y="36"/>
                    <a:pt x="829" y="36"/>
                  </a:cubicBezTo>
                  <a:moveTo>
                    <a:pt x="507" y="36"/>
                  </a:moveTo>
                  <a:lnTo>
                    <a:pt x="507" y="36"/>
                  </a:lnTo>
                  <a:cubicBezTo>
                    <a:pt x="486" y="36"/>
                    <a:pt x="464" y="35"/>
                    <a:pt x="443" y="35"/>
                  </a:cubicBezTo>
                  <a:cubicBezTo>
                    <a:pt x="433" y="35"/>
                    <a:pt x="425" y="27"/>
                    <a:pt x="426" y="17"/>
                  </a:cubicBezTo>
                  <a:cubicBezTo>
                    <a:pt x="426" y="7"/>
                    <a:pt x="434" y="0"/>
                    <a:pt x="443" y="0"/>
                  </a:cubicBezTo>
                  <a:cubicBezTo>
                    <a:pt x="465" y="0"/>
                    <a:pt x="486" y="0"/>
                    <a:pt x="508" y="0"/>
                  </a:cubicBezTo>
                  <a:cubicBezTo>
                    <a:pt x="517" y="1"/>
                    <a:pt x="525" y="9"/>
                    <a:pt x="525" y="18"/>
                  </a:cubicBezTo>
                  <a:cubicBezTo>
                    <a:pt x="525" y="28"/>
                    <a:pt x="517" y="36"/>
                    <a:pt x="507" y="36"/>
                  </a:cubicBezTo>
                  <a:moveTo>
                    <a:pt x="604" y="36"/>
                  </a:moveTo>
                  <a:cubicBezTo>
                    <a:pt x="594" y="36"/>
                    <a:pt x="586" y="28"/>
                    <a:pt x="586" y="18"/>
                  </a:cubicBezTo>
                  <a:cubicBezTo>
                    <a:pt x="586" y="9"/>
                    <a:pt x="594" y="1"/>
                    <a:pt x="604" y="1"/>
                  </a:cubicBezTo>
                  <a:lnTo>
                    <a:pt x="668" y="0"/>
                  </a:lnTo>
                  <a:lnTo>
                    <a:pt x="668" y="0"/>
                  </a:lnTo>
                  <a:cubicBezTo>
                    <a:pt x="678" y="0"/>
                    <a:pt x="686" y="8"/>
                    <a:pt x="686" y="18"/>
                  </a:cubicBezTo>
                  <a:cubicBezTo>
                    <a:pt x="686" y="28"/>
                    <a:pt x="678" y="36"/>
                    <a:pt x="668" y="36"/>
                  </a:cubicBezTo>
                  <a:lnTo>
                    <a:pt x="604" y="36"/>
                  </a:lnTo>
                  <a:moveTo>
                    <a:pt x="981" y="38"/>
                  </a:moveTo>
                  <a:lnTo>
                    <a:pt x="980" y="38"/>
                  </a:lnTo>
                  <a:cubicBezTo>
                    <a:pt x="962" y="37"/>
                    <a:pt x="944" y="37"/>
                    <a:pt x="925" y="36"/>
                  </a:cubicBezTo>
                  <a:cubicBezTo>
                    <a:pt x="915" y="36"/>
                    <a:pt x="907" y="28"/>
                    <a:pt x="908" y="19"/>
                  </a:cubicBezTo>
                  <a:cubicBezTo>
                    <a:pt x="908" y="9"/>
                    <a:pt x="916" y="1"/>
                    <a:pt x="925" y="1"/>
                  </a:cubicBezTo>
                  <a:lnTo>
                    <a:pt x="925" y="1"/>
                  </a:lnTo>
                  <a:cubicBezTo>
                    <a:pt x="944" y="2"/>
                    <a:pt x="963" y="2"/>
                    <a:pt x="981" y="2"/>
                  </a:cubicBezTo>
                  <a:cubicBezTo>
                    <a:pt x="991" y="3"/>
                    <a:pt x="999" y="11"/>
                    <a:pt x="998" y="21"/>
                  </a:cubicBezTo>
                  <a:cubicBezTo>
                    <a:pt x="998" y="30"/>
                    <a:pt x="990" y="38"/>
                    <a:pt x="981" y="38"/>
                  </a:cubicBezTo>
                  <a:moveTo>
                    <a:pt x="294" y="78"/>
                  </a:moveTo>
                  <a:cubicBezTo>
                    <a:pt x="288" y="78"/>
                    <a:pt x="282" y="75"/>
                    <a:pt x="279" y="69"/>
                  </a:cubicBezTo>
                  <a:cubicBezTo>
                    <a:pt x="274" y="61"/>
                    <a:pt x="277" y="50"/>
                    <a:pt x="286" y="45"/>
                  </a:cubicBezTo>
                  <a:cubicBezTo>
                    <a:pt x="304" y="35"/>
                    <a:pt x="323" y="24"/>
                    <a:pt x="341" y="13"/>
                  </a:cubicBezTo>
                  <a:cubicBezTo>
                    <a:pt x="350" y="8"/>
                    <a:pt x="361" y="11"/>
                    <a:pt x="365" y="20"/>
                  </a:cubicBezTo>
                  <a:cubicBezTo>
                    <a:pt x="370" y="28"/>
                    <a:pt x="367" y="39"/>
                    <a:pt x="359" y="44"/>
                  </a:cubicBezTo>
                  <a:cubicBezTo>
                    <a:pt x="340" y="54"/>
                    <a:pt x="322" y="65"/>
                    <a:pt x="303" y="76"/>
                  </a:cubicBezTo>
                  <a:cubicBezTo>
                    <a:pt x="300" y="77"/>
                    <a:pt x="297" y="78"/>
                    <a:pt x="294" y="78"/>
                  </a:cubicBezTo>
                  <a:moveTo>
                    <a:pt x="156" y="160"/>
                  </a:moveTo>
                  <a:cubicBezTo>
                    <a:pt x="150" y="160"/>
                    <a:pt x="144" y="157"/>
                    <a:pt x="141" y="151"/>
                  </a:cubicBezTo>
                  <a:cubicBezTo>
                    <a:pt x="136" y="143"/>
                    <a:pt x="139" y="132"/>
                    <a:pt x="147" y="127"/>
                  </a:cubicBezTo>
                  <a:lnTo>
                    <a:pt x="202" y="94"/>
                  </a:lnTo>
                  <a:cubicBezTo>
                    <a:pt x="211" y="89"/>
                    <a:pt x="221" y="92"/>
                    <a:pt x="226" y="100"/>
                  </a:cubicBezTo>
                  <a:cubicBezTo>
                    <a:pt x="231" y="109"/>
                    <a:pt x="229" y="119"/>
                    <a:pt x="220" y="124"/>
                  </a:cubicBezTo>
                  <a:lnTo>
                    <a:pt x="165" y="157"/>
                  </a:lnTo>
                  <a:cubicBezTo>
                    <a:pt x="162" y="159"/>
                    <a:pt x="159" y="160"/>
                    <a:pt x="156" y="160"/>
                  </a:cubicBezTo>
                  <a:moveTo>
                    <a:pt x="18" y="243"/>
                  </a:moveTo>
                  <a:cubicBezTo>
                    <a:pt x="12" y="243"/>
                    <a:pt x="7" y="240"/>
                    <a:pt x="3" y="234"/>
                  </a:cubicBezTo>
                  <a:cubicBezTo>
                    <a:pt x="-2" y="226"/>
                    <a:pt x="1" y="215"/>
                    <a:pt x="9" y="210"/>
                  </a:cubicBezTo>
                  <a:lnTo>
                    <a:pt x="64" y="177"/>
                  </a:lnTo>
                  <a:cubicBezTo>
                    <a:pt x="73" y="172"/>
                    <a:pt x="84" y="174"/>
                    <a:pt x="89" y="183"/>
                  </a:cubicBezTo>
                  <a:cubicBezTo>
                    <a:pt x="94" y="191"/>
                    <a:pt x="91" y="202"/>
                    <a:pt x="83" y="207"/>
                  </a:cubicBezTo>
                  <a:lnTo>
                    <a:pt x="27" y="240"/>
                  </a:lnTo>
                  <a:cubicBezTo>
                    <a:pt x="25" y="242"/>
                    <a:pt x="21" y="243"/>
                    <a:pt x="18" y="243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2475" rIns="90000" bIns="424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8"/>
            <p:cNvSpPr/>
            <p:nvPr/>
          </p:nvSpPr>
          <p:spPr>
            <a:xfrm>
              <a:off x="3643560" y="4615560"/>
              <a:ext cx="35640" cy="266040"/>
            </a:xfrm>
            <a:custGeom>
              <a:avLst/>
              <a:gdLst/>
              <a:ahLst/>
              <a:cxnLst/>
              <a:rect l="l" t="t" r="r" b="b"/>
              <a:pathLst>
                <a:path w="99" h="739" extrusionOk="0">
                  <a:moveTo>
                    <a:pt x="76" y="99"/>
                  </a:moveTo>
                  <a:lnTo>
                    <a:pt x="75" y="99"/>
                  </a:lnTo>
                  <a:cubicBezTo>
                    <a:pt x="65" y="98"/>
                    <a:pt x="58" y="89"/>
                    <a:pt x="58" y="80"/>
                  </a:cubicBezTo>
                  <a:lnTo>
                    <a:pt x="64" y="16"/>
                  </a:lnTo>
                  <a:cubicBezTo>
                    <a:pt x="65" y="6"/>
                    <a:pt x="73" y="-1"/>
                    <a:pt x="83" y="0"/>
                  </a:cubicBezTo>
                  <a:cubicBezTo>
                    <a:pt x="93" y="0"/>
                    <a:pt x="100" y="9"/>
                    <a:pt x="99" y="19"/>
                  </a:cubicBezTo>
                  <a:lnTo>
                    <a:pt x="94" y="83"/>
                  </a:lnTo>
                  <a:cubicBezTo>
                    <a:pt x="93" y="92"/>
                    <a:pt x="85" y="99"/>
                    <a:pt x="76" y="99"/>
                  </a:cubicBezTo>
                  <a:moveTo>
                    <a:pt x="61" y="259"/>
                  </a:moveTo>
                  <a:lnTo>
                    <a:pt x="60" y="259"/>
                  </a:lnTo>
                  <a:cubicBezTo>
                    <a:pt x="50" y="258"/>
                    <a:pt x="43" y="249"/>
                    <a:pt x="44" y="239"/>
                  </a:cubicBezTo>
                  <a:lnTo>
                    <a:pt x="50" y="176"/>
                  </a:lnTo>
                  <a:cubicBezTo>
                    <a:pt x="51" y="166"/>
                    <a:pt x="59" y="159"/>
                    <a:pt x="69" y="160"/>
                  </a:cubicBezTo>
                  <a:cubicBezTo>
                    <a:pt x="79" y="160"/>
                    <a:pt x="86" y="169"/>
                    <a:pt x="85" y="179"/>
                  </a:cubicBezTo>
                  <a:lnTo>
                    <a:pt x="79" y="243"/>
                  </a:lnTo>
                  <a:cubicBezTo>
                    <a:pt x="78" y="252"/>
                    <a:pt x="70" y="259"/>
                    <a:pt x="61" y="259"/>
                  </a:cubicBezTo>
                  <a:moveTo>
                    <a:pt x="46" y="419"/>
                  </a:moveTo>
                  <a:lnTo>
                    <a:pt x="45" y="419"/>
                  </a:lnTo>
                  <a:cubicBezTo>
                    <a:pt x="35" y="418"/>
                    <a:pt x="28" y="409"/>
                    <a:pt x="29" y="399"/>
                  </a:cubicBezTo>
                  <a:lnTo>
                    <a:pt x="35" y="335"/>
                  </a:lnTo>
                  <a:cubicBezTo>
                    <a:pt x="36" y="326"/>
                    <a:pt x="44" y="319"/>
                    <a:pt x="54" y="319"/>
                  </a:cubicBezTo>
                  <a:cubicBezTo>
                    <a:pt x="64" y="320"/>
                    <a:pt x="71" y="329"/>
                    <a:pt x="70" y="339"/>
                  </a:cubicBezTo>
                  <a:lnTo>
                    <a:pt x="64" y="403"/>
                  </a:lnTo>
                  <a:cubicBezTo>
                    <a:pt x="63" y="412"/>
                    <a:pt x="55" y="419"/>
                    <a:pt x="46" y="419"/>
                  </a:cubicBezTo>
                  <a:moveTo>
                    <a:pt x="31" y="579"/>
                  </a:moveTo>
                  <a:lnTo>
                    <a:pt x="30" y="579"/>
                  </a:lnTo>
                  <a:cubicBezTo>
                    <a:pt x="20" y="578"/>
                    <a:pt x="13" y="569"/>
                    <a:pt x="14" y="559"/>
                  </a:cubicBezTo>
                  <a:lnTo>
                    <a:pt x="20" y="495"/>
                  </a:lnTo>
                  <a:cubicBezTo>
                    <a:pt x="21" y="486"/>
                    <a:pt x="29" y="479"/>
                    <a:pt x="39" y="479"/>
                  </a:cubicBezTo>
                  <a:cubicBezTo>
                    <a:pt x="49" y="480"/>
                    <a:pt x="56" y="489"/>
                    <a:pt x="55" y="499"/>
                  </a:cubicBezTo>
                  <a:lnTo>
                    <a:pt x="49" y="563"/>
                  </a:lnTo>
                  <a:cubicBezTo>
                    <a:pt x="48" y="572"/>
                    <a:pt x="40" y="579"/>
                    <a:pt x="31" y="579"/>
                  </a:cubicBezTo>
                  <a:moveTo>
                    <a:pt x="17" y="739"/>
                  </a:moveTo>
                  <a:lnTo>
                    <a:pt x="16" y="739"/>
                  </a:lnTo>
                  <a:cubicBezTo>
                    <a:pt x="6" y="738"/>
                    <a:pt x="-1" y="729"/>
                    <a:pt x="0" y="720"/>
                  </a:cubicBezTo>
                  <a:lnTo>
                    <a:pt x="5" y="655"/>
                  </a:lnTo>
                  <a:cubicBezTo>
                    <a:pt x="6" y="646"/>
                    <a:pt x="15" y="639"/>
                    <a:pt x="24" y="639"/>
                  </a:cubicBezTo>
                  <a:cubicBezTo>
                    <a:pt x="34" y="640"/>
                    <a:pt x="41" y="649"/>
                    <a:pt x="40" y="658"/>
                  </a:cubicBezTo>
                  <a:lnTo>
                    <a:pt x="35" y="722"/>
                  </a:lnTo>
                  <a:cubicBezTo>
                    <a:pt x="34" y="732"/>
                    <a:pt x="26" y="739"/>
                    <a:pt x="17" y="739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8"/>
            <p:cNvSpPr/>
            <p:nvPr/>
          </p:nvSpPr>
          <p:spPr>
            <a:xfrm>
              <a:off x="3515760" y="4601880"/>
              <a:ext cx="295560" cy="387720"/>
            </a:xfrm>
            <a:custGeom>
              <a:avLst/>
              <a:gdLst/>
              <a:ahLst/>
              <a:cxnLst/>
              <a:rect l="l" t="t" r="r" b="b"/>
              <a:pathLst>
                <a:path w="821" h="1077" extrusionOk="0">
                  <a:moveTo>
                    <a:pt x="43" y="953"/>
                  </a:moveTo>
                  <a:lnTo>
                    <a:pt x="776" y="1038"/>
                  </a:lnTo>
                  <a:cubicBezTo>
                    <a:pt x="643" y="694"/>
                    <a:pt x="535" y="374"/>
                    <a:pt x="431" y="63"/>
                  </a:cubicBezTo>
                  <a:cubicBezTo>
                    <a:pt x="277" y="368"/>
                    <a:pt x="153" y="652"/>
                    <a:pt x="43" y="953"/>
                  </a:cubicBezTo>
                  <a:moveTo>
                    <a:pt x="804" y="1077"/>
                  </a:moveTo>
                  <a:cubicBezTo>
                    <a:pt x="803" y="1077"/>
                    <a:pt x="802" y="1077"/>
                    <a:pt x="802" y="1077"/>
                  </a:cubicBezTo>
                  <a:lnTo>
                    <a:pt x="16" y="986"/>
                  </a:lnTo>
                  <a:cubicBezTo>
                    <a:pt x="11" y="985"/>
                    <a:pt x="6" y="982"/>
                    <a:pt x="3" y="977"/>
                  </a:cubicBezTo>
                  <a:cubicBezTo>
                    <a:pt x="0" y="973"/>
                    <a:pt x="0" y="967"/>
                    <a:pt x="2" y="962"/>
                  </a:cubicBezTo>
                  <a:cubicBezTo>
                    <a:pt x="119" y="640"/>
                    <a:pt x="252" y="337"/>
                    <a:pt x="419" y="10"/>
                  </a:cubicBezTo>
                  <a:cubicBezTo>
                    <a:pt x="422" y="4"/>
                    <a:pt x="429" y="0"/>
                    <a:pt x="436" y="0"/>
                  </a:cubicBezTo>
                  <a:cubicBezTo>
                    <a:pt x="443" y="1"/>
                    <a:pt x="449" y="6"/>
                    <a:pt x="452" y="12"/>
                  </a:cubicBezTo>
                  <a:cubicBezTo>
                    <a:pt x="562" y="344"/>
                    <a:pt x="676" y="685"/>
                    <a:pt x="820" y="1053"/>
                  </a:cubicBezTo>
                  <a:cubicBezTo>
                    <a:pt x="822" y="1058"/>
                    <a:pt x="821" y="1065"/>
                    <a:pt x="817" y="1070"/>
                  </a:cubicBezTo>
                  <a:cubicBezTo>
                    <a:pt x="814" y="1074"/>
                    <a:pt x="809" y="1077"/>
                    <a:pt x="804" y="1077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8"/>
            <p:cNvSpPr/>
            <p:nvPr/>
          </p:nvSpPr>
          <p:spPr>
            <a:xfrm>
              <a:off x="3665880" y="4602240"/>
              <a:ext cx="209160" cy="387360"/>
            </a:xfrm>
            <a:custGeom>
              <a:avLst/>
              <a:gdLst/>
              <a:ahLst/>
              <a:cxnLst/>
              <a:rect l="l" t="t" r="r" b="b"/>
              <a:pathLst>
                <a:path w="581" h="1076" extrusionOk="0">
                  <a:moveTo>
                    <a:pt x="387" y="1076"/>
                  </a:moveTo>
                  <a:cubicBezTo>
                    <a:pt x="384" y="1076"/>
                    <a:pt x="381" y="1075"/>
                    <a:pt x="378" y="1073"/>
                  </a:cubicBezTo>
                  <a:cubicBezTo>
                    <a:pt x="369" y="1069"/>
                    <a:pt x="366" y="1058"/>
                    <a:pt x="371" y="1049"/>
                  </a:cubicBezTo>
                  <a:cubicBezTo>
                    <a:pt x="399" y="1000"/>
                    <a:pt x="430" y="949"/>
                    <a:pt x="460" y="901"/>
                  </a:cubicBezTo>
                  <a:cubicBezTo>
                    <a:pt x="488" y="856"/>
                    <a:pt x="516" y="809"/>
                    <a:pt x="543" y="763"/>
                  </a:cubicBezTo>
                  <a:lnTo>
                    <a:pt x="4" y="27"/>
                  </a:lnTo>
                  <a:cubicBezTo>
                    <a:pt x="-2" y="20"/>
                    <a:pt x="0" y="8"/>
                    <a:pt x="7" y="3"/>
                  </a:cubicBezTo>
                  <a:cubicBezTo>
                    <a:pt x="15" y="-3"/>
                    <a:pt x="26" y="-1"/>
                    <a:pt x="32" y="6"/>
                  </a:cubicBezTo>
                  <a:lnTo>
                    <a:pt x="578" y="752"/>
                  </a:lnTo>
                  <a:cubicBezTo>
                    <a:pt x="582" y="757"/>
                    <a:pt x="583" y="765"/>
                    <a:pt x="579" y="771"/>
                  </a:cubicBezTo>
                  <a:cubicBezTo>
                    <a:pt x="551" y="820"/>
                    <a:pt x="520" y="870"/>
                    <a:pt x="490" y="919"/>
                  </a:cubicBezTo>
                  <a:cubicBezTo>
                    <a:pt x="461" y="968"/>
                    <a:pt x="430" y="1018"/>
                    <a:pt x="402" y="1067"/>
                  </a:cubicBezTo>
                  <a:cubicBezTo>
                    <a:pt x="399" y="1072"/>
                    <a:pt x="393" y="1076"/>
                    <a:pt x="387" y="1076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5" name="Google Shape;335;p8"/>
          <p:cNvSpPr/>
          <p:nvPr/>
        </p:nvSpPr>
        <p:spPr>
          <a:xfrm rot="10800000">
            <a:off x="8229026" y="-3"/>
            <a:ext cx="914976" cy="914976"/>
          </a:xfrm>
          <a:custGeom>
            <a:avLst/>
            <a:gdLst/>
            <a:ahLst/>
            <a:cxnLst/>
            <a:rect l="l" t="t" r="r" b="b"/>
            <a:pathLst>
              <a:path w="1158" h="1158" extrusionOk="0">
                <a:moveTo>
                  <a:pt x="1158" y="1158"/>
                </a:moveTo>
                <a:lnTo>
                  <a:pt x="0" y="1158"/>
                </a:lnTo>
                <a:lnTo>
                  <a:pt x="0" y="0"/>
                </a:lnTo>
                <a:cubicBezTo>
                  <a:pt x="640" y="0"/>
                  <a:pt x="1158" y="519"/>
                  <a:pt x="1158" y="1158"/>
                </a:cubicBezTo>
                <a:close/>
              </a:path>
            </a:pathLst>
          </a:custGeom>
          <a:solidFill>
            <a:srgbClr val="EC8353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8"/>
          <p:cNvSpPr/>
          <p:nvPr/>
        </p:nvSpPr>
        <p:spPr>
          <a:xfrm rot="-1957624">
            <a:off x="8371335" y="394566"/>
            <a:ext cx="154079" cy="591838"/>
          </a:xfrm>
          <a:custGeom>
            <a:avLst/>
            <a:gdLst/>
            <a:ahLst/>
            <a:cxnLst/>
            <a:rect l="l" t="t" r="r" b="b"/>
            <a:pathLst>
              <a:path w="428" h="1644" extrusionOk="0">
                <a:moveTo>
                  <a:pt x="401" y="1644"/>
                </a:moveTo>
                <a:cubicBezTo>
                  <a:pt x="392" y="1644"/>
                  <a:pt x="384" y="1641"/>
                  <a:pt x="379" y="1633"/>
                </a:cubicBezTo>
                <a:cubicBezTo>
                  <a:pt x="-122" y="947"/>
                  <a:pt x="17" y="31"/>
                  <a:pt x="19" y="22"/>
                </a:cubicBezTo>
                <a:cubicBezTo>
                  <a:pt x="21" y="8"/>
                  <a:pt x="35" y="-2"/>
                  <a:pt x="50" y="0"/>
                </a:cubicBezTo>
                <a:cubicBezTo>
                  <a:pt x="65" y="2"/>
                  <a:pt x="75" y="16"/>
                  <a:pt x="72" y="31"/>
                </a:cubicBezTo>
                <a:cubicBezTo>
                  <a:pt x="71" y="40"/>
                  <a:pt x="-66" y="934"/>
                  <a:pt x="422" y="1601"/>
                </a:cubicBezTo>
                <a:cubicBezTo>
                  <a:pt x="431" y="1613"/>
                  <a:pt x="429" y="1630"/>
                  <a:pt x="417" y="1639"/>
                </a:cubicBezTo>
                <a:cubicBezTo>
                  <a:pt x="412" y="1643"/>
                  <a:pt x="406" y="1644"/>
                  <a:pt x="401" y="1644"/>
                </a:cubicBezTo>
                <a:close/>
              </a:path>
            </a:pathLst>
          </a:custGeom>
          <a:solidFill>
            <a:srgbClr val="001966"/>
          </a:solidFill>
          <a:ln w="9525" cap="flat" cmpd="sng">
            <a:solidFill>
              <a:srgbClr val="001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7" name="Google Shape;337;p8"/>
          <p:cNvGrpSpPr/>
          <p:nvPr/>
        </p:nvGrpSpPr>
        <p:grpSpPr>
          <a:xfrm>
            <a:off x="135405" y="3878730"/>
            <a:ext cx="1566644" cy="1136552"/>
            <a:chOff x="-78840" y="-403200"/>
            <a:chExt cx="2340720" cy="1698120"/>
          </a:xfrm>
        </p:grpSpPr>
        <p:sp>
          <p:nvSpPr>
            <p:cNvPr id="338" name="Google Shape;338;p8"/>
            <p:cNvSpPr/>
            <p:nvPr/>
          </p:nvSpPr>
          <p:spPr>
            <a:xfrm>
              <a:off x="261360" y="-361080"/>
              <a:ext cx="644760" cy="280440"/>
            </a:xfrm>
            <a:custGeom>
              <a:avLst/>
              <a:gdLst/>
              <a:ahLst/>
              <a:cxnLst/>
              <a:rect l="l" t="t" r="r" b="b"/>
              <a:pathLst>
                <a:path w="1791" h="779" extrusionOk="0">
                  <a:moveTo>
                    <a:pt x="1125" y="112"/>
                  </a:moveTo>
                  <a:lnTo>
                    <a:pt x="1791" y="779"/>
                  </a:lnTo>
                  <a:cubicBezTo>
                    <a:pt x="1252" y="426"/>
                    <a:pt x="562" y="399"/>
                    <a:pt x="0" y="696"/>
                  </a:cubicBezTo>
                  <a:lnTo>
                    <a:pt x="584" y="112"/>
                  </a:lnTo>
                  <a:cubicBezTo>
                    <a:pt x="733" y="-37"/>
                    <a:pt x="975" y="-37"/>
                    <a:pt x="1125" y="1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8"/>
            <p:cNvSpPr/>
            <p:nvPr/>
          </p:nvSpPr>
          <p:spPr>
            <a:xfrm>
              <a:off x="1315440" y="-403200"/>
              <a:ext cx="883440" cy="883440"/>
            </a:xfrm>
            <a:custGeom>
              <a:avLst/>
              <a:gdLst/>
              <a:ahLst/>
              <a:cxnLst/>
              <a:rect l="l" t="t" r="r" b="b"/>
              <a:pathLst>
                <a:path w="2454" h="2454" extrusionOk="0">
                  <a:moveTo>
                    <a:pt x="2330" y="0"/>
                  </a:moveTo>
                  <a:lnTo>
                    <a:pt x="0" y="2330"/>
                  </a:lnTo>
                  <a:lnTo>
                    <a:pt x="124" y="2454"/>
                  </a:lnTo>
                  <a:lnTo>
                    <a:pt x="2454" y="124"/>
                  </a:lnTo>
                  <a:lnTo>
                    <a:pt x="23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8"/>
            <p:cNvSpPr/>
            <p:nvPr/>
          </p:nvSpPr>
          <p:spPr>
            <a:xfrm>
              <a:off x="2134800" y="-403200"/>
              <a:ext cx="127080" cy="169920"/>
            </a:xfrm>
            <a:custGeom>
              <a:avLst/>
              <a:gdLst/>
              <a:ahLst/>
              <a:cxnLst/>
              <a:rect l="l" t="t" r="r" b="b"/>
              <a:pathLst>
                <a:path w="353" h="472" extrusionOk="0">
                  <a:moveTo>
                    <a:pt x="54" y="0"/>
                  </a:moveTo>
                  <a:lnTo>
                    <a:pt x="317" y="263"/>
                  </a:lnTo>
                  <a:cubicBezTo>
                    <a:pt x="365" y="311"/>
                    <a:pt x="365" y="388"/>
                    <a:pt x="317" y="436"/>
                  </a:cubicBezTo>
                  <a:cubicBezTo>
                    <a:pt x="269" y="484"/>
                    <a:pt x="191" y="484"/>
                    <a:pt x="143" y="436"/>
                  </a:cubicBezTo>
                  <a:lnTo>
                    <a:pt x="0" y="293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8"/>
            <p:cNvSpPr/>
            <p:nvPr/>
          </p:nvSpPr>
          <p:spPr>
            <a:xfrm>
              <a:off x="-78840" y="-183960"/>
              <a:ext cx="1478880" cy="1478880"/>
            </a:xfrm>
            <a:custGeom>
              <a:avLst/>
              <a:gdLst/>
              <a:ahLst/>
              <a:cxnLst/>
              <a:rect l="l" t="t" r="r" b="b"/>
              <a:pathLst>
                <a:path w="4108" h="4108" extrusionOk="0">
                  <a:moveTo>
                    <a:pt x="519" y="519"/>
                  </a:moveTo>
                  <a:lnTo>
                    <a:pt x="519" y="519"/>
                  </a:lnTo>
                  <a:cubicBezTo>
                    <a:pt x="-173" y="1210"/>
                    <a:pt x="-173" y="2331"/>
                    <a:pt x="519" y="3022"/>
                  </a:cubicBezTo>
                  <a:lnTo>
                    <a:pt x="1478" y="3982"/>
                  </a:lnTo>
                  <a:cubicBezTo>
                    <a:pt x="1646" y="4150"/>
                    <a:pt x="1919" y="4150"/>
                    <a:pt x="2087" y="3982"/>
                  </a:cubicBezTo>
                  <a:lnTo>
                    <a:pt x="3982" y="2087"/>
                  </a:lnTo>
                  <a:cubicBezTo>
                    <a:pt x="4150" y="1919"/>
                    <a:pt x="4150" y="1646"/>
                    <a:pt x="3982" y="1478"/>
                  </a:cubicBezTo>
                  <a:lnTo>
                    <a:pt x="3022" y="519"/>
                  </a:lnTo>
                  <a:cubicBezTo>
                    <a:pt x="2331" y="-173"/>
                    <a:pt x="1210" y="-173"/>
                    <a:pt x="519" y="5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8"/>
            <p:cNvSpPr/>
            <p:nvPr/>
          </p:nvSpPr>
          <p:spPr>
            <a:xfrm>
              <a:off x="182880" y="70200"/>
              <a:ext cx="748080" cy="748080"/>
            </a:xfrm>
            <a:custGeom>
              <a:avLst/>
              <a:gdLst/>
              <a:ahLst/>
              <a:cxnLst/>
              <a:rect l="l" t="t" r="r" b="b"/>
              <a:pathLst>
                <a:path w="2078" h="2078" extrusionOk="0">
                  <a:moveTo>
                    <a:pt x="1774" y="305"/>
                  </a:moveTo>
                  <a:cubicBezTo>
                    <a:pt x="1368" y="-101"/>
                    <a:pt x="710" y="-101"/>
                    <a:pt x="305" y="305"/>
                  </a:cubicBezTo>
                  <a:cubicBezTo>
                    <a:pt x="-101" y="711"/>
                    <a:pt x="-101" y="1368"/>
                    <a:pt x="305" y="1774"/>
                  </a:cubicBezTo>
                  <a:cubicBezTo>
                    <a:pt x="710" y="2180"/>
                    <a:pt x="1368" y="2180"/>
                    <a:pt x="1774" y="1774"/>
                  </a:cubicBezTo>
                  <a:cubicBezTo>
                    <a:pt x="2180" y="1368"/>
                    <a:pt x="2180" y="711"/>
                    <a:pt x="1774" y="30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8"/>
            <p:cNvSpPr/>
            <p:nvPr/>
          </p:nvSpPr>
          <p:spPr>
            <a:xfrm>
              <a:off x="750600" y="545760"/>
              <a:ext cx="621720" cy="439200"/>
            </a:xfrm>
            <a:custGeom>
              <a:avLst/>
              <a:gdLst/>
              <a:ahLst/>
              <a:cxnLst/>
              <a:rect l="l" t="t" r="r" b="b"/>
              <a:pathLst>
                <a:path w="1727" h="1220" extrusionOk="0">
                  <a:moveTo>
                    <a:pt x="1727" y="0"/>
                  </a:moveTo>
                  <a:lnTo>
                    <a:pt x="1232" y="0"/>
                  </a:lnTo>
                  <a:cubicBezTo>
                    <a:pt x="1145" y="0"/>
                    <a:pt x="1061" y="35"/>
                    <a:pt x="1000" y="97"/>
                  </a:cubicBezTo>
                  <a:lnTo>
                    <a:pt x="26" y="1070"/>
                  </a:lnTo>
                  <a:cubicBezTo>
                    <a:pt x="-29" y="1125"/>
                    <a:pt x="10" y="1220"/>
                    <a:pt x="88" y="1220"/>
                  </a:cubicBezTo>
                  <a:lnTo>
                    <a:pt x="518" y="1220"/>
                  </a:lnTo>
                  <a:lnTo>
                    <a:pt x="1678" y="60"/>
                  </a:lnTo>
                  <a:cubicBezTo>
                    <a:pt x="1696" y="41"/>
                    <a:pt x="1713" y="21"/>
                    <a:pt x="17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4" name="Google Shape;344;p8"/>
          <p:cNvGrpSpPr/>
          <p:nvPr/>
        </p:nvGrpSpPr>
        <p:grpSpPr>
          <a:xfrm rot="2700000" flipH="1">
            <a:off x="1430937" y="3993342"/>
            <a:ext cx="102599" cy="625314"/>
            <a:chOff x="4380840" y="239400"/>
            <a:chExt cx="102600" cy="625320"/>
          </a:xfrm>
        </p:grpSpPr>
        <p:sp>
          <p:nvSpPr>
            <p:cNvPr id="345" name="Google Shape;345;p8"/>
            <p:cNvSpPr/>
            <p:nvPr/>
          </p:nvSpPr>
          <p:spPr>
            <a:xfrm>
              <a:off x="4380840" y="239400"/>
              <a:ext cx="102600" cy="625320"/>
            </a:xfrm>
            <a:custGeom>
              <a:avLst/>
              <a:gdLst/>
              <a:ahLst/>
              <a:cxnLst/>
              <a:rect l="l" t="t" r="r" b="b"/>
              <a:pathLst>
                <a:path w="285" h="1737" extrusionOk="0">
                  <a:moveTo>
                    <a:pt x="234" y="24"/>
                  </a:moveTo>
                  <a:lnTo>
                    <a:pt x="234" y="24"/>
                  </a:lnTo>
                  <a:moveTo>
                    <a:pt x="234" y="24"/>
                  </a:moveTo>
                  <a:lnTo>
                    <a:pt x="234" y="24"/>
                  </a:lnTo>
                  <a:moveTo>
                    <a:pt x="268" y="1737"/>
                  </a:moveTo>
                  <a:cubicBezTo>
                    <a:pt x="268" y="1737"/>
                    <a:pt x="267" y="1737"/>
                    <a:pt x="267" y="1736"/>
                  </a:cubicBezTo>
                  <a:lnTo>
                    <a:pt x="52" y="1725"/>
                  </a:lnTo>
                  <a:cubicBezTo>
                    <a:pt x="42" y="1725"/>
                    <a:pt x="35" y="1716"/>
                    <a:pt x="35" y="1707"/>
                  </a:cubicBezTo>
                  <a:cubicBezTo>
                    <a:pt x="36" y="1697"/>
                    <a:pt x="44" y="1690"/>
                    <a:pt x="54" y="1690"/>
                  </a:cubicBezTo>
                  <a:lnTo>
                    <a:pt x="250" y="1700"/>
                  </a:lnTo>
                  <a:lnTo>
                    <a:pt x="233" y="39"/>
                  </a:lnTo>
                  <a:cubicBezTo>
                    <a:pt x="204" y="34"/>
                    <a:pt x="104" y="35"/>
                    <a:pt x="19" y="40"/>
                  </a:cubicBezTo>
                  <a:cubicBezTo>
                    <a:pt x="9" y="40"/>
                    <a:pt x="0" y="33"/>
                    <a:pt x="0" y="23"/>
                  </a:cubicBezTo>
                  <a:cubicBezTo>
                    <a:pt x="0" y="13"/>
                    <a:pt x="7" y="5"/>
                    <a:pt x="17" y="4"/>
                  </a:cubicBezTo>
                  <a:cubicBezTo>
                    <a:pt x="246" y="-7"/>
                    <a:pt x="259" y="9"/>
                    <a:pt x="264" y="16"/>
                  </a:cubicBezTo>
                  <a:cubicBezTo>
                    <a:pt x="267" y="19"/>
                    <a:pt x="268" y="24"/>
                    <a:pt x="268" y="29"/>
                  </a:cubicBezTo>
                  <a:lnTo>
                    <a:pt x="269" y="29"/>
                  </a:lnTo>
                  <a:lnTo>
                    <a:pt x="285" y="1719"/>
                  </a:lnTo>
                  <a:cubicBezTo>
                    <a:pt x="285" y="1724"/>
                    <a:pt x="284" y="1728"/>
                    <a:pt x="280" y="1732"/>
                  </a:cubicBezTo>
                  <a:cubicBezTo>
                    <a:pt x="277" y="1735"/>
                    <a:pt x="272" y="1737"/>
                    <a:pt x="268" y="173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8"/>
            <p:cNvSpPr/>
            <p:nvPr/>
          </p:nvSpPr>
          <p:spPr>
            <a:xfrm>
              <a:off x="4388400" y="452520"/>
              <a:ext cx="91080" cy="12600"/>
            </a:xfrm>
            <a:custGeom>
              <a:avLst/>
              <a:gdLst/>
              <a:ahLst/>
              <a:cxnLst/>
              <a:rect l="l" t="t" r="r" b="b"/>
              <a:pathLst>
                <a:path w="253" h="35" extrusionOk="0">
                  <a:moveTo>
                    <a:pt x="236" y="35"/>
                  </a:moveTo>
                  <a:lnTo>
                    <a:pt x="17" y="35"/>
                  </a:ln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7" y="0"/>
                    <a:pt x="17" y="0"/>
                  </a:cubicBezTo>
                  <a:lnTo>
                    <a:pt x="236" y="0"/>
                  </a:lnTo>
                  <a:cubicBezTo>
                    <a:pt x="246" y="0"/>
                    <a:pt x="253" y="8"/>
                    <a:pt x="253" y="18"/>
                  </a:cubicBezTo>
                  <a:cubicBezTo>
                    <a:pt x="253" y="28"/>
                    <a:pt x="246" y="35"/>
                    <a:pt x="236" y="35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8"/>
            <p:cNvSpPr/>
            <p:nvPr/>
          </p:nvSpPr>
          <p:spPr>
            <a:xfrm>
              <a:off x="4409280" y="283320"/>
              <a:ext cx="68760" cy="13320"/>
            </a:xfrm>
            <a:custGeom>
              <a:avLst/>
              <a:gdLst/>
              <a:ahLst/>
              <a:cxnLst/>
              <a:rect l="l" t="t" r="r" b="b"/>
              <a:pathLst>
                <a:path w="191" h="37" extrusionOk="0">
                  <a:moveTo>
                    <a:pt x="18" y="37"/>
                  </a:moveTo>
                  <a:cubicBezTo>
                    <a:pt x="8" y="37"/>
                    <a:pt x="0" y="29"/>
                    <a:pt x="0" y="20"/>
                  </a:cubicBezTo>
                  <a:cubicBezTo>
                    <a:pt x="0" y="10"/>
                    <a:pt x="8" y="2"/>
                    <a:pt x="18" y="2"/>
                  </a:cubicBezTo>
                  <a:lnTo>
                    <a:pt x="173" y="0"/>
                  </a:lnTo>
                  <a:cubicBezTo>
                    <a:pt x="183" y="-1"/>
                    <a:pt x="191" y="8"/>
                    <a:pt x="191" y="17"/>
                  </a:cubicBezTo>
                  <a:cubicBezTo>
                    <a:pt x="191" y="27"/>
                    <a:pt x="183" y="35"/>
                    <a:pt x="173" y="35"/>
                  </a:cubicBezTo>
                  <a:lnTo>
                    <a:pt x="18" y="37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8"/>
            <p:cNvSpPr/>
            <p:nvPr/>
          </p:nvSpPr>
          <p:spPr>
            <a:xfrm>
              <a:off x="4412520" y="327600"/>
              <a:ext cx="65880" cy="15480"/>
            </a:xfrm>
            <a:custGeom>
              <a:avLst/>
              <a:gdLst/>
              <a:ahLst/>
              <a:cxnLst/>
              <a:rect l="l" t="t" r="r" b="b"/>
              <a:pathLst>
                <a:path w="183" h="43" extrusionOk="0">
                  <a:moveTo>
                    <a:pt x="18" y="43"/>
                  </a:moveTo>
                  <a:cubicBezTo>
                    <a:pt x="9" y="43"/>
                    <a:pt x="1" y="36"/>
                    <a:pt x="0" y="26"/>
                  </a:cubicBezTo>
                  <a:cubicBezTo>
                    <a:pt x="0" y="17"/>
                    <a:pt x="7" y="8"/>
                    <a:pt x="17" y="8"/>
                  </a:cubicBezTo>
                  <a:lnTo>
                    <a:pt x="164" y="0"/>
                  </a:lnTo>
                  <a:cubicBezTo>
                    <a:pt x="174" y="0"/>
                    <a:pt x="182" y="7"/>
                    <a:pt x="183" y="17"/>
                  </a:cubicBezTo>
                  <a:cubicBezTo>
                    <a:pt x="183" y="27"/>
                    <a:pt x="176" y="35"/>
                    <a:pt x="166" y="36"/>
                  </a:cubicBezTo>
                  <a:lnTo>
                    <a:pt x="19" y="43"/>
                  </a:lnTo>
                  <a:lnTo>
                    <a:pt x="18" y="43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8"/>
            <p:cNvSpPr/>
            <p:nvPr/>
          </p:nvSpPr>
          <p:spPr>
            <a:xfrm>
              <a:off x="4415040" y="375480"/>
              <a:ext cx="63720" cy="13680"/>
            </a:xfrm>
            <a:custGeom>
              <a:avLst/>
              <a:gdLst/>
              <a:ahLst/>
              <a:cxnLst/>
              <a:rect l="l" t="t" r="r" b="b"/>
              <a:pathLst>
                <a:path w="177" h="38" extrusionOk="0">
                  <a:moveTo>
                    <a:pt x="17" y="38"/>
                  </a:moveTo>
                  <a:cubicBezTo>
                    <a:pt x="8" y="38"/>
                    <a:pt x="0" y="30"/>
                    <a:pt x="0" y="21"/>
                  </a:cubicBezTo>
                  <a:cubicBezTo>
                    <a:pt x="-1" y="11"/>
                    <a:pt x="7" y="3"/>
                    <a:pt x="17" y="3"/>
                  </a:cubicBezTo>
                  <a:lnTo>
                    <a:pt x="159" y="0"/>
                  </a:lnTo>
                  <a:cubicBezTo>
                    <a:pt x="170" y="0"/>
                    <a:pt x="177" y="7"/>
                    <a:pt x="177" y="17"/>
                  </a:cubicBezTo>
                  <a:cubicBezTo>
                    <a:pt x="177" y="27"/>
                    <a:pt x="170" y="35"/>
                    <a:pt x="160" y="35"/>
                  </a:cubicBezTo>
                  <a:lnTo>
                    <a:pt x="18" y="38"/>
                  </a:lnTo>
                  <a:lnTo>
                    <a:pt x="17" y="38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8"/>
            <p:cNvSpPr/>
            <p:nvPr/>
          </p:nvSpPr>
          <p:spPr>
            <a:xfrm>
              <a:off x="4418280" y="411840"/>
              <a:ext cx="60840" cy="14760"/>
            </a:xfrm>
            <a:custGeom>
              <a:avLst/>
              <a:gdLst/>
              <a:ahLst/>
              <a:cxnLst/>
              <a:rect l="l" t="t" r="r" b="b"/>
              <a:pathLst>
                <a:path w="169" h="41" extrusionOk="0">
                  <a:moveTo>
                    <a:pt x="18" y="41"/>
                  </a:moveTo>
                  <a:cubicBezTo>
                    <a:pt x="8" y="41"/>
                    <a:pt x="0" y="33"/>
                    <a:pt x="0" y="24"/>
                  </a:cubicBezTo>
                  <a:cubicBezTo>
                    <a:pt x="-1" y="14"/>
                    <a:pt x="6" y="6"/>
                    <a:pt x="16" y="5"/>
                  </a:cubicBezTo>
                  <a:cubicBezTo>
                    <a:pt x="62" y="4"/>
                    <a:pt x="106" y="2"/>
                    <a:pt x="151" y="0"/>
                  </a:cubicBezTo>
                  <a:cubicBezTo>
                    <a:pt x="161" y="-1"/>
                    <a:pt x="169" y="7"/>
                    <a:pt x="169" y="16"/>
                  </a:cubicBezTo>
                  <a:cubicBezTo>
                    <a:pt x="170" y="26"/>
                    <a:pt x="162" y="34"/>
                    <a:pt x="153" y="35"/>
                  </a:cubicBezTo>
                  <a:cubicBezTo>
                    <a:pt x="108" y="37"/>
                    <a:pt x="63" y="39"/>
                    <a:pt x="19" y="41"/>
                  </a:cubicBezTo>
                  <a:cubicBezTo>
                    <a:pt x="18" y="41"/>
                    <a:pt x="18" y="41"/>
                    <a:pt x="18" y="41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8"/>
            <p:cNvSpPr/>
            <p:nvPr/>
          </p:nvSpPr>
          <p:spPr>
            <a:xfrm>
              <a:off x="4432320" y="486720"/>
              <a:ext cx="41400" cy="13320"/>
            </a:xfrm>
            <a:custGeom>
              <a:avLst/>
              <a:gdLst/>
              <a:ahLst/>
              <a:cxnLst/>
              <a:rect l="l" t="t" r="r" b="b"/>
              <a:pathLst>
                <a:path w="115" h="37" extrusionOk="0">
                  <a:moveTo>
                    <a:pt x="18" y="37"/>
                  </a:moveTo>
                  <a:cubicBezTo>
                    <a:pt x="8" y="37"/>
                    <a:pt x="0" y="29"/>
                    <a:pt x="0" y="20"/>
                  </a:cubicBezTo>
                  <a:cubicBezTo>
                    <a:pt x="0" y="10"/>
                    <a:pt x="8" y="2"/>
                    <a:pt x="18" y="2"/>
                  </a:cubicBezTo>
                  <a:cubicBezTo>
                    <a:pt x="49" y="2"/>
                    <a:pt x="81" y="1"/>
                    <a:pt x="113" y="0"/>
                  </a:cubicBezTo>
                  <a:lnTo>
                    <a:pt x="115" y="18"/>
                  </a:lnTo>
                  <a:lnTo>
                    <a:pt x="114" y="35"/>
                  </a:lnTo>
                  <a:cubicBezTo>
                    <a:pt x="82" y="36"/>
                    <a:pt x="50" y="37"/>
                    <a:pt x="18" y="3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8"/>
            <p:cNvSpPr/>
            <p:nvPr/>
          </p:nvSpPr>
          <p:spPr>
            <a:xfrm>
              <a:off x="4417920" y="531720"/>
              <a:ext cx="62640" cy="14040"/>
            </a:xfrm>
            <a:custGeom>
              <a:avLst/>
              <a:gdLst/>
              <a:ahLst/>
              <a:cxnLst/>
              <a:rect l="l" t="t" r="r" b="b"/>
              <a:pathLst>
                <a:path w="174" h="39" extrusionOk="0">
                  <a:moveTo>
                    <a:pt x="156" y="39"/>
                  </a:moveTo>
                  <a:lnTo>
                    <a:pt x="155" y="39"/>
                  </a:lnTo>
                  <a:lnTo>
                    <a:pt x="151" y="39"/>
                  </a:lnTo>
                  <a:cubicBezTo>
                    <a:pt x="107" y="38"/>
                    <a:pt x="62" y="37"/>
                    <a:pt x="17" y="35"/>
                  </a:cubicBezTo>
                  <a:cubicBezTo>
                    <a:pt x="8" y="35"/>
                    <a:pt x="0" y="27"/>
                    <a:pt x="0" y="17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63" y="1"/>
                    <a:pt x="108" y="3"/>
                    <a:pt x="152" y="4"/>
                  </a:cubicBezTo>
                  <a:lnTo>
                    <a:pt x="156" y="4"/>
                  </a:lnTo>
                  <a:cubicBezTo>
                    <a:pt x="166" y="4"/>
                    <a:pt x="174" y="13"/>
                    <a:pt x="174" y="22"/>
                  </a:cubicBezTo>
                  <a:cubicBezTo>
                    <a:pt x="173" y="32"/>
                    <a:pt x="165" y="39"/>
                    <a:pt x="156" y="39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8"/>
            <p:cNvSpPr/>
            <p:nvPr/>
          </p:nvSpPr>
          <p:spPr>
            <a:xfrm>
              <a:off x="4423320" y="571320"/>
              <a:ext cx="57600" cy="14040"/>
            </a:xfrm>
            <a:custGeom>
              <a:avLst/>
              <a:gdLst/>
              <a:ahLst/>
              <a:cxnLst/>
              <a:rect l="l" t="t" r="r" b="b"/>
              <a:pathLst>
                <a:path w="160" h="39" extrusionOk="0">
                  <a:moveTo>
                    <a:pt x="142" y="39"/>
                  </a:moveTo>
                  <a:lnTo>
                    <a:pt x="141" y="39"/>
                  </a:lnTo>
                  <a:lnTo>
                    <a:pt x="17" y="35"/>
                  </a:lnTo>
                  <a:cubicBezTo>
                    <a:pt x="8" y="35"/>
                    <a:pt x="0" y="27"/>
                    <a:pt x="0" y="17"/>
                  </a:cubicBezTo>
                  <a:cubicBezTo>
                    <a:pt x="1" y="7"/>
                    <a:pt x="9" y="0"/>
                    <a:pt x="19" y="0"/>
                  </a:cubicBezTo>
                  <a:lnTo>
                    <a:pt x="143" y="4"/>
                  </a:lnTo>
                  <a:cubicBezTo>
                    <a:pt x="152" y="4"/>
                    <a:pt x="160" y="12"/>
                    <a:pt x="160" y="22"/>
                  </a:cubicBezTo>
                  <a:cubicBezTo>
                    <a:pt x="159" y="32"/>
                    <a:pt x="152" y="39"/>
                    <a:pt x="142" y="39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8"/>
            <p:cNvSpPr/>
            <p:nvPr/>
          </p:nvSpPr>
          <p:spPr>
            <a:xfrm>
              <a:off x="4429440" y="607680"/>
              <a:ext cx="51840" cy="13320"/>
            </a:xfrm>
            <a:custGeom>
              <a:avLst/>
              <a:gdLst/>
              <a:ahLst/>
              <a:cxnLst/>
              <a:rect l="l" t="t" r="r" b="b"/>
              <a:pathLst>
                <a:path w="144" h="37" extrusionOk="0">
                  <a:moveTo>
                    <a:pt x="126" y="37"/>
                  </a:moveTo>
                  <a:lnTo>
                    <a:pt x="126" y="37"/>
                  </a:lnTo>
                  <a:lnTo>
                    <a:pt x="18" y="35"/>
                  </a:lnTo>
                  <a:cubicBezTo>
                    <a:pt x="8" y="35"/>
                    <a:pt x="0" y="27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lnTo>
                    <a:pt x="126" y="2"/>
                  </a:lnTo>
                  <a:cubicBezTo>
                    <a:pt x="136" y="2"/>
                    <a:pt x="144" y="10"/>
                    <a:pt x="144" y="20"/>
                  </a:cubicBezTo>
                  <a:cubicBezTo>
                    <a:pt x="144" y="29"/>
                    <a:pt x="136" y="37"/>
                    <a:pt x="126" y="3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8"/>
            <p:cNvSpPr/>
            <p:nvPr/>
          </p:nvSpPr>
          <p:spPr>
            <a:xfrm>
              <a:off x="4424400" y="682200"/>
              <a:ext cx="57600" cy="13680"/>
            </a:xfrm>
            <a:custGeom>
              <a:avLst/>
              <a:gdLst/>
              <a:ahLst/>
              <a:cxnLst/>
              <a:rect l="l" t="t" r="r" b="b"/>
              <a:pathLst>
                <a:path w="160" h="38" extrusionOk="0">
                  <a:moveTo>
                    <a:pt x="18" y="38"/>
                  </a:moveTo>
                  <a:cubicBezTo>
                    <a:pt x="8" y="38"/>
                    <a:pt x="0" y="30"/>
                    <a:pt x="0" y="20"/>
                  </a:cubicBezTo>
                  <a:cubicBezTo>
                    <a:pt x="0" y="11"/>
                    <a:pt x="7" y="3"/>
                    <a:pt x="17" y="2"/>
                  </a:cubicBezTo>
                  <a:cubicBezTo>
                    <a:pt x="59" y="2"/>
                    <a:pt x="100" y="1"/>
                    <a:pt x="142" y="0"/>
                  </a:cubicBezTo>
                  <a:cubicBezTo>
                    <a:pt x="152" y="-1"/>
                    <a:pt x="160" y="7"/>
                    <a:pt x="160" y="17"/>
                  </a:cubicBezTo>
                  <a:cubicBezTo>
                    <a:pt x="160" y="27"/>
                    <a:pt x="152" y="35"/>
                    <a:pt x="143" y="35"/>
                  </a:cubicBezTo>
                  <a:cubicBezTo>
                    <a:pt x="101" y="36"/>
                    <a:pt x="60" y="37"/>
                    <a:pt x="18" y="38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8"/>
            <p:cNvSpPr/>
            <p:nvPr/>
          </p:nvSpPr>
          <p:spPr>
            <a:xfrm>
              <a:off x="4424400" y="720360"/>
              <a:ext cx="57960" cy="16560"/>
            </a:xfrm>
            <a:custGeom>
              <a:avLst/>
              <a:gdLst/>
              <a:ahLst/>
              <a:cxnLst/>
              <a:rect l="l" t="t" r="r" b="b"/>
              <a:pathLst>
                <a:path w="161" h="46" extrusionOk="0">
                  <a:moveTo>
                    <a:pt x="17" y="46"/>
                  </a:moveTo>
                  <a:cubicBezTo>
                    <a:pt x="8" y="46"/>
                    <a:pt x="1" y="39"/>
                    <a:pt x="0" y="29"/>
                  </a:cubicBezTo>
                  <a:cubicBezTo>
                    <a:pt x="-1" y="20"/>
                    <a:pt x="6" y="11"/>
                    <a:pt x="16" y="10"/>
                  </a:cubicBezTo>
                  <a:cubicBezTo>
                    <a:pt x="56" y="7"/>
                    <a:pt x="96" y="4"/>
                    <a:pt x="137" y="0"/>
                  </a:cubicBezTo>
                  <a:lnTo>
                    <a:pt x="142" y="0"/>
                  </a:lnTo>
                  <a:cubicBezTo>
                    <a:pt x="151" y="-1"/>
                    <a:pt x="160" y="6"/>
                    <a:pt x="161" y="16"/>
                  </a:cubicBezTo>
                  <a:cubicBezTo>
                    <a:pt x="162" y="26"/>
                    <a:pt x="155" y="34"/>
                    <a:pt x="145" y="35"/>
                  </a:cubicBezTo>
                  <a:lnTo>
                    <a:pt x="140" y="36"/>
                  </a:lnTo>
                  <a:cubicBezTo>
                    <a:pt x="99" y="39"/>
                    <a:pt x="59" y="42"/>
                    <a:pt x="19" y="46"/>
                  </a:cubicBezTo>
                  <a:cubicBezTo>
                    <a:pt x="18" y="46"/>
                    <a:pt x="18" y="46"/>
                    <a:pt x="17" y="46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8"/>
            <p:cNvSpPr/>
            <p:nvPr/>
          </p:nvSpPr>
          <p:spPr>
            <a:xfrm>
              <a:off x="4428360" y="768240"/>
              <a:ext cx="54360" cy="13320"/>
            </a:xfrm>
            <a:custGeom>
              <a:avLst/>
              <a:gdLst/>
              <a:ahLst/>
              <a:cxnLst/>
              <a:rect l="l" t="t" r="r" b="b"/>
              <a:pathLst>
                <a:path w="151" h="37" extrusionOk="0">
                  <a:moveTo>
                    <a:pt x="18" y="37"/>
                  </a:moveTo>
                  <a:cubicBezTo>
                    <a:pt x="8" y="37"/>
                    <a:pt x="1" y="30"/>
                    <a:pt x="0" y="20"/>
                  </a:cubicBezTo>
                  <a:cubicBezTo>
                    <a:pt x="0" y="10"/>
                    <a:pt x="8" y="2"/>
                    <a:pt x="18" y="2"/>
                  </a:cubicBezTo>
                  <a:lnTo>
                    <a:pt x="133" y="0"/>
                  </a:lnTo>
                  <a:lnTo>
                    <a:pt x="134" y="0"/>
                  </a:lnTo>
                  <a:cubicBezTo>
                    <a:pt x="143" y="0"/>
                    <a:pt x="151" y="8"/>
                    <a:pt x="151" y="17"/>
                  </a:cubicBezTo>
                  <a:cubicBezTo>
                    <a:pt x="152" y="27"/>
                    <a:pt x="144" y="35"/>
                    <a:pt x="134" y="35"/>
                  </a:cubicBezTo>
                  <a:lnTo>
                    <a:pt x="18" y="37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8"/>
            <p:cNvSpPr/>
            <p:nvPr/>
          </p:nvSpPr>
          <p:spPr>
            <a:xfrm>
              <a:off x="4425480" y="810000"/>
              <a:ext cx="57600" cy="13680"/>
            </a:xfrm>
            <a:custGeom>
              <a:avLst/>
              <a:gdLst/>
              <a:ahLst/>
              <a:cxnLst/>
              <a:rect l="l" t="t" r="r" b="b"/>
              <a:pathLst>
                <a:path w="160" h="38" extrusionOk="0">
                  <a:moveTo>
                    <a:pt x="18" y="38"/>
                  </a:moveTo>
                  <a:cubicBezTo>
                    <a:pt x="8" y="38"/>
                    <a:pt x="0" y="30"/>
                    <a:pt x="0" y="20"/>
                  </a:cubicBezTo>
                  <a:cubicBezTo>
                    <a:pt x="0" y="10"/>
                    <a:pt x="8" y="2"/>
                    <a:pt x="17" y="2"/>
                  </a:cubicBezTo>
                  <a:lnTo>
                    <a:pt x="143" y="0"/>
                  </a:lnTo>
                  <a:cubicBezTo>
                    <a:pt x="153" y="0"/>
                    <a:pt x="160" y="7"/>
                    <a:pt x="160" y="17"/>
                  </a:cubicBezTo>
                  <a:cubicBezTo>
                    <a:pt x="161" y="27"/>
                    <a:pt x="153" y="35"/>
                    <a:pt x="143" y="35"/>
                  </a:cubicBezTo>
                  <a:lnTo>
                    <a:pt x="18" y="38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8"/>
            <p:cNvSpPr/>
            <p:nvPr/>
          </p:nvSpPr>
          <p:spPr>
            <a:xfrm>
              <a:off x="4393440" y="645840"/>
              <a:ext cx="88200" cy="16920"/>
            </a:xfrm>
            <a:custGeom>
              <a:avLst/>
              <a:gdLst/>
              <a:ahLst/>
              <a:cxnLst/>
              <a:rect l="l" t="t" r="r" b="b"/>
              <a:pathLst>
                <a:path w="245" h="47" extrusionOk="0">
                  <a:moveTo>
                    <a:pt x="18" y="47"/>
                  </a:moveTo>
                  <a:cubicBezTo>
                    <a:pt x="8" y="47"/>
                    <a:pt x="1" y="40"/>
                    <a:pt x="0" y="31"/>
                  </a:cubicBezTo>
                  <a:cubicBezTo>
                    <a:pt x="-1" y="21"/>
                    <a:pt x="7" y="13"/>
                    <a:pt x="17" y="12"/>
                  </a:cubicBezTo>
                  <a:lnTo>
                    <a:pt x="226" y="0"/>
                  </a:lnTo>
                  <a:cubicBezTo>
                    <a:pt x="236" y="-1"/>
                    <a:pt x="244" y="6"/>
                    <a:pt x="245" y="16"/>
                  </a:cubicBezTo>
                  <a:cubicBezTo>
                    <a:pt x="245" y="26"/>
                    <a:pt x="238" y="34"/>
                    <a:pt x="228" y="35"/>
                  </a:cubicBezTo>
                  <a:lnTo>
                    <a:pt x="19" y="47"/>
                  </a:lnTo>
                  <a:cubicBezTo>
                    <a:pt x="18" y="47"/>
                    <a:pt x="18" y="47"/>
                    <a:pt x="18" y="4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0" name="Google Shape;360;p8"/>
          <p:cNvSpPr/>
          <p:nvPr/>
        </p:nvSpPr>
        <p:spPr>
          <a:xfrm rot="-900023">
            <a:off x="548714" y="2025649"/>
            <a:ext cx="381189" cy="632780"/>
          </a:xfrm>
          <a:custGeom>
            <a:avLst/>
            <a:gdLst/>
            <a:ahLst/>
            <a:cxnLst/>
            <a:rect l="l" t="t" r="r" b="b"/>
            <a:pathLst>
              <a:path w="2467" h="4095" extrusionOk="0">
                <a:moveTo>
                  <a:pt x="1421" y="3329"/>
                </a:moveTo>
                <a:cubicBezTo>
                  <a:pt x="1193" y="3431"/>
                  <a:pt x="907" y="3310"/>
                  <a:pt x="814" y="3091"/>
                </a:cubicBezTo>
                <a:cubicBezTo>
                  <a:pt x="720" y="2872"/>
                  <a:pt x="834" y="2588"/>
                  <a:pt x="1052" y="2493"/>
                </a:cubicBezTo>
                <a:cubicBezTo>
                  <a:pt x="1271" y="2399"/>
                  <a:pt x="1556" y="2510"/>
                  <a:pt x="1652" y="2728"/>
                </a:cubicBezTo>
                <a:cubicBezTo>
                  <a:pt x="1748" y="2946"/>
                  <a:pt x="1638" y="3231"/>
                  <a:pt x="1421" y="3329"/>
                </a:cubicBezTo>
                <a:moveTo>
                  <a:pt x="1147" y="667"/>
                </a:moveTo>
                <a:cubicBezTo>
                  <a:pt x="1363" y="622"/>
                  <a:pt x="1601" y="776"/>
                  <a:pt x="1648" y="991"/>
                </a:cubicBezTo>
                <a:cubicBezTo>
                  <a:pt x="1695" y="1208"/>
                  <a:pt x="1541" y="1447"/>
                  <a:pt x="1326" y="1495"/>
                </a:cubicBezTo>
                <a:cubicBezTo>
                  <a:pt x="1101" y="1544"/>
                  <a:pt x="863" y="1383"/>
                  <a:pt x="819" y="1166"/>
                </a:cubicBezTo>
                <a:cubicBezTo>
                  <a:pt x="774" y="949"/>
                  <a:pt x="930" y="713"/>
                  <a:pt x="1147" y="667"/>
                </a:cubicBezTo>
                <a:moveTo>
                  <a:pt x="1953" y="1845"/>
                </a:moveTo>
                <a:cubicBezTo>
                  <a:pt x="2677" y="1178"/>
                  <a:pt x="2126" y="-78"/>
                  <a:pt x="1145" y="4"/>
                </a:cubicBezTo>
                <a:cubicBezTo>
                  <a:pt x="147" y="78"/>
                  <a:pt x="-175" y="1288"/>
                  <a:pt x="603" y="1882"/>
                </a:cubicBezTo>
                <a:cubicBezTo>
                  <a:pt x="-380" y="2177"/>
                  <a:pt x="-46" y="3727"/>
                  <a:pt x="783" y="4009"/>
                </a:cubicBezTo>
                <a:cubicBezTo>
                  <a:pt x="2113" y="4506"/>
                  <a:pt x="3122" y="2720"/>
                  <a:pt x="1953" y="184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8"/>
          <p:cNvSpPr/>
          <p:nvPr/>
        </p:nvSpPr>
        <p:spPr>
          <a:xfrm rot="3544300">
            <a:off x="663841" y="2188239"/>
            <a:ext cx="620850" cy="200104"/>
          </a:xfrm>
          <a:custGeom>
            <a:avLst/>
            <a:gdLst/>
            <a:ahLst/>
            <a:cxnLst/>
            <a:rect l="l" t="t" r="r" b="b"/>
            <a:pathLst>
              <a:path w="1390" h="448" extrusionOk="0">
                <a:moveTo>
                  <a:pt x="1373" y="448"/>
                </a:moveTo>
                <a:cubicBezTo>
                  <a:pt x="1369" y="448"/>
                  <a:pt x="1364" y="446"/>
                  <a:pt x="1361" y="443"/>
                </a:cubicBezTo>
                <a:cubicBezTo>
                  <a:pt x="1034" y="132"/>
                  <a:pt x="688" y="51"/>
                  <a:pt x="455" y="37"/>
                </a:cubicBezTo>
                <a:cubicBezTo>
                  <a:pt x="203" y="22"/>
                  <a:pt x="25" y="81"/>
                  <a:pt x="23" y="82"/>
                </a:cubicBezTo>
                <a:cubicBezTo>
                  <a:pt x="14" y="85"/>
                  <a:pt x="4" y="80"/>
                  <a:pt x="1" y="71"/>
                </a:cubicBezTo>
                <a:cubicBezTo>
                  <a:pt x="-2" y="61"/>
                  <a:pt x="3" y="51"/>
                  <a:pt x="12" y="48"/>
                </a:cubicBezTo>
                <a:cubicBezTo>
                  <a:pt x="19" y="46"/>
                  <a:pt x="743" y="-193"/>
                  <a:pt x="1385" y="417"/>
                </a:cubicBezTo>
                <a:cubicBezTo>
                  <a:pt x="1392" y="424"/>
                  <a:pt x="1392" y="435"/>
                  <a:pt x="1386" y="442"/>
                </a:cubicBezTo>
                <a:cubicBezTo>
                  <a:pt x="1382" y="446"/>
                  <a:pt x="1378" y="448"/>
                  <a:pt x="1373" y="448"/>
                </a:cubicBezTo>
                <a:close/>
              </a:path>
            </a:pathLst>
          </a:custGeom>
          <a:solidFill>
            <a:srgbClr val="00116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8"/>
          <p:cNvSpPr/>
          <p:nvPr/>
        </p:nvSpPr>
        <p:spPr>
          <a:xfrm rot="899955">
            <a:off x="8020669" y="1810851"/>
            <a:ext cx="266140" cy="596528"/>
          </a:xfrm>
          <a:custGeom>
            <a:avLst/>
            <a:gdLst/>
            <a:ahLst/>
            <a:cxnLst/>
            <a:rect l="l" t="t" r="r" b="b"/>
            <a:pathLst>
              <a:path w="1805" h="4046" extrusionOk="0">
                <a:moveTo>
                  <a:pt x="0" y="910"/>
                </a:moveTo>
                <a:cubicBezTo>
                  <a:pt x="306" y="559"/>
                  <a:pt x="432" y="358"/>
                  <a:pt x="827" y="3"/>
                </a:cubicBezTo>
                <a:cubicBezTo>
                  <a:pt x="1138" y="2"/>
                  <a:pt x="1373" y="-21"/>
                  <a:pt x="1767" y="85"/>
                </a:cubicBezTo>
                <a:cubicBezTo>
                  <a:pt x="1786" y="1353"/>
                  <a:pt x="1786" y="2693"/>
                  <a:pt x="1805" y="3961"/>
                </a:cubicBezTo>
                <a:cubicBezTo>
                  <a:pt x="1805" y="3961"/>
                  <a:pt x="743" y="4014"/>
                  <a:pt x="760" y="4046"/>
                </a:cubicBezTo>
                <a:cubicBezTo>
                  <a:pt x="679" y="3047"/>
                  <a:pt x="732" y="1935"/>
                  <a:pt x="773" y="933"/>
                </a:cubicBezTo>
                <a:lnTo>
                  <a:pt x="0" y="91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3" name="Google Shape;363;p8"/>
          <p:cNvGrpSpPr/>
          <p:nvPr/>
        </p:nvGrpSpPr>
        <p:grpSpPr>
          <a:xfrm rot="1228528">
            <a:off x="8374546" y="1707672"/>
            <a:ext cx="171811" cy="954537"/>
            <a:chOff x="3708000" y="2146320"/>
            <a:chExt cx="127440" cy="708120"/>
          </a:xfrm>
        </p:grpSpPr>
        <p:sp>
          <p:nvSpPr>
            <p:cNvPr id="364" name="Google Shape;364;p8"/>
            <p:cNvSpPr/>
            <p:nvPr/>
          </p:nvSpPr>
          <p:spPr>
            <a:xfrm>
              <a:off x="3735360" y="2146320"/>
              <a:ext cx="70560" cy="708120"/>
            </a:xfrm>
            <a:custGeom>
              <a:avLst/>
              <a:gdLst/>
              <a:ahLst/>
              <a:cxnLst/>
              <a:rect l="l" t="t" r="r" b="b"/>
              <a:pathLst>
                <a:path w="196" h="1967" extrusionOk="0">
                  <a:moveTo>
                    <a:pt x="172" y="1967"/>
                  </a:moveTo>
                  <a:lnTo>
                    <a:pt x="172" y="1967"/>
                  </a:lnTo>
                  <a:cubicBezTo>
                    <a:pt x="162" y="1966"/>
                    <a:pt x="154" y="1958"/>
                    <a:pt x="155" y="1948"/>
                  </a:cubicBezTo>
                  <a:cubicBezTo>
                    <a:pt x="197" y="950"/>
                    <a:pt x="3" y="31"/>
                    <a:pt x="1" y="21"/>
                  </a:cubicBezTo>
                  <a:cubicBezTo>
                    <a:pt x="-1" y="12"/>
                    <a:pt x="5" y="2"/>
                    <a:pt x="14" y="0"/>
                  </a:cubicBezTo>
                  <a:cubicBezTo>
                    <a:pt x="24" y="-2"/>
                    <a:pt x="33" y="4"/>
                    <a:pt x="35" y="14"/>
                  </a:cubicBezTo>
                  <a:cubicBezTo>
                    <a:pt x="37" y="23"/>
                    <a:pt x="232" y="946"/>
                    <a:pt x="190" y="1950"/>
                  </a:cubicBezTo>
                  <a:cubicBezTo>
                    <a:pt x="190" y="1959"/>
                    <a:pt x="182" y="1967"/>
                    <a:pt x="172" y="196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8"/>
            <p:cNvSpPr/>
            <p:nvPr/>
          </p:nvSpPr>
          <p:spPr>
            <a:xfrm>
              <a:off x="3708000" y="2176920"/>
              <a:ext cx="77400" cy="26280"/>
            </a:xfrm>
            <a:custGeom>
              <a:avLst/>
              <a:gdLst/>
              <a:ahLst/>
              <a:cxnLst/>
              <a:rect l="l" t="t" r="r" b="b"/>
              <a:pathLst>
                <a:path w="215" h="73" extrusionOk="0">
                  <a:moveTo>
                    <a:pt x="18" y="73"/>
                  </a:moveTo>
                  <a:cubicBezTo>
                    <a:pt x="10" y="73"/>
                    <a:pt x="3" y="67"/>
                    <a:pt x="1" y="59"/>
                  </a:cubicBezTo>
                  <a:cubicBezTo>
                    <a:pt x="-1" y="49"/>
                    <a:pt x="5" y="40"/>
                    <a:pt x="15" y="38"/>
                  </a:cubicBezTo>
                  <a:lnTo>
                    <a:pt x="194" y="0"/>
                  </a:lnTo>
                  <a:cubicBezTo>
                    <a:pt x="204" y="-2"/>
                    <a:pt x="213" y="5"/>
                    <a:pt x="215" y="14"/>
                  </a:cubicBezTo>
                  <a:cubicBezTo>
                    <a:pt x="217" y="24"/>
                    <a:pt x="211" y="33"/>
                    <a:pt x="202" y="35"/>
                  </a:cubicBezTo>
                  <a:lnTo>
                    <a:pt x="22" y="72"/>
                  </a:lnTo>
                  <a:cubicBezTo>
                    <a:pt x="21" y="73"/>
                    <a:pt x="20" y="73"/>
                    <a:pt x="18" y="73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8"/>
            <p:cNvSpPr/>
            <p:nvPr/>
          </p:nvSpPr>
          <p:spPr>
            <a:xfrm>
              <a:off x="3760200" y="2813040"/>
              <a:ext cx="75240" cy="12960"/>
            </a:xfrm>
            <a:custGeom>
              <a:avLst/>
              <a:gdLst/>
              <a:ahLst/>
              <a:cxnLst/>
              <a:rect l="l" t="t" r="r" b="b"/>
              <a:pathLst>
                <a:path w="209" h="36" extrusionOk="0">
                  <a:moveTo>
                    <a:pt x="191" y="36"/>
                  </a:moveTo>
                  <a:lnTo>
                    <a:pt x="18" y="36"/>
                  </a:ln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191" y="0"/>
                  </a:lnTo>
                  <a:cubicBezTo>
                    <a:pt x="201" y="0"/>
                    <a:pt x="209" y="8"/>
                    <a:pt x="209" y="18"/>
                  </a:cubicBezTo>
                  <a:cubicBezTo>
                    <a:pt x="209" y="28"/>
                    <a:pt x="201" y="36"/>
                    <a:pt x="191" y="36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8"/>
            <p:cNvSpPr/>
            <p:nvPr/>
          </p:nvSpPr>
          <p:spPr>
            <a:xfrm>
              <a:off x="3772800" y="2791800"/>
              <a:ext cx="54000" cy="50400"/>
            </a:xfrm>
            <a:custGeom>
              <a:avLst/>
              <a:gdLst/>
              <a:ahLst/>
              <a:cxnLst/>
              <a:rect l="l" t="t" r="r" b="b"/>
              <a:pathLst>
                <a:path w="150" h="140" extrusionOk="0">
                  <a:moveTo>
                    <a:pt x="18" y="140"/>
                  </a:moveTo>
                  <a:cubicBezTo>
                    <a:pt x="13" y="140"/>
                    <a:pt x="8" y="138"/>
                    <a:pt x="5" y="134"/>
                  </a:cubicBezTo>
                  <a:cubicBezTo>
                    <a:pt x="-2" y="127"/>
                    <a:pt x="-1" y="116"/>
                    <a:pt x="6" y="109"/>
                  </a:cubicBezTo>
                  <a:lnTo>
                    <a:pt x="121" y="5"/>
                  </a:lnTo>
                  <a:cubicBezTo>
                    <a:pt x="128" y="-2"/>
                    <a:pt x="139" y="-1"/>
                    <a:pt x="146" y="6"/>
                  </a:cubicBezTo>
                  <a:cubicBezTo>
                    <a:pt x="152" y="13"/>
                    <a:pt x="152" y="24"/>
                    <a:pt x="144" y="31"/>
                  </a:cubicBezTo>
                  <a:lnTo>
                    <a:pt x="30" y="135"/>
                  </a:lnTo>
                  <a:cubicBezTo>
                    <a:pt x="26" y="138"/>
                    <a:pt x="22" y="140"/>
                    <a:pt x="18" y="140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5400" rIns="90000" bIns="54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8"/>
            <p:cNvSpPr/>
            <p:nvPr/>
          </p:nvSpPr>
          <p:spPr>
            <a:xfrm>
              <a:off x="3726000" y="2157480"/>
              <a:ext cx="46080" cy="59040"/>
            </a:xfrm>
            <a:custGeom>
              <a:avLst/>
              <a:gdLst/>
              <a:ahLst/>
              <a:cxnLst/>
              <a:rect l="l" t="t" r="r" b="b"/>
              <a:pathLst>
                <a:path w="128" h="164" extrusionOk="0">
                  <a:moveTo>
                    <a:pt x="18" y="164"/>
                  </a:moveTo>
                  <a:cubicBezTo>
                    <a:pt x="14" y="164"/>
                    <a:pt x="10" y="163"/>
                    <a:pt x="7" y="160"/>
                  </a:cubicBezTo>
                  <a:cubicBezTo>
                    <a:pt x="-1" y="155"/>
                    <a:pt x="-2" y="144"/>
                    <a:pt x="3" y="136"/>
                  </a:cubicBezTo>
                  <a:lnTo>
                    <a:pt x="96" y="7"/>
                  </a:lnTo>
                  <a:cubicBezTo>
                    <a:pt x="102" y="-1"/>
                    <a:pt x="113" y="-2"/>
                    <a:pt x="121" y="3"/>
                  </a:cubicBezTo>
                  <a:cubicBezTo>
                    <a:pt x="129" y="9"/>
                    <a:pt x="130" y="20"/>
                    <a:pt x="125" y="28"/>
                  </a:cubicBezTo>
                  <a:lnTo>
                    <a:pt x="32" y="156"/>
                  </a:lnTo>
                  <a:cubicBezTo>
                    <a:pt x="29" y="161"/>
                    <a:pt x="23" y="164"/>
                    <a:pt x="18" y="164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14025" rIns="90000" bIns="14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369" name="Google Shape;369;p8"/>
          <p:cNvCxnSpPr/>
          <p:nvPr/>
        </p:nvCxnSpPr>
        <p:spPr>
          <a:xfrm rot="10800000" flipH="1">
            <a:off x="7184575" y="3432975"/>
            <a:ext cx="929100" cy="2299800"/>
          </a:xfrm>
          <a:prstGeom prst="straightConnector1">
            <a:avLst/>
          </a:prstGeom>
          <a:noFill/>
          <a:ln w="19050" cap="flat" cmpd="sng">
            <a:solidFill>
              <a:srgbClr val="001966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3" name="Google Shape;413;p11"/>
          <p:cNvGrpSpPr/>
          <p:nvPr/>
        </p:nvGrpSpPr>
        <p:grpSpPr>
          <a:xfrm>
            <a:off x="-99" y="92830"/>
            <a:ext cx="9144199" cy="4957840"/>
            <a:chOff x="-99" y="92830"/>
            <a:chExt cx="9144199" cy="4957840"/>
          </a:xfrm>
        </p:grpSpPr>
        <p:grpSp>
          <p:nvGrpSpPr>
            <p:cNvPr id="414" name="Google Shape;414;p11"/>
            <p:cNvGrpSpPr/>
            <p:nvPr/>
          </p:nvGrpSpPr>
          <p:grpSpPr>
            <a:xfrm>
              <a:off x="-99" y="92830"/>
              <a:ext cx="9144199" cy="4957840"/>
              <a:chOff x="711375" y="548175"/>
              <a:chExt cx="7734900" cy="4055825"/>
            </a:xfrm>
          </p:grpSpPr>
          <p:cxnSp>
            <p:nvCxnSpPr>
              <p:cNvPr id="415" name="Google Shape;415;p11"/>
              <p:cNvCxnSpPr/>
              <p:nvPr/>
            </p:nvCxnSpPr>
            <p:spPr>
              <a:xfrm>
                <a:off x="711375" y="54817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" name="Google Shape;416;p11"/>
              <p:cNvCxnSpPr/>
              <p:nvPr/>
            </p:nvCxnSpPr>
            <p:spPr>
              <a:xfrm>
                <a:off x="711375" y="81856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" name="Google Shape;417;p11"/>
              <p:cNvCxnSpPr/>
              <p:nvPr/>
            </p:nvCxnSpPr>
            <p:spPr>
              <a:xfrm>
                <a:off x="711375" y="108895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" name="Google Shape;418;p11"/>
              <p:cNvCxnSpPr/>
              <p:nvPr/>
            </p:nvCxnSpPr>
            <p:spPr>
              <a:xfrm>
                <a:off x="711375" y="135934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" name="Google Shape;419;p11"/>
              <p:cNvCxnSpPr/>
              <p:nvPr/>
            </p:nvCxnSpPr>
            <p:spPr>
              <a:xfrm>
                <a:off x="711375" y="162972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" name="Google Shape;420;p11"/>
              <p:cNvCxnSpPr/>
              <p:nvPr/>
            </p:nvCxnSpPr>
            <p:spPr>
              <a:xfrm>
                <a:off x="711375" y="190011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" name="Google Shape;421;p11"/>
              <p:cNvCxnSpPr/>
              <p:nvPr/>
            </p:nvCxnSpPr>
            <p:spPr>
              <a:xfrm>
                <a:off x="711375" y="217050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" name="Google Shape;422;p11"/>
              <p:cNvCxnSpPr/>
              <p:nvPr/>
            </p:nvCxnSpPr>
            <p:spPr>
              <a:xfrm>
                <a:off x="711375" y="244089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" name="Google Shape;423;p11"/>
              <p:cNvCxnSpPr/>
              <p:nvPr/>
            </p:nvCxnSpPr>
            <p:spPr>
              <a:xfrm>
                <a:off x="711375" y="271128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" name="Google Shape;424;p11"/>
              <p:cNvCxnSpPr/>
              <p:nvPr/>
            </p:nvCxnSpPr>
            <p:spPr>
              <a:xfrm>
                <a:off x="711375" y="298167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" name="Google Shape;425;p11"/>
              <p:cNvCxnSpPr/>
              <p:nvPr/>
            </p:nvCxnSpPr>
            <p:spPr>
              <a:xfrm>
                <a:off x="711375" y="325205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" name="Google Shape;426;p11"/>
              <p:cNvCxnSpPr/>
              <p:nvPr/>
            </p:nvCxnSpPr>
            <p:spPr>
              <a:xfrm>
                <a:off x="711375" y="352244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" name="Google Shape;427;p11"/>
              <p:cNvCxnSpPr/>
              <p:nvPr/>
            </p:nvCxnSpPr>
            <p:spPr>
              <a:xfrm>
                <a:off x="711375" y="379283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" name="Google Shape;428;p11"/>
              <p:cNvCxnSpPr/>
              <p:nvPr/>
            </p:nvCxnSpPr>
            <p:spPr>
              <a:xfrm>
                <a:off x="711375" y="406322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" name="Google Shape;429;p11"/>
              <p:cNvCxnSpPr/>
              <p:nvPr/>
            </p:nvCxnSpPr>
            <p:spPr>
              <a:xfrm>
                <a:off x="711375" y="433361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" name="Google Shape;430;p11"/>
              <p:cNvCxnSpPr/>
              <p:nvPr/>
            </p:nvCxnSpPr>
            <p:spPr>
              <a:xfrm>
                <a:off x="711375" y="460400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431" name="Google Shape;431;p11"/>
            <p:cNvSpPr/>
            <p:nvPr/>
          </p:nvSpPr>
          <p:spPr>
            <a:xfrm>
              <a:off x="286147" y="197088"/>
              <a:ext cx="8419200" cy="4605600"/>
            </a:xfrm>
            <a:prstGeom prst="rect">
              <a:avLst/>
            </a:prstGeom>
            <a:solidFill>
              <a:srgbClr val="CCA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362351" y="268950"/>
              <a:ext cx="8419200" cy="460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433" name="Google Shape;433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952850"/>
            <a:ext cx="6576000" cy="79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6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34" name="Google Shape;434;p11"/>
          <p:cNvSpPr txBox="1">
            <a:spLocks noGrp="1"/>
          </p:cNvSpPr>
          <p:nvPr>
            <p:ph type="subTitle" idx="1"/>
          </p:nvPr>
        </p:nvSpPr>
        <p:spPr>
          <a:xfrm>
            <a:off x="1284000" y="2816250"/>
            <a:ext cx="6576000" cy="37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435" name="Google Shape;435;p11"/>
          <p:cNvGrpSpPr/>
          <p:nvPr/>
        </p:nvGrpSpPr>
        <p:grpSpPr>
          <a:xfrm rot="-9082302" flipH="1">
            <a:off x="6692862" y="3636828"/>
            <a:ext cx="1922658" cy="2316477"/>
            <a:chOff x="28440" y="3891600"/>
            <a:chExt cx="1922760" cy="2316600"/>
          </a:xfrm>
        </p:grpSpPr>
        <p:sp>
          <p:nvSpPr>
            <p:cNvPr id="436" name="Google Shape;436;p11"/>
            <p:cNvSpPr/>
            <p:nvPr/>
          </p:nvSpPr>
          <p:spPr>
            <a:xfrm>
              <a:off x="28440" y="3891600"/>
              <a:ext cx="1922760" cy="2316600"/>
            </a:xfrm>
            <a:custGeom>
              <a:avLst/>
              <a:gdLst/>
              <a:ahLst/>
              <a:cxnLst/>
              <a:rect l="l" t="t" r="r" b="b"/>
              <a:pathLst>
                <a:path w="5341" h="6435" extrusionOk="0">
                  <a:moveTo>
                    <a:pt x="923" y="0"/>
                  </a:moveTo>
                  <a:lnTo>
                    <a:pt x="5341" y="5722"/>
                  </a:lnTo>
                  <a:lnTo>
                    <a:pt x="4418" y="6435"/>
                  </a:lnTo>
                  <a:lnTo>
                    <a:pt x="0" y="713"/>
                  </a:lnTo>
                  <a:lnTo>
                    <a:pt x="9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1557720" y="5872320"/>
              <a:ext cx="393480" cy="335880"/>
            </a:xfrm>
            <a:custGeom>
              <a:avLst/>
              <a:gdLst/>
              <a:ahLst/>
              <a:cxnLst/>
              <a:rect l="l" t="t" r="r" b="b"/>
              <a:pathLst>
                <a:path w="1093" h="933" extrusionOk="0">
                  <a:moveTo>
                    <a:pt x="923" y="0"/>
                  </a:moveTo>
                  <a:lnTo>
                    <a:pt x="1093" y="220"/>
                  </a:lnTo>
                  <a:lnTo>
                    <a:pt x="170" y="933"/>
                  </a:lnTo>
                  <a:lnTo>
                    <a:pt x="0" y="713"/>
                  </a:lnTo>
                  <a:lnTo>
                    <a:pt x="9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28440" y="3891600"/>
              <a:ext cx="393480" cy="335880"/>
            </a:xfrm>
            <a:custGeom>
              <a:avLst/>
              <a:gdLst/>
              <a:ahLst/>
              <a:cxnLst/>
              <a:rect l="l" t="t" r="r" b="b"/>
              <a:pathLst>
                <a:path w="1093" h="933" extrusionOk="0">
                  <a:moveTo>
                    <a:pt x="923" y="0"/>
                  </a:moveTo>
                  <a:lnTo>
                    <a:pt x="1093" y="220"/>
                  </a:lnTo>
                  <a:lnTo>
                    <a:pt x="170" y="933"/>
                  </a:lnTo>
                  <a:lnTo>
                    <a:pt x="0" y="713"/>
                  </a:lnTo>
                  <a:lnTo>
                    <a:pt x="9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1495440" y="5734080"/>
              <a:ext cx="197640" cy="197640"/>
            </a:xfrm>
            <a:custGeom>
              <a:avLst/>
              <a:gdLst/>
              <a:ahLst/>
              <a:cxnLst/>
              <a:rect l="l" t="t" r="r" b="b"/>
              <a:pathLst>
                <a:path w="549" h="549" extrusionOk="0">
                  <a:moveTo>
                    <a:pt x="107" y="57"/>
                  </a:moveTo>
                  <a:cubicBezTo>
                    <a:pt x="227" y="-35"/>
                    <a:pt x="399" y="-13"/>
                    <a:pt x="492" y="107"/>
                  </a:cubicBezTo>
                  <a:cubicBezTo>
                    <a:pt x="585" y="227"/>
                    <a:pt x="563" y="399"/>
                    <a:pt x="443" y="492"/>
                  </a:cubicBezTo>
                  <a:cubicBezTo>
                    <a:pt x="323" y="584"/>
                    <a:pt x="150" y="562"/>
                    <a:pt x="58" y="442"/>
                  </a:cubicBezTo>
                  <a:cubicBezTo>
                    <a:pt x="-35" y="322"/>
                    <a:pt x="-13" y="150"/>
                    <a:pt x="107" y="5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11"/>
            <p:cNvSpPr/>
            <p:nvPr/>
          </p:nvSpPr>
          <p:spPr>
            <a:xfrm>
              <a:off x="1545120" y="5788080"/>
              <a:ext cx="98640" cy="89640"/>
            </a:xfrm>
            <a:custGeom>
              <a:avLst/>
              <a:gdLst/>
              <a:ahLst/>
              <a:cxnLst/>
              <a:rect l="l" t="t" r="r" b="b"/>
              <a:pathLst>
                <a:path w="274" h="249" extrusionOk="0">
                  <a:moveTo>
                    <a:pt x="17" y="217"/>
                  </a:moveTo>
                  <a:lnTo>
                    <a:pt x="17" y="217"/>
                  </a:lnTo>
                  <a:cubicBezTo>
                    <a:pt x="44" y="253"/>
                    <a:pt x="94" y="259"/>
                    <a:pt x="130" y="232"/>
                  </a:cubicBezTo>
                  <a:lnTo>
                    <a:pt x="243" y="145"/>
                  </a:lnTo>
                  <a:cubicBezTo>
                    <a:pt x="278" y="117"/>
                    <a:pt x="284" y="67"/>
                    <a:pt x="257" y="32"/>
                  </a:cubicBezTo>
                  <a:cubicBezTo>
                    <a:pt x="230" y="-4"/>
                    <a:pt x="179" y="-10"/>
                    <a:pt x="144" y="17"/>
                  </a:cubicBezTo>
                  <a:lnTo>
                    <a:pt x="31" y="104"/>
                  </a:lnTo>
                  <a:cubicBezTo>
                    <a:pt x="-4" y="131"/>
                    <a:pt x="-11" y="182"/>
                    <a:pt x="17" y="2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4625" rIns="90000" bIns="446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11"/>
            <p:cNvSpPr/>
            <p:nvPr/>
          </p:nvSpPr>
          <p:spPr>
            <a:xfrm>
              <a:off x="286200" y="4168440"/>
              <a:ext cx="198000" cy="197280"/>
            </a:xfrm>
            <a:custGeom>
              <a:avLst/>
              <a:gdLst/>
              <a:ahLst/>
              <a:cxnLst/>
              <a:rect l="l" t="t" r="r" b="b"/>
              <a:pathLst>
                <a:path w="550" h="548" extrusionOk="0">
                  <a:moveTo>
                    <a:pt x="107" y="56"/>
                  </a:moveTo>
                  <a:cubicBezTo>
                    <a:pt x="227" y="-36"/>
                    <a:pt x="399" y="-14"/>
                    <a:pt x="492" y="106"/>
                  </a:cubicBezTo>
                  <a:cubicBezTo>
                    <a:pt x="585" y="226"/>
                    <a:pt x="563" y="398"/>
                    <a:pt x="443" y="491"/>
                  </a:cubicBezTo>
                  <a:cubicBezTo>
                    <a:pt x="323" y="583"/>
                    <a:pt x="150" y="561"/>
                    <a:pt x="58" y="441"/>
                  </a:cubicBezTo>
                  <a:cubicBezTo>
                    <a:pt x="-35" y="321"/>
                    <a:pt x="-13" y="149"/>
                    <a:pt x="107" y="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11"/>
            <p:cNvSpPr/>
            <p:nvPr/>
          </p:nvSpPr>
          <p:spPr>
            <a:xfrm>
              <a:off x="335880" y="4222440"/>
              <a:ext cx="98640" cy="89280"/>
            </a:xfrm>
            <a:custGeom>
              <a:avLst/>
              <a:gdLst/>
              <a:ahLst/>
              <a:cxnLst/>
              <a:rect l="l" t="t" r="r" b="b"/>
              <a:pathLst>
                <a:path w="274" h="248" extrusionOk="0">
                  <a:moveTo>
                    <a:pt x="17" y="216"/>
                  </a:moveTo>
                  <a:lnTo>
                    <a:pt x="17" y="216"/>
                  </a:lnTo>
                  <a:cubicBezTo>
                    <a:pt x="44" y="252"/>
                    <a:pt x="95" y="258"/>
                    <a:pt x="130" y="231"/>
                  </a:cubicBezTo>
                  <a:lnTo>
                    <a:pt x="243" y="144"/>
                  </a:lnTo>
                  <a:cubicBezTo>
                    <a:pt x="278" y="116"/>
                    <a:pt x="284" y="66"/>
                    <a:pt x="257" y="31"/>
                  </a:cubicBezTo>
                  <a:cubicBezTo>
                    <a:pt x="230" y="-5"/>
                    <a:pt x="179" y="-11"/>
                    <a:pt x="144" y="16"/>
                  </a:cubicBezTo>
                  <a:lnTo>
                    <a:pt x="31" y="103"/>
                  </a:lnTo>
                  <a:cubicBezTo>
                    <a:pt x="-4" y="130"/>
                    <a:pt x="-11" y="181"/>
                    <a:pt x="17" y="2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4275" rIns="90000" bIns="442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11"/>
            <p:cNvSpPr/>
            <p:nvPr/>
          </p:nvSpPr>
          <p:spPr>
            <a:xfrm>
              <a:off x="642240" y="4886280"/>
              <a:ext cx="446760" cy="527040"/>
            </a:xfrm>
            <a:custGeom>
              <a:avLst/>
              <a:gdLst/>
              <a:ahLst/>
              <a:cxnLst/>
              <a:rect l="l" t="t" r="r" b="b"/>
              <a:pathLst>
                <a:path w="1241" h="1464" extrusionOk="0">
                  <a:moveTo>
                    <a:pt x="0" y="158"/>
                  </a:moveTo>
                  <a:lnTo>
                    <a:pt x="1008" y="1464"/>
                  </a:lnTo>
                  <a:lnTo>
                    <a:pt x="1149" y="1355"/>
                  </a:lnTo>
                  <a:cubicBezTo>
                    <a:pt x="1253" y="1275"/>
                    <a:pt x="1272" y="1125"/>
                    <a:pt x="1192" y="1021"/>
                  </a:cubicBezTo>
                  <a:lnTo>
                    <a:pt x="474" y="92"/>
                  </a:lnTo>
                  <a:cubicBezTo>
                    <a:pt x="394" y="-12"/>
                    <a:pt x="244" y="-31"/>
                    <a:pt x="140" y="49"/>
                  </a:cubicBezTo>
                  <a:lnTo>
                    <a:pt x="0" y="15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11"/>
            <p:cNvSpPr/>
            <p:nvPr/>
          </p:nvSpPr>
          <p:spPr>
            <a:xfrm>
              <a:off x="790560" y="5027400"/>
              <a:ext cx="191880" cy="232920"/>
            </a:xfrm>
            <a:custGeom>
              <a:avLst/>
              <a:gdLst/>
              <a:ahLst/>
              <a:cxnLst/>
              <a:rect l="l" t="t" r="r" b="b"/>
              <a:pathLst>
                <a:path w="533" h="647" extrusionOk="0">
                  <a:moveTo>
                    <a:pt x="16" y="115"/>
                  </a:moveTo>
                  <a:lnTo>
                    <a:pt x="405" y="619"/>
                  </a:lnTo>
                  <a:cubicBezTo>
                    <a:pt x="429" y="650"/>
                    <a:pt x="474" y="656"/>
                    <a:pt x="505" y="632"/>
                  </a:cubicBezTo>
                  <a:cubicBezTo>
                    <a:pt x="536" y="608"/>
                    <a:pt x="542" y="563"/>
                    <a:pt x="518" y="531"/>
                  </a:cubicBezTo>
                  <a:lnTo>
                    <a:pt x="129" y="28"/>
                  </a:lnTo>
                  <a:cubicBezTo>
                    <a:pt x="105" y="-4"/>
                    <a:pt x="60" y="-9"/>
                    <a:pt x="28" y="15"/>
                  </a:cubicBezTo>
                  <a:cubicBezTo>
                    <a:pt x="-3" y="39"/>
                    <a:pt x="-9" y="84"/>
                    <a:pt x="16" y="1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445" name="Google Shape;445;p11"/>
          <p:cNvCxnSpPr/>
          <p:nvPr/>
        </p:nvCxnSpPr>
        <p:spPr>
          <a:xfrm rot="4503765">
            <a:off x="7320607" y="3201536"/>
            <a:ext cx="379421" cy="2536002"/>
          </a:xfrm>
          <a:prstGeom prst="straightConnector1">
            <a:avLst/>
          </a:prstGeom>
          <a:noFill/>
          <a:ln w="19050" cap="flat" cmpd="sng">
            <a:solidFill>
              <a:srgbClr val="00196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6" name="Google Shape;446;p11"/>
          <p:cNvSpPr/>
          <p:nvPr/>
        </p:nvSpPr>
        <p:spPr>
          <a:xfrm flipH="1">
            <a:off x="166991" y="110452"/>
            <a:ext cx="741600" cy="741570"/>
          </a:xfrm>
          <a:custGeom>
            <a:avLst/>
            <a:gdLst/>
            <a:ahLst/>
            <a:cxnLst/>
            <a:rect l="l" t="t" r="r" b="b"/>
            <a:pathLst>
              <a:path w="463" h="463" extrusionOk="0">
                <a:moveTo>
                  <a:pt x="463" y="231"/>
                </a:moveTo>
                <a:cubicBezTo>
                  <a:pt x="463" y="359"/>
                  <a:pt x="360" y="463"/>
                  <a:pt x="232" y="463"/>
                </a:cubicBezTo>
                <a:cubicBezTo>
                  <a:pt x="104" y="463"/>
                  <a:pt x="0" y="359"/>
                  <a:pt x="0" y="231"/>
                </a:cubicBezTo>
                <a:cubicBezTo>
                  <a:pt x="0" y="104"/>
                  <a:pt x="104" y="0"/>
                  <a:pt x="232" y="0"/>
                </a:cubicBezTo>
                <a:cubicBezTo>
                  <a:pt x="360" y="0"/>
                  <a:pt x="463" y="104"/>
                  <a:pt x="463" y="23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11"/>
          <p:cNvSpPr/>
          <p:nvPr/>
        </p:nvSpPr>
        <p:spPr>
          <a:xfrm rot="-9486416" flipH="1">
            <a:off x="168769" y="830839"/>
            <a:ext cx="620854" cy="200103"/>
          </a:xfrm>
          <a:custGeom>
            <a:avLst/>
            <a:gdLst/>
            <a:ahLst/>
            <a:cxnLst/>
            <a:rect l="l" t="t" r="r" b="b"/>
            <a:pathLst>
              <a:path w="1390" h="448" extrusionOk="0">
                <a:moveTo>
                  <a:pt x="1373" y="448"/>
                </a:moveTo>
                <a:cubicBezTo>
                  <a:pt x="1369" y="448"/>
                  <a:pt x="1364" y="446"/>
                  <a:pt x="1361" y="443"/>
                </a:cubicBezTo>
                <a:cubicBezTo>
                  <a:pt x="1034" y="132"/>
                  <a:pt x="688" y="51"/>
                  <a:pt x="455" y="37"/>
                </a:cubicBezTo>
                <a:cubicBezTo>
                  <a:pt x="203" y="22"/>
                  <a:pt x="25" y="81"/>
                  <a:pt x="23" y="82"/>
                </a:cubicBezTo>
                <a:cubicBezTo>
                  <a:pt x="14" y="85"/>
                  <a:pt x="4" y="80"/>
                  <a:pt x="1" y="71"/>
                </a:cubicBezTo>
                <a:cubicBezTo>
                  <a:pt x="-2" y="61"/>
                  <a:pt x="3" y="51"/>
                  <a:pt x="12" y="48"/>
                </a:cubicBezTo>
                <a:cubicBezTo>
                  <a:pt x="19" y="46"/>
                  <a:pt x="743" y="-193"/>
                  <a:pt x="1385" y="417"/>
                </a:cubicBezTo>
                <a:cubicBezTo>
                  <a:pt x="1392" y="424"/>
                  <a:pt x="1392" y="435"/>
                  <a:pt x="1386" y="442"/>
                </a:cubicBezTo>
                <a:cubicBezTo>
                  <a:pt x="1382" y="446"/>
                  <a:pt x="1378" y="448"/>
                  <a:pt x="1373" y="448"/>
                </a:cubicBezTo>
                <a:close/>
              </a:path>
            </a:pathLst>
          </a:custGeom>
          <a:solidFill>
            <a:srgbClr val="00116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8" name="Google Shape;448;p11"/>
          <p:cNvGrpSpPr/>
          <p:nvPr/>
        </p:nvGrpSpPr>
        <p:grpSpPr>
          <a:xfrm rot="-3599923">
            <a:off x="567764" y="2177922"/>
            <a:ext cx="478496" cy="489632"/>
            <a:chOff x="3281400" y="77400"/>
            <a:chExt cx="248760" cy="254520"/>
          </a:xfrm>
        </p:grpSpPr>
        <p:sp>
          <p:nvSpPr>
            <p:cNvPr id="449" name="Google Shape;449;p11"/>
            <p:cNvSpPr/>
            <p:nvPr/>
          </p:nvSpPr>
          <p:spPr>
            <a:xfrm>
              <a:off x="3440520" y="116280"/>
              <a:ext cx="89640" cy="89640"/>
            </a:xfrm>
            <a:custGeom>
              <a:avLst/>
              <a:gdLst/>
              <a:ahLst/>
              <a:cxnLst/>
              <a:rect l="l" t="t" r="r" b="b"/>
              <a:pathLst>
                <a:path w="249" h="249" extrusionOk="0">
                  <a:moveTo>
                    <a:pt x="18" y="124"/>
                  </a:moveTo>
                  <a:lnTo>
                    <a:pt x="18" y="124"/>
                  </a:lnTo>
                  <a:moveTo>
                    <a:pt x="124" y="35"/>
                  </a:moveTo>
                  <a:cubicBezTo>
                    <a:pt x="75" y="35"/>
                    <a:pt x="35" y="75"/>
                    <a:pt x="35" y="124"/>
                  </a:cubicBezTo>
                  <a:lnTo>
                    <a:pt x="35" y="124"/>
                  </a:lnTo>
                  <a:cubicBezTo>
                    <a:pt x="35" y="148"/>
                    <a:pt x="44" y="170"/>
                    <a:pt x="61" y="187"/>
                  </a:cubicBezTo>
                  <a:cubicBezTo>
                    <a:pt x="78" y="204"/>
                    <a:pt x="100" y="213"/>
                    <a:pt x="124" y="213"/>
                  </a:cubicBezTo>
                  <a:lnTo>
                    <a:pt x="124" y="213"/>
                  </a:lnTo>
                  <a:cubicBezTo>
                    <a:pt x="174" y="213"/>
                    <a:pt x="213" y="174"/>
                    <a:pt x="214" y="125"/>
                  </a:cubicBezTo>
                  <a:cubicBezTo>
                    <a:pt x="214" y="101"/>
                    <a:pt x="205" y="78"/>
                    <a:pt x="188" y="61"/>
                  </a:cubicBezTo>
                  <a:cubicBezTo>
                    <a:pt x="171" y="44"/>
                    <a:pt x="149" y="35"/>
                    <a:pt x="125" y="35"/>
                  </a:cubicBezTo>
                  <a:lnTo>
                    <a:pt x="124" y="35"/>
                  </a:lnTo>
                  <a:moveTo>
                    <a:pt x="124" y="249"/>
                  </a:moveTo>
                  <a:lnTo>
                    <a:pt x="124" y="249"/>
                  </a:lnTo>
                  <a:cubicBezTo>
                    <a:pt x="91" y="249"/>
                    <a:pt x="60" y="236"/>
                    <a:pt x="36" y="212"/>
                  </a:cubicBezTo>
                  <a:cubicBezTo>
                    <a:pt x="13" y="188"/>
                    <a:pt x="0" y="157"/>
                    <a:pt x="0" y="124"/>
                  </a:cubicBezTo>
                  <a:cubicBezTo>
                    <a:pt x="0" y="91"/>
                    <a:pt x="13" y="59"/>
                    <a:pt x="37" y="36"/>
                  </a:cubicBezTo>
                  <a:cubicBezTo>
                    <a:pt x="60" y="13"/>
                    <a:pt x="91" y="0"/>
                    <a:pt x="124" y="0"/>
                  </a:cubicBezTo>
                  <a:lnTo>
                    <a:pt x="125" y="0"/>
                  </a:lnTo>
                  <a:cubicBezTo>
                    <a:pt x="158" y="0"/>
                    <a:pt x="189" y="13"/>
                    <a:pt x="213" y="37"/>
                  </a:cubicBezTo>
                  <a:cubicBezTo>
                    <a:pt x="236" y="60"/>
                    <a:pt x="249" y="91"/>
                    <a:pt x="249" y="125"/>
                  </a:cubicBezTo>
                  <a:cubicBezTo>
                    <a:pt x="249" y="193"/>
                    <a:pt x="193" y="249"/>
                    <a:pt x="124" y="249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4625" rIns="90000" bIns="446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11"/>
            <p:cNvSpPr/>
            <p:nvPr/>
          </p:nvSpPr>
          <p:spPr>
            <a:xfrm>
              <a:off x="3346560" y="236880"/>
              <a:ext cx="95400" cy="95040"/>
            </a:xfrm>
            <a:custGeom>
              <a:avLst/>
              <a:gdLst/>
              <a:ahLst/>
              <a:cxnLst/>
              <a:rect l="l" t="t" r="r" b="b"/>
              <a:pathLst>
                <a:path w="265" h="264" extrusionOk="0">
                  <a:moveTo>
                    <a:pt x="132" y="35"/>
                  </a:moveTo>
                  <a:cubicBezTo>
                    <a:pt x="79" y="35"/>
                    <a:pt x="36" y="78"/>
                    <a:pt x="36" y="132"/>
                  </a:cubicBezTo>
                  <a:cubicBezTo>
                    <a:pt x="36" y="157"/>
                    <a:pt x="46" y="182"/>
                    <a:pt x="64" y="200"/>
                  </a:cubicBezTo>
                  <a:cubicBezTo>
                    <a:pt x="82" y="218"/>
                    <a:pt x="106" y="229"/>
                    <a:pt x="132" y="229"/>
                  </a:cubicBezTo>
                  <a:lnTo>
                    <a:pt x="132" y="229"/>
                  </a:lnTo>
                  <a:cubicBezTo>
                    <a:pt x="158" y="229"/>
                    <a:pt x="182" y="219"/>
                    <a:pt x="201" y="201"/>
                  </a:cubicBezTo>
                  <a:cubicBezTo>
                    <a:pt x="219" y="182"/>
                    <a:pt x="229" y="158"/>
                    <a:pt x="229" y="132"/>
                  </a:cubicBezTo>
                  <a:cubicBezTo>
                    <a:pt x="229" y="79"/>
                    <a:pt x="186" y="35"/>
                    <a:pt x="133" y="35"/>
                  </a:cubicBezTo>
                  <a:lnTo>
                    <a:pt x="132" y="35"/>
                  </a:lnTo>
                  <a:moveTo>
                    <a:pt x="133" y="264"/>
                  </a:moveTo>
                  <a:lnTo>
                    <a:pt x="132" y="264"/>
                  </a:lnTo>
                  <a:cubicBezTo>
                    <a:pt x="97" y="264"/>
                    <a:pt x="64" y="250"/>
                    <a:pt x="39" y="225"/>
                  </a:cubicBezTo>
                  <a:cubicBezTo>
                    <a:pt x="14" y="200"/>
                    <a:pt x="0" y="167"/>
                    <a:pt x="0" y="131"/>
                  </a:cubicBezTo>
                  <a:cubicBezTo>
                    <a:pt x="1" y="59"/>
                    <a:pt x="60" y="0"/>
                    <a:pt x="132" y="0"/>
                  </a:cubicBezTo>
                  <a:lnTo>
                    <a:pt x="133" y="0"/>
                  </a:lnTo>
                  <a:cubicBezTo>
                    <a:pt x="168" y="0"/>
                    <a:pt x="201" y="14"/>
                    <a:pt x="226" y="39"/>
                  </a:cubicBezTo>
                  <a:cubicBezTo>
                    <a:pt x="251" y="64"/>
                    <a:pt x="265" y="97"/>
                    <a:pt x="265" y="132"/>
                  </a:cubicBezTo>
                  <a:cubicBezTo>
                    <a:pt x="264" y="168"/>
                    <a:pt x="251" y="201"/>
                    <a:pt x="226" y="226"/>
                  </a:cubicBezTo>
                  <a:cubicBezTo>
                    <a:pt x="201" y="250"/>
                    <a:pt x="168" y="264"/>
                    <a:pt x="133" y="264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11"/>
            <p:cNvSpPr/>
            <p:nvPr/>
          </p:nvSpPr>
          <p:spPr>
            <a:xfrm>
              <a:off x="3281400" y="77400"/>
              <a:ext cx="89640" cy="89280"/>
            </a:xfrm>
            <a:custGeom>
              <a:avLst/>
              <a:gdLst/>
              <a:ahLst/>
              <a:cxnLst/>
              <a:rect l="l" t="t" r="r" b="b"/>
              <a:pathLst>
                <a:path w="249" h="248" extrusionOk="0">
                  <a:moveTo>
                    <a:pt x="35" y="124"/>
                  </a:moveTo>
                  <a:cubicBezTo>
                    <a:pt x="35" y="173"/>
                    <a:pt x="75" y="213"/>
                    <a:pt x="124" y="213"/>
                  </a:cubicBezTo>
                  <a:lnTo>
                    <a:pt x="124" y="213"/>
                  </a:lnTo>
                  <a:cubicBezTo>
                    <a:pt x="148" y="213"/>
                    <a:pt x="170" y="204"/>
                    <a:pt x="187" y="187"/>
                  </a:cubicBezTo>
                  <a:cubicBezTo>
                    <a:pt x="204" y="170"/>
                    <a:pt x="213" y="148"/>
                    <a:pt x="213" y="124"/>
                  </a:cubicBezTo>
                  <a:cubicBezTo>
                    <a:pt x="214" y="75"/>
                    <a:pt x="174" y="35"/>
                    <a:pt x="124" y="35"/>
                  </a:cubicBezTo>
                  <a:lnTo>
                    <a:pt x="124" y="35"/>
                  </a:lnTo>
                  <a:cubicBezTo>
                    <a:pt x="75" y="35"/>
                    <a:pt x="35" y="75"/>
                    <a:pt x="35" y="124"/>
                  </a:cubicBezTo>
                  <a:moveTo>
                    <a:pt x="124" y="248"/>
                  </a:moveTo>
                  <a:lnTo>
                    <a:pt x="124" y="248"/>
                  </a:lnTo>
                  <a:cubicBezTo>
                    <a:pt x="55" y="248"/>
                    <a:pt x="-1" y="192"/>
                    <a:pt x="0" y="124"/>
                  </a:cubicBezTo>
                  <a:lnTo>
                    <a:pt x="0" y="124"/>
                  </a:lnTo>
                  <a:cubicBezTo>
                    <a:pt x="0" y="55"/>
                    <a:pt x="56" y="0"/>
                    <a:pt x="124" y="0"/>
                  </a:cubicBezTo>
                  <a:lnTo>
                    <a:pt x="125" y="0"/>
                  </a:lnTo>
                  <a:cubicBezTo>
                    <a:pt x="193" y="0"/>
                    <a:pt x="249" y="56"/>
                    <a:pt x="249" y="124"/>
                  </a:cubicBezTo>
                  <a:cubicBezTo>
                    <a:pt x="248" y="193"/>
                    <a:pt x="193" y="248"/>
                    <a:pt x="124" y="248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4275" rIns="90000" bIns="442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11"/>
            <p:cNvSpPr/>
            <p:nvPr/>
          </p:nvSpPr>
          <p:spPr>
            <a:xfrm>
              <a:off x="3334680" y="151200"/>
              <a:ext cx="58320" cy="121320"/>
            </a:xfrm>
            <a:custGeom>
              <a:avLst/>
              <a:gdLst/>
              <a:ahLst/>
              <a:cxnLst/>
              <a:rect l="l" t="t" r="r" b="b"/>
              <a:pathLst>
                <a:path w="162" h="337" extrusionOk="0">
                  <a:moveTo>
                    <a:pt x="144" y="337"/>
                  </a:moveTo>
                  <a:cubicBezTo>
                    <a:pt x="137" y="337"/>
                    <a:pt x="131" y="333"/>
                    <a:pt x="128" y="326"/>
                  </a:cubicBezTo>
                  <a:lnTo>
                    <a:pt x="1" y="24"/>
                  </a:lnTo>
                  <a:cubicBezTo>
                    <a:pt x="-2" y="15"/>
                    <a:pt x="2" y="5"/>
                    <a:pt x="11" y="1"/>
                  </a:cubicBezTo>
                  <a:cubicBezTo>
                    <a:pt x="20" y="-3"/>
                    <a:pt x="30" y="2"/>
                    <a:pt x="34" y="11"/>
                  </a:cubicBezTo>
                  <a:lnTo>
                    <a:pt x="161" y="313"/>
                  </a:lnTo>
                  <a:cubicBezTo>
                    <a:pt x="164" y="322"/>
                    <a:pt x="160" y="332"/>
                    <a:pt x="151" y="336"/>
                  </a:cubicBezTo>
                  <a:cubicBezTo>
                    <a:pt x="149" y="337"/>
                    <a:pt x="147" y="337"/>
                    <a:pt x="144" y="337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11"/>
            <p:cNvSpPr/>
            <p:nvPr/>
          </p:nvSpPr>
          <p:spPr>
            <a:xfrm>
              <a:off x="3334680" y="119520"/>
              <a:ext cx="119520" cy="38880"/>
            </a:xfrm>
            <a:custGeom>
              <a:avLst/>
              <a:gdLst/>
              <a:ahLst/>
              <a:cxnLst/>
              <a:rect l="l" t="t" r="r" b="b"/>
              <a:pathLst>
                <a:path w="332" h="108" extrusionOk="0">
                  <a:moveTo>
                    <a:pt x="315" y="108"/>
                  </a:moveTo>
                  <a:cubicBezTo>
                    <a:pt x="313" y="108"/>
                    <a:pt x="312" y="107"/>
                    <a:pt x="311" y="107"/>
                  </a:cubicBezTo>
                  <a:lnTo>
                    <a:pt x="14" y="34"/>
                  </a:lnTo>
                  <a:cubicBezTo>
                    <a:pt x="4" y="32"/>
                    <a:pt x="-2" y="22"/>
                    <a:pt x="1" y="13"/>
                  </a:cubicBezTo>
                  <a:cubicBezTo>
                    <a:pt x="3" y="4"/>
                    <a:pt x="13" y="-2"/>
                    <a:pt x="22" y="0"/>
                  </a:cubicBezTo>
                  <a:lnTo>
                    <a:pt x="319" y="73"/>
                  </a:lnTo>
                  <a:cubicBezTo>
                    <a:pt x="328" y="75"/>
                    <a:pt x="334" y="85"/>
                    <a:pt x="332" y="94"/>
                  </a:cubicBezTo>
                  <a:cubicBezTo>
                    <a:pt x="330" y="102"/>
                    <a:pt x="323" y="108"/>
                    <a:pt x="315" y="108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4" name="Google Shape;454;p11"/>
          <p:cNvGrpSpPr/>
          <p:nvPr/>
        </p:nvGrpSpPr>
        <p:grpSpPr>
          <a:xfrm rot="-4119558">
            <a:off x="8358104" y="738004"/>
            <a:ext cx="102596" cy="625298"/>
            <a:chOff x="4380840" y="239400"/>
            <a:chExt cx="102600" cy="625320"/>
          </a:xfrm>
        </p:grpSpPr>
        <p:sp>
          <p:nvSpPr>
            <p:cNvPr id="455" name="Google Shape;455;p11"/>
            <p:cNvSpPr/>
            <p:nvPr/>
          </p:nvSpPr>
          <p:spPr>
            <a:xfrm>
              <a:off x="4380840" y="239400"/>
              <a:ext cx="102600" cy="625320"/>
            </a:xfrm>
            <a:custGeom>
              <a:avLst/>
              <a:gdLst/>
              <a:ahLst/>
              <a:cxnLst/>
              <a:rect l="l" t="t" r="r" b="b"/>
              <a:pathLst>
                <a:path w="285" h="1737" extrusionOk="0">
                  <a:moveTo>
                    <a:pt x="234" y="24"/>
                  </a:moveTo>
                  <a:lnTo>
                    <a:pt x="234" y="24"/>
                  </a:lnTo>
                  <a:moveTo>
                    <a:pt x="234" y="24"/>
                  </a:moveTo>
                  <a:lnTo>
                    <a:pt x="234" y="24"/>
                  </a:lnTo>
                  <a:moveTo>
                    <a:pt x="268" y="1737"/>
                  </a:moveTo>
                  <a:cubicBezTo>
                    <a:pt x="268" y="1737"/>
                    <a:pt x="267" y="1737"/>
                    <a:pt x="267" y="1736"/>
                  </a:cubicBezTo>
                  <a:lnTo>
                    <a:pt x="52" y="1725"/>
                  </a:lnTo>
                  <a:cubicBezTo>
                    <a:pt x="42" y="1725"/>
                    <a:pt x="35" y="1716"/>
                    <a:pt x="35" y="1707"/>
                  </a:cubicBezTo>
                  <a:cubicBezTo>
                    <a:pt x="36" y="1697"/>
                    <a:pt x="44" y="1690"/>
                    <a:pt x="54" y="1690"/>
                  </a:cubicBezTo>
                  <a:lnTo>
                    <a:pt x="250" y="1700"/>
                  </a:lnTo>
                  <a:lnTo>
                    <a:pt x="233" y="39"/>
                  </a:lnTo>
                  <a:cubicBezTo>
                    <a:pt x="204" y="34"/>
                    <a:pt x="104" y="35"/>
                    <a:pt x="19" y="40"/>
                  </a:cubicBezTo>
                  <a:cubicBezTo>
                    <a:pt x="9" y="40"/>
                    <a:pt x="0" y="33"/>
                    <a:pt x="0" y="23"/>
                  </a:cubicBezTo>
                  <a:cubicBezTo>
                    <a:pt x="0" y="13"/>
                    <a:pt x="7" y="5"/>
                    <a:pt x="17" y="4"/>
                  </a:cubicBezTo>
                  <a:cubicBezTo>
                    <a:pt x="246" y="-7"/>
                    <a:pt x="259" y="9"/>
                    <a:pt x="264" y="16"/>
                  </a:cubicBezTo>
                  <a:cubicBezTo>
                    <a:pt x="267" y="19"/>
                    <a:pt x="268" y="24"/>
                    <a:pt x="268" y="29"/>
                  </a:cubicBezTo>
                  <a:lnTo>
                    <a:pt x="269" y="29"/>
                  </a:lnTo>
                  <a:lnTo>
                    <a:pt x="285" y="1719"/>
                  </a:lnTo>
                  <a:cubicBezTo>
                    <a:pt x="285" y="1724"/>
                    <a:pt x="284" y="1728"/>
                    <a:pt x="280" y="1732"/>
                  </a:cubicBezTo>
                  <a:cubicBezTo>
                    <a:pt x="277" y="1735"/>
                    <a:pt x="272" y="1737"/>
                    <a:pt x="268" y="173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11"/>
            <p:cNvSpPr/>
            <p:nvPr/>
          </p:nvSpPr>
          <p:spPr>
            <a:xfrm>
              <a:off x="4388400" y="452520"/>
              <a:ext cx="91080" cy="12600"/>
            </a:xfrm>
            <a:custGeom>
              <a:avLst/>
              <a:gdLst/>
              <a:ahLst/>
              <a:cxnLst/>
              <a:rect l="l" t="t" r="r" b="b"/>
              <a:pathLst>
                <a:path w="253" h="35" extrusionOk="0">
                  <a:moveTo>
                    <a:pt x="236" y="35"/>
                  </a:moveTo>
                  <a:lnTo>
                    <a:pt x="17" y="35"/>
                  </a:ln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7" y="0"/>
                    <a:pt x="17" y="0"/>
                  </a:cubicBezTo>
                  <a:lnTo>
                    <a:pt x="236" y="0"/>
                  </a:lnTo>
                  <a:cubicBezTo>
                    <a:pt x="246" y="0"/>
                    <a:pt x="253" y="8"/>
                    <a:pt x="253" y="18"/>
                  </a:cubicBezTo>
                  <a:cubicBezTo>
                    <a:pt x="253" y="28"/>
                    <a:pt x="246" y="35"/>
                    <a:pt x="236" y="35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11"/>
            <p:cNvSpPr/>
            <p:nvPr/>
          </p:nvSpPr>
          <p:spPr>
            <a:xfrm>
              <a:off x="4409280" y="283320"/>
              <a:ext cx="68760" cy="13320"/>
            </a:xfrm>
            <a:custGeom>
              <a:avLst/>
              <a:gdLst/>
              <a:ahLst/>
              <a:cxnLst/>
              <a:rect l="l" t="t" r="r" b="b"/>
              <a:pathLst>
                <a:path w="191" h="37" extrusionOk="0">
                  <a:moveTo>
                    <a:pt x="18" y="37"/>
                  </a:moveTo>
                  <a:cubicBezTo>
                    <a:pt x="8" y="37"/>
                    <a:pt x="0" y="29"/>
                    <a:pt x="0" y="20"/>
                  </a:cubicBezTo>
                  <a:cubicBezTo>
                    <a:pt x="0" y="10"/>
                    <a:pt x="8" y="2"/>
                    <a:pt x="18" y="2"/>
                  </a:cubicBezTo>
                  <a:lnTo>
                    <a:pt x="173" y="0"/>
                  </a:lnTo>
                  <a:cubicBezTo>
                    <a:pt x="183" y="-1"/>
                    <a:pt x="191" y="8"/>
                    <a:pt x="191" y="17"/>
                  </a:cubicBezTo>
                  <a:cubicBezTo>
                    <a:pt x="191" y="27"/>
                    <a:pt x="183" y="35"/>
                    <a:pt x="173" y="35"/>
                  </a:cubicBezTo>
                  <a:lnTo>
                    <a:pt x="18" y="37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11"/>
            <p:cNvSpPr/>
            <p:nvPr/>
          </p:nvSpPr>
          <p:spPr>
            <a:xfrm>
              <a:off x="4412520" y="327600"/>
              <a:ext cx="65880" cy="15480"/>
            </a:xfrm>
            <a:custGeom>
              <a:avLst/>
              <a:gdLst/>
              <a:ahLst/>
              <a:cxnLst/>
              <a:rect l="l" t="t" r="r" b="b"/>
              <a:pathLst>
                <a:path w="183" h="43" extrusionOk="0">
                  <a:moveTo>
                    <a:pt x="18" y="43"/>
                  </a:moveTo>
                  <a:cubicBezTo>
                    <a:pt x="9" y="43"/>
                    <a:pt x="1" y="36"/>
                    <a:pt x="0" y="26"/>
                  </a:cubicBezTo>
                  <a:cubicBezTo>
                    <a:pt x="0" y="17"/>
                    <a:pt x="7" y="8"/>
                    <a:pt x="17" y="8"/>
                  </a:cubicBezTo>
                  <a:lnTo>
                    <a:pt x="164" y="0"/>
                  </a:lnTo>
                  <a:cubicBezTo>
                    <a:pt x="174" y="0"/>
                    <a:pt x="182" y="7"/>
                    <a:pt x="183" y="17"/>
                  </a:cubicBezTo>
                  <a:cubicBezTo>
                    <a:pt x="183" y="27"/>
                    <a:pt x="176" y="35"/>
                    <a:pt x="166" y="36"/>
                  </a:cubicBezTo>
                  <a:lnTo>
                    <a:pt x="19" y="43"/>
                  </a:lnTo>
                  <a:lnTo>
                    <a:pt x="18" y="43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11"/>
            <p:cNvSpPr/>
            <p:nvPr/>
          </p:nvSpPr>
          <p:spPr>
            <a:xfrm>
              <a:off x="4415040" y="375480"/>
              <a:ext cx="63720" cy="13680"/>
            </a:xfrm>
            <a:custGeom>
              <a:avLst/>
              <a:gdLst/>
              <a:ahLst/>
              <a:cxnLst/>
              <a:rect l="l" t="t" r="r" b="b"/>
              <a:pathLst>
                <a:path w="177" h="38" extrusionOk="0">
                  <a:moveTo>
                    <a:pt x="17" y="38"/>
                  </a:moveTo>
                  <a:cubicBezTo>
                    <a:pt x="8" y="38"/>
                    <a:pt x="0" y="30"/>
                    <a:pt x="0" y="21"/>
                  </a:cubicBezTo>
                  <a:cubicBezTo>
                    <a:pt x="-1" y="11"/>
                    <a:pt x="7" y="3"/>
                    <a:pt x="17" y="3"/>
                  </a:cubicBezTo>
                  <a:lnTo>
                    <a:pt x="159" y="0"/>
                  </a:lnTo>
                  <a:cubicBezTo>
                    <a:pt x="170" y="0"/>
                    <a:pt x="177" y="7"/>
                    <a:pt x="177" y="17"/>
                  </a:cubicBezTo>
                  <a:cubicBezTo>
                    <a:pt x="177" y="27"/>
                    <a:pt x="170" y="35"/>
                    <a:pt x="160" y="35"/>
                  </a:cubicBezTo>
                  <a:lnTo>
                    <a:pt x="18" y="38"/>
                  </a:lnTo>
                  <a:lnTo>
                    <a:pt x="17" y="38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11"/>
            <p:cNvSpPr/>
            <p:nvPr/>
          </p:nvSpPr>
          <p:spPr>
            <a:xfrm>
              <a:off x="4418280" y="411840"/>
              <a:ext cx="60840" cy="14760"/>
            </a:xfrm>
            <a:custGeom>
              <a:avLst/>
              <a:gdLst/>
              <a:ahLst/>
              <a:cxnLst/>
              <a:rect l="l" t="t" r="r" b="b"/>
              <a:pathLst>
                <a:path w="169" h="41" extrusionOk="0">
                  <a:moveTo>
                    <a:pt x="18" y="41"/>
                  </a:moveTo>
                  <a:cubicBezTo>
                    <a:pt x="8" y="41"/>
                    <a:pt x="0" y="33"/>
                    <a:pt x="0" y="24"/>
                  </a:cubicBezTo>
                  <a:cubicBezTo>
                    <a:pt x="-1" y="14"/>
                    <a:pt x="6" y="6"/>
                    <a:pt x="16" y="5"/>
                  </a:cubicBezTo>
                  <a:cubicBezTo>
                    <a:pt x="62" y="4"/>
                    <a:pt x="106" y="2"/>
                    <a:pt x="151" y="0"/>
                  </a:cubicBezTo>
                  <a:cubicBezTo>
                    <a:pt x="161" y="-1"/>
                    <a:pt x="169" y="7"/>
                    <a:pt x="169" y="16"/>
                  </a:cubicBezTo>
                  <a:cubicBezTo>
                    <a:pt x="170" y="26"/>
                    <a:pt x="162" y="34"/>
                    <a:pt x="153" y="35"/>
                  </a:cubicBezTo>
                  <a:cubicBezTo>
                    <a:pt x="108" y="37"/>
                    <a:pt x="63" y="39"/>
                    <a:pt x="19" y="41"/>
                  </a:cubicBezTo>
                  <a:cubicBezTo>
                    <a:pt x="18" y="41"/>
                    <a:pt x="18" y="41"/>
                    <a:pt x="18" y="41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11"/>
            <p:cNvSpPr/>
            <p:nvPr/>
          </p:nvSpPr>
          <p:spPr>
            <a:xfrm>
              <a:off x="4432320" y="486720"/>
              <a:ext cx="41400" cy="13320"/>
            </a:xfrm>
            <a:custGeom>
              <a:avLst/>
              <a:gdLst/>
              <a:ahLst/>
              <a:cxnLst/>
              <a:rect l="l" t="t" r="r" b="b"/>
              <a:pathLst>
                <a:path w="115" h="37" extrusionOk="0">
                  <a:moveTo>
                    <a:pt x="18" y="37"/>
                  </a:moveTo>
                  <a:cubicBezTo>
                    <a:pt x="8" y="37"/>
                    <a:pt x="0" y="29"/>
                    <a:pt x="0" y="20"/>
                  </a:cubicBezTo>
                  <a:cubicBezTo>
                    <a:pt x="0" y="10"/>
                    <a:pt x="8" y="2"/>
                    <a:pt x="18" y="2"/>
                  </a:cubicBezTo>
                  <a:cubicBezTo>
                    <a:pt x="49" y="2"/>
                    <a:pt x="81" y="1"/>
                    <a:pt x="113" y="0"/>
                  </a:cubicBezTo>
                  <a:lnTo>
                    <a:pt x="115" y="18"/>
                  </a:lnTo>
                  <a:lnTo>
                    <a:pt x="114" y="35"/>
                  </a:lnTo>
                  <a:cubicBezTo>
                    <a:pt x="82" y="36"/>
                    <a:pt x="50" y="37"/>
                    <a:pt x="18" y="3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11"/>
            <p:cNvSpPr/>
            <p:nvPr/>
          </p:nvSpPr>
          <p:spPr>
            <a:xfrm>
              <a:off x="4417920" y="531720"/>
              <a:ext cx="62640" cy="14040"/>
            </a:xfrm>
            <a:custGeom>
              <a:avLst/>
              <a:gdLst/>
              <a:ahLst/>
              <a:cxnLst/>
              <a:rect l="l" t="t" r="r" b="b"/>
              <a:pathLst>
                <a:path w="174" h="39" extrusionOk="0">
                  <a:moveTo>
                    <a:pt x="156" y="39"/>
                  </a:moveTo>
                  <a:lnTo>
                    <a:pt x="155" y="39"/>
                  </a:lnTo>
                  <a:lnTo>
                    <a:pt x="151" y="39"/>
                  </a:lnTo>
                  <a:cubicBezTo>
                    <a:pt x="107" y="38"/>
                    <a:pt x="62" y="37"/>
                    <a:pt x="17" y="35"/>
                  </a:cubicBezTo>
                  <a:cubicBezTo>
                    <a:pt x="8" y="35"/>
                    <a:pt x="0" y="27"/>
                    <a:pt x="0" y="17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63" y="1"/>
                    <a:pt x="108" y="3"/>
                    <a:pt x="152" y="4"/>
                  </a:cubicBezTo>
                  <a:lnTo>
                    <a:pt x="156" y="4"/>
                  </a:lnTo>
                  <a:cubicBezTo>
                    <a:pt x="166" y="4"/>
                    <a:pt x="174" y="13"/>
                    <a:pt x="174" y="22"/>
                  </a:cubicBezTo>
                  <a:cubicBezTo>
                    <a:pt x="173" y="32"/>
                    <a:pt x="165" y="39"/>
                    <a:pt x="156" y="39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11"/>
            <p:cNvSpPr/>
            <p:nvPr/>
          </p:nvSpPr>
          <p:spPr>
            <a:xfrm>
              <a:off x="4423320" y="571320"/>
              <a:ext cx="57600" cy="14040"/>
            </a:xfrm>
            <a:custGeom>
              <a:avLst/>
              <a:gdLst/>
              <a:ahLst/>
              <a:cxnLst/>
              <a:rect l="l" t="t" r="r" b="b"/>
              <a:pathLst>
                <a:path w="160" h="39" extrusionOk="0">
                  <a:moveTo>
                    <a:pt x="142" y="39"/>
                  </a:moveTo>
                  <a:lnTo>
                    <a:pt x="141" y="39"/>
                  </a:lnTo>
                  <a:lnTo>
                    <a:pt x="17" y="35"/>
                  </a:lnTo>
                  <a:cubicBezTo>
                    <a:pt x="8" y="35"/>
                    <a:pt x="0" y="27"/>
                    <a:pt x="0" y="17"/>
                  </a:cubicBezTo>
                  <a:cubicBezTo>
                    <a:pt x="1" y="7"/>
                    <a:pt x="9" y="0"/>
                    <a:pt x="19" y="0"/>
                  </a:cubicBezTo>
                  <a:lnTo>
                    <a:pt x="143" y="4"/>
                  </a:lnTo>
                  <a:cubicBezTo>
                    <a:pt x="152" y="4"/>
                    <a:pt x="160" y="12"/>
                    <a:pt x="160" y="22"/>
                  </a:cubicBezTo>
                  <a:cubicBezTo>
                    <a:pt x="159" y="32"/>
                    <a:pt x="152" y="39"/>
                    <a:pt x="142" y="39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11"/>
            <p:cNvSpPr/>
            <p:nvPr/>
          </p:nvSpPr>
          <p:spPr>
            <a:xfrm>
              <a:off x="4429440" y="607680"/>
              <a:ext cx="51840" cy="13320"/>
            </a:xfrm>
            <a:custGeom>
              <a:avLst/>
              <a:gdLst/>
              <a:ahLst/>
              <a:cxnLst/>
              <a:rect l="l" t="t" r="r" b="b"/>
              <a:pathLst>
                <a:path w="144" h="37" extrusionOk="0">
                  <a:moveTo>
                    <a:pt x="126" y="37"/>
                  </a:moveTo>
                  <a:lnTo>
                    <a:pt x="126" y="37"/>
                  </a:lnTo>
                  <a:lnTo>
                    <a:pt x="18" y="35"/>
                  </a:lnTo>
                  <a:cubicBezTo>
                    <a:pt x="8" y="35"/>
                    <a:pt x="0" y="27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lnTo>
                    <a:pt x="126" y="2"/>
                  </a:lnTo>
                  <a:cubicBezTo>
                    <a:pt x="136" y="2"/>
                    <a:pt x="144" y="10"/>
                    <a:pt x="144" y="20"/>
                  </a:cubicBezTo>
                  <a:cubicBezTo>
                    <a:pt x="144" y="29"/>
                    <a:pt x="136" y="37"/>
                    <a:pt x="126" y="3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11"/>
            <p:cNvSpPr/>
            <p:nvPr/>
          </p:nvSpPr>
          <p:spPr>
            <a:xfrm>
              <a:off x="4424400" y="682200"/>
              <a:ext cx="57600" cy="13680"/>
            </a:xfrm>
            <a:custGeom>
              <a:avLst/>
              <a:gdLst/>
              <a:ahLst/>
              <a:cxnLst/>
              <a:rect l="l" t="t" r="r" b="b"/>
              <a:pathLst>
                <a:path w="160" h="38" extrusionOk="0">
                  <a:moveTo>
                    <a:pt x="18" y="38"/>
                  </a:moveTo>
                  <a:cubicBezTo>
                    <a:pt x="8" y="38"/>
                    <a:pt x="0" y="30"/>
                    <a:pt x="0" y="20"/>
                  </a:cubicBezTo>
                  <a:cubicBezTo>
                    <a:pt x="0" y="11"/>
                    <a:pt x="7" y="3"/>
                    <a:pt x="17" y="2"/>
                  </a:cubicBezTo>
                  <a:cubicBezTo>
                    <a:pt x="59" y="2"/>
                    <a:pt x="100" y="1"/>
                    <a:pt x="142" y="0"/>
                  </a:cubicBezTo>
                  <a:cubicBezTo>
                    <a:pt x="152" y="-1"/>
                    <a:pt x="160" y="7"/>
                    <a:pt x="160" y="17"/>
                  </a:cubicBezTo>
                  <a:cubicBezTo>
                    <a:pt x="160" y="27"/>
                    <a:pt x="152" y="35"/>
                    <a:pt x="143" y="35"/>
                  </a:cubicBezTo>
                  <a:cubicBezTo>
                    <a:pt x="101" y="36"/>
                    <a:pt x="60" y="37"/>
                    <a:pt x="18" y="38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11"/>
            <p:cNvSpPr/>
            <p:nvPr/>
          </p:nvSpPr>
          <p:spPr>
            <a:xfrm>
              <a:off x="4424400" y="720360"/>
              <a:ext cx="57960" cy="16560"/>
            </a:xfrm>
            <a:custGeom>
              <a:avLst/>
              <a:gdLst/>
              <a:ahLst/>
              <a:cxnLst/>
              <a:rect l="l" t="t" r="r" b="b"/>
              <a:pathLst>
                <a:path w="161" h="46" extrusionOk="0">
                  <a:moveTo>
                    <a:pt x="17" y="46"/>
                  </a:moveTo>
                  <a:cubicBezTo>
                    <a:pt x="8" y="46"/>
                    <a:pt x="1" y="39"/>
                    <a:pt x="0" y="29"/>
                  </a:cubicBezTo>
                  <a:cubicBezTo>
                    <a:pt x="-1" y="20"/>
                    <a:pt x="6" y="11"/>
                    <a:pt x="16" y="10"/>
                  </a:cubicBezTo>
                  <a:cubicBezTo>
                    <a:pt x="56" y="7"/>
                    <a:pt x="96" y="4"/>
                    <a:pt x="137" y="0"/>
                  </a:cubicBezTo>
                  <a:lnTo>
                    <a:pt x="142" y="0"/>
                  </a:lnTo>
                  <a:cubicBezTo>
                    <a:pt x="151" y="-1"/>
                    <a:pt x="160" y="6"/>
                    <a:pt x="161" y="16"/>
                  </a:cubicBezTo>
                  <a:cubicBezTo>
                    <a:pt x="162" y="26"/>
                    <a:pt x="155" y="34"/>
                    <a:pt x="145" y="35"/>
                  </a:cubicBezTo>
                  <a:lnTo>
                    <a:pt x="140" y="36"/>
                  </a:lnTo>
                  <a:cubicBezTo>
                    <a:pt x="99" y="39"/>
                    <a:pt x="59" y="42"/>
                    <a:pt x="19" y="46"/>
                  </a:cubicBezTo>
                  <a:cubicBezTo>
                    <a:pt x="18" y="46"/>
                    <a:pt x="18" y="46"/>
                    <a:pt x="17" y="46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11"/>
            <p:cNvSpPr/>
            <p:nvPr/>
          </p:nvSpPr>
          <p:spPr>
            <a:xfrm>
              <a:off x="4428360" y="768240"/>
              <a:ext cx="54360" cy="13320"/>
            </a:xfrm>
            <a:custGeom>
              <a:avLst/>
              <a:gdLst/>
              <a:ahLst/>
              <a:cxnLst/>
              <a:rect l="l" t="t" r="r" b="b"/>
              <a:pathLst>
                <a:path w="151" h="37" extrusionOk="0">
                  <a:moveTo>
                    <a:pt x="18" y="37"/>
                  </a:moveTo>
                  <a:cubicBezTo>
                    <a:pt x="8" y="37"/>
                    <a:pt x="1" y="30"/>
                    <a:pt x="0" y="20"/>
                  </a:cubicBezTo>
                  <a:cubicBezTo>
                    <a:pt x="0" y="10"/>
                    <a:pt x="8" y="2"/>
                    <a:pt x="18" y="2"/>
                  </a:cubicBezTo>
                  <a:lnTo>
                    <a:pt x="133" y="0"/>
                  </a:lnTo>
                  <a:lnTo>
                    <a:pt x="134" y="0"/>
                  </a:lnTo>
                  <a:cubicBezTo>
                    <a:pt x="143" y="0"/>
                    <a:pt x="151" y="8"/>
                    <a:pt x="151" y="17"/>
                  </a:cubicBezTo>
                  <a:cubicBezTo>
                    <a:pt x="152" y="27"/>
                    <a:pt x="144" y="35"/>
                    <a:pt x="134" y="35"/>
                  </a:cubicBezTo>
                  <a:lnTo>
                    <a:pt x="18" y="37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11"/>
            <p:cNvSpPr/>
            <p:nvPr/>
          </p:nvSpPr>
          <p:spPr>
            <a:xfrm>
              <a:off x="4425480" y="810000"/>
              <a:ext cx="57600" cy="13680"/>
            </a:xfrm>
            <a:custGeom>
              <a:avLst/>
              <a:gdLst/>
              <a:ahLst/>
              <a:cxnLst/>
              <a:rect l="l" t="t" r="r" b="b"/>
              <a:pathLst>
                <a:path w="160" h="38" extrusionOk="0">
                  <a:moveTo>
                    <a:pt x="18" y="38"/>
                  </a:moveTo>
                  <a:cubicBezTo>
                    <a:pt x="8" y="38"/>
                    <a:pt x="0" y="30"/>
                    <a:pt x="0" y="20"/>
                  </a:cubicBezTo>
                  <a:cubicBezTo>
                    <a:pt x="0" y="10"/>
                    <a:pt x="8" y="2"/>
                    <a:pt x="17" y="2"/>
                  </a:cubicBezTo>
                  <a:lnTo>
                    <a:pt x="143" y="0"/>
                  </a:lnTo>
                  <a:cubicBezTo>
                    <a:pt x="153" y="0"/>
                    <a:pt x="160" y="7"/>
                    <a:pt x="160" y="17"/>
                  </a:cubicBezTo>
                  <a:cubicBezTo>
                    <a:pt x="161" y="27"/>
                    <a:pt x="153" y="35"/>
                    <a:pt x="143" y="35"/>
                  </a:cubicBezTo>
                  <a:lnTo>
                    <a:pt x="18" y="38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11"/>
            <p:cNvSpPr/>
            <p:nvPr/>
          </p:nvSpPr>
          <p:spPr>
            <a:xfrm>
              <a:off x="4393440" y="645840"/>
              <a:ext cx="88200" cy="16920"/>
            </a:xfrm>
            <a:custGeom>
              <a:avLst/>
              <a:gdLst/>
              <a:ahLst/>
              <a:cxnLst/>
              <a:rect l="l" t="t" r="r" b="b"/>
              <a:pathLst>
                <a:path w="245" h="47" extrusionOk="0">
                  <a:moveTo>
                    <a:pt x="18" y="47"/>
                  </a:moveTo>
                  <a:cubicBezTo>
                    <a:pt x="8" y="47"/>
                    <a:pt x="1" y="40"/>
                    <a:pt x="0" y="31"/>
                  </a:cubicBezTo>
                  <a:cubicBezTo>
                    <a:pt x="-1" y="21"/>
                    <a:pt x="7" y="13"/>
                    <a:pt x="17" y="12"/>
                  </a:cubicBezTo>
                  <a:lnTo>
                    <a:pt x="226" y="0"/>
                  </a:lnTo>
                  <a:cubicBezTo>
                    <a:pt x="236" y="-1"/>
                    <a:pt x="244" y="6"/>
                    <a:pt x="245" y="16"/>
                  </a:cubicBezTo>
                  <a:cubicBezTo>
                    <a:pt x="245" y="26"/>
                    <a:pt x="238" y="34"/>
                    <a:pt x="228" y="35"/>
                  </a:cubicBezTo>
                  <a:lnTo>
                    <a:pt x="19" y="47"/>
                  </a:lnTo>
                  <a:cubicBezTo>
                    <a:pt x="18" y="47"/>
                    <a:pt x="18" y="47"/>
                    <a:pt x="18" y="4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0" name="Google Shape;470;p11"/>
          <p:cNvGrpSpPr/>
          <p:nvPr/>
        </p:nvGrpSpPr>
        <p:grpSpPr>
          <a:xfrm>
            <a:off x="7744953" y="110458"/>
            <a:ext cx="1484559" cy="1098905"/>
            <a:chOff x="4943880" y="2685600"/>
            <a:chExt cx="1905480" cy="1410480"/>
          </a:xfrm>
        </p:grpSpPr>
        <p:sp>
          <p:nvSpPr>
            <p:cNvPr id="471" name="Google Shape;471;p11"/>
            <p:cNvSpPr/>
            <p:nvPr/>
          </p:nvSpPr>
          <p:spPr>
            <a:xfrm>
              <a:off x="4943880" y="2685600"/>
              <a:ext cx="1905480" cy="1410480"/>
            </a:xfrm>
            <a:custGeom>
              <a:avLst/>
              <a:gdLst/>
              <a:ahLst/>
              <a:cxnLst/>
              <a:rect l="l" t="t" r="r" b="b"/>
              <a:pathLst>
                <a:path w="5293" h="3918" extrusionOk="0">
                  <a:moveTo>
                    <a:pt x="3226" y="1176"/>
                  </a:moveTo>
                  <a:cubicBezTo>
                    <a:pt x="3741" y="1376"/>
                    <a:pt x="3996" y="1956"/>
                    <a:pt x="3796" y="2471"/>
                  </a:cubicBezTo>
                  <a:lnTo>
                    <a:pt x="1931" y="1745"/>
                  </a:lnTo>
                  <a:cubicBezTo>
                    <a:pt x="2131" y="1230"/>
                    <a:pt x="2711" y="975"/>
                    <a:pt x="3226" y="1176"/>
                  </a:cubicBezTo>
                  <a:moveTo>
                    <a:pt x="5109" y="3665"/>
                  </a:moveTo>
                  <a:cubicBezTo>
                    <a:pt x="5648" y="2281"/>
                    <a:pt x="4963" y="722"/>
                    <a:pt x="3579" y="184"/>
                  </a:cubicBezTo>
                  <a:cubicBezTo>
                    <a:pt x="2195" y="-354"/>
                    <a:pt x="636" y="331"/>
                    <a:pt x="98" y="1714"/>
                  </a:cubicBezTo>
                  <a:lnTo>
                    <a:pt x="98" y="1714"/>
                  </a:lnTo>
                  <a:lnTo>
                    <a:pt x="0" y="1966"/>
                  </a:lnTo>
                  <a:lnTo>
                    <a:pt x="5011" y="3918"/>
                  </a:lnTo>
                  <a:lnTo>
                    <a:pt x="5109" y="366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11"/>
            <p:cNvSpPr/>
            <p:nvPr/>
          </p:nvSpPr>
          <p:spPr>
            <a:xfrm>
              <a:off x="6162480" y="2802960"/>
              <a:ext cx="60120" cy="102240"/>
            </a:xfrm>
            <a:custGeom>
              <a:avLst/>
              <a:gdLst/>
              <a:ahLst/>
              <a:cxnLst/>
              <a:rect l="l" t="t" r="r" b="b"/>
              <a:pathLst>
                <a:path w="167" h="284" extrusionOk="0">
                  <a:moveTo>
                    <a:pt x="0" y="259"/>
                  </a:moveTo>
                  <a:lnTo>
                    <a:pt x="101" y="0"/>
                  </a:lnTo>
                  <a:lnTo>
                    <a:pt x="167" y="25"/>
                  </a:lnTo>
                  <a:lnTo>
                    <a:pt x="66" y="284"/>
                  </a:lnTo>
                  <a:lnTo>
                    <a:pt x="0" y="259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11"/>
            <p:cNvSpPr/>
            <p:nvPr/>
          </p:nvSpPr>
          <p:spPr>
            <a:xfrm>
              <a:off x="5965920" y="2751840"/>
              <a:ext cx="36720" cy="102240"/>
            </a:xfrm>
            <a:custGeom>
              <a:avLst/>
              <a:gdLst/>
              <a:ahLst/>
              <a:cxnLst/>
              <a:rect l="l" t="t" r="r" b="b"/>
              <a:pathLst>
                <a:path w="102" h="284" extrusionOk="0">
                  <a:moveTo>
                    <a:pt x="0" y="276"/>
                  </a:moveTo>
                  <a:lnTo>
                    <a:pt x="31" y="0"/>
                  </a:lnTo>
                  <a:lnTo>
                    <a:pt x="102" y="8"/>
                  </a:lnTo>
                  <a:lnTo>
                    <a:pt x="71" y="284"/>
                  </a:lnTo>
                  <a:lnTo>
                    <a:pt x="0" y="276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11"/>
            <p:cNvSpPr/>
            <p:nvPr/>
          </p:nvSpPr>
          <p:spPr>
            <a:xfrm>
              <a:off x="5749560" y="2756160"/>
              <a:ext cx="40680" cy="102960"/>
            </a:xfrm>
            <a:custGeom>
              <a:avLst/>
              <a:gdLst/>
              <a:ahLst/>
              <a:cxnLst/>
              <a:rect l="l" t="t" r="r" b="b"/>
              <a:pathLst>
                <a:path w="113" h="286" extrusionOk="0">
                  <a:moveTo>
                    <a:pt x="43" y="286"/>
                  </a:moveTo>
                  <a:lnTo>
                    <a:pt x="0" y="11"/>
                  </a:lnTo>
                  <a:lnTo>
                    <a:pt x="71" y="0"/>
                  </a:lnTo>
                  <a:lnTo>
                    <a:pt x="113" y="275"/>
                  </a:lnTo>
                  <a:lnTo>
                    <a:pt x="43" y="286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11"/>
            <p:cNvSpPr/>
            <p:nvPr/>
          </p:nvSpPr>
          <p:spPr>
            <a:xfrm>
              <a:off x="5532120" y="2816640"/>
              <a:ext cx="64080" cy="101880"/>
            </a:xfrm>
            <a:custGeom>
              <a:avLst/>
              <a:gdLst/>
              <a:ahLst/>
              <a:cxnLst/>
              <a:rect l="l" t="t" r="r" b="b"/>
              <a:pathLst>
                <a:path w="178" h="283" extrusionOk="0">
                  <a:moveTo>
                    <a:pt x="112" y="283"/>
                  </a:moveTo>
                  <a:lnTo>
                    <a:pt x="0" y="28"/>
                  </a:lnTo>
                  <a:lnTo>
                    <a:pt x="65" y="0"/>
                  </a:lnTo>
                  <a:lnTo>
                    <a:pt x="178" y="254"/>
                  </a:lnTo>
                  <a:lnTo>
                    <a:pt x="112" y="28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11"/>
            <p:cNvSpPr/>
            <p:nvPr/>
          </p:nvSpPr>
          <p:spPr>
            <a:xfrm>
              <a:off x="5339520" y="2931120"/>
              <a:ext cx="82800" cy="94680"/>
            </a:xfrm>
            <a:custGeom>
              <a:avLst/>
              <a:gdLst/>
              <a:ahLst/>
              <a:cxnLst/>
              <a:rect l="l" t="t" r="r" b="b"/>
              <a:pathLst>
                <a:path w="230" h="263" extrusionOk="0">
                  <a:moveTo>
                    <a:pt x="174" y="263"/>
                  </a:moveTo>
                  <a:lnTo>
                    <a:pt x="0" y="45"/>
                  </a:lnTo>
                  <a:lnTo>
                    <a:pt x="55" y="0"/>
                  </a:lnTo>
                  <a:lnTo>
                    <a:pt x="230" y="218"/>
                  </a:lnTo>
                  <a:lnTo>
                    <a:pt x="174" y="26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11"/>
            <p:cNvSpPr/>
            <p:nvPr/>
          </p:nvSpPr>
          <p:spPr>
            <a:xfrm>
              <a:off x="5184360" y="3093120"/>
              <a:ext cx="96120" cy="80280"/>
            </a:xfrm>
            <a:custGeom>
              <a:avLst/>
              <a:gdLst/>
              <a:ahLst/>
              <a:cxnLst/>
              <a:rect l="l" t="t" r="r" b="b"/>
              <a:pathLst>
                <a:path w="267" h="223" extrusionOk="0">
                  <a:moveTo>
                    <a:pt x="225" y="223"/>
                  </a:moveTo>
                  <a:lnTo>
                    <a:pt x="0" y="58"/>
                  </a:lnTo>
                  <a:lnTo>
                    <a:pt x="42" y="0"/>
                  </a:lnTo>
                  <a:lnTo>
                    <a:pt x="267" y="165"/>
                  </a:lnTo>
                  <a:lnTo>
                    <a:pt x="225" y="22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35275" rIns="90000" bIns="352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11"/>
            <p:cNvSpPr/>
            <p:nvPr/>
          </p:nvSpPr>
          <p:spPr>
            <a:xfrm>
              <a:off x="5077800" y="3291120"/>
              <a:ext cx="102960" cy="60120"/>
            </a:xfrm>
            <a:custGeom>
              <a:avLst/>
              <a:gdLst/>
              <a:ahLst/>
              <a:cxnLst/>
              <a:rect l="l" t="t" r="r" b="b"/>
              <a:pathLst>
                <a:path w="286" h="167" extrusionOk="0">
                  <a:moveTo>
                    <a:pt x="260" y="167"/>
                  </a:moveTo>
                  <a:lnTo>
                    <a:pt x="0" y="66"/>
                  </a:lnTo>
                  <a:lnTo>
                    <a:pt x="26" y="0"/>
                  </a:lnTo>
                  <a:lnTo>
                    <a:pt x="286" y="101"/>
                  </a:lnTo>
                  <a:lnTo>
                    <a:pt x="260" y="167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15100" rIns="90000" bIns="15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11"/>
            <p:cNvSpPr/>
            <p:nvPr/>
          </p:nvSpPr>
          <p:spPr>
            <a:xfrm>
              <a:off x="6628320" y="3880440"/>
              <a:ext cx="102960" cy="60120"/>
            </a:xfrm>
            <a:custGeom>
              <a:avLst/>
              <a:gdLst/>
              <a:ahLst/>
              <a:cxnLst/>
              <a:rect l="l" t="t" r="r" b="b"/>
              <a:pathLst>
                <a:path w="286" h="167" extrusionOk="0">
                  <a:moveTo>
                    <a:pt x="260" y="167"/>
                  </a:moveTo>
                  <a:lnTo>
                    <a:pt x="0" y="66"/>
                  </a:lnTo>
                  <a:lnTo>
                    <a:pt x="26" y="0"/>
                  </a:lnTo>
                  <a:lnTo>
                    <a:pt x="286" y="101"/>
                  </a:lnTo>
                  <a:lnTo>
                    <a:pt x="260" y="167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15100" rIns="90000" bIns="15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11"/>
            <p:cNvSpPr/>
            <p:nvPr/>
          </p:nvSpPr>
          <p:spPr>
            <a:xfrm>
              <a:off x="6659640" y="3690720"/>
              <a:ext cx="102600" cy="36360"/>
            </a:xfrm>
            <a:custGeom>
              <a:avLst/>
              <a:gdLst/>
              <a:ahLst/>
              <a:cxnLst/>
              <a:rect l="l" t="t" r="r" b="b"/>
              <a:pathLst>
                <a:path w="285" h="101" extrusionOk="0">
                  <a:moveTo>
                    <a:pt x="277" y="101"/>
                  </a:moveTo>
                  <a:lnTo>
                    <a:pt x="0" y="71"/>
                  </a:lnTo>
                  <a:lnTo>
                    <a:pt x="8" y="0"/>
                  </a:lnTo>
                  <a:lnTo>
                    <a:pt x="285" y="30"/>
                  </a:lnTo>
                  <a:lnTo>
                    <a:pt x="277" y="101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11"/>
            <p:cNvSpPr/>
            <p:nvPr/>
          </p:nvSpPr>
          <p:spPr>
            <a:xfrm>
              <a:off x="6654600" y="3474360"/>
              <a:ext cx="103320" cy="40680"/>
            </a:xfrm>
            <a:custGeom>
              <a:avLst/>
              <a:gdLst/>
              <a:ahLst/>
              <a:cxnLst/>
              <a:rect l="l" t="t" r="r" b="b"/>
              <a:pathLst>
                <a:path w="287" h="113" extrusionOk="0">
                  <a:moveTo>
                    <a:pt x="287" y="70"/>
                  </a:moveTo>
                  <a:lnTo>
                    <a:pt x="11" y="113"/>
                  </a:lnTo>
                  <a:lnTo>
                    <a:pt x="0" y="42"/>
                  </a:lnTo>
                  <a:lnTo>
                    <a:pt x="276" y="0"/>
                  </a:lnTo>
                  <a:lnTo>
                    <a:pt x="287" y="70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11"/>
            <p:cNvSpPr/>
            <p:nvPr/>
          </p:nvSpPr>
          <p:spPr>
            <a:xfrm>
              <a:off x="6595200" y="3256920"/>
              <a:ext cx="102240" cy="63720"/>
            </a:xfrm>
            <a:custGeom>
              <a:avLst/>
              <a:gdLst/>
              <a:ahLst/>
              <a:cxnLst/>
              <a:rect l="l" t="t" r="r" b="b"/>
              <a:pathLst>
                <a:path w="284" h="177" extrusionOk="0">
                  <a:moveTo>
                    <a:pt x="284" y="65"/>
                  </a:moveTo>
                  <a:lnTo>
                    <a:pt x="29" y="177"/>
                  </a:lnTo>
                  <a:lnTo>
                    <a:pt x="0" y="112"/>
                  </a:lnTo>
                  <a:lnTo>
                    <a:pt x="256" y="0"/>
                  </a:lnTo>
                  <a:lnTo>
                    <a:pt x="284" y="65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18700" rIns="90000" bIns="187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11"/>
            <p:cNvSpPr/>
            <p:nvPr/>
          </p:nvSpPr>
          <p:spPr>
            <a:xfrm>
              <a:off x="6487920" y="3063960"/>
              <a:ext cx="94680" cy="82800"/>
            </a:xfrm>
            <a:custGeom>
              <a:avLst/>
              <a:gdLst/>
              <a:ahLst/>
              <a:cxnLst/>
              <a:rect l="l" t="t" r="r" b="b"/>
              <a:pathLst>
                <a:path w="263" h="230" extrusionOk="0">
                  <a:moveTo>
                    <a:pt x="263" y="56"/>
                  </a:moveTo>
                  <a:lnTo>
                    <a:pt x="45" y="230"/>
                  </a:lnTo>
                  <a:lnTo>
                    <a:pt x="0" y="175"/>
                  </a:lnTo>
                  <a:lnTo>
                    <a:pt x="218" y="0"/>
                  </a:lnTo>
                  <a:lnTo>
                    <a:pt x="263" y="56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37800" rIns="90000" bIns="378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11"/>
            <p:cNvSpPr/>
            <p:nvPr/>
          </p:nvSpPr>
          <p:spPr>
            <a:xfrm>
              <a:off x="6340320" y="2909160"/>
              <a:ext cx="80280" cy="96120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223" y="42"/>
                  </a:moveTo>
                  <a:lnTo>
                    <a:pt x="58" y="267"/>
                  </a:lnTo>
                  <a:lnTo>
                    <a:pt x="0" y="225"/>
                  </a:lnTo>
                  <a:lnTo>
                    <a:pt x="165" y="0"/>
                  </a:lnTo>
                  <a:lnTo>
                    <a:pt x="223" y="42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5" name="Google Shape;485;p11"/>
          <p:cNvSpPr/>
          <p:nvPr/>
        </p:nvSpPr>
        <p:spPr>
          <a:xfrm rot="899982">
            <a:off x="8173596" y="2207205"/>
            <a:ext cx="478547" cy="729569"/>
          </a:xfrm>
          <a:custGeom>
            <a:avLst/>
            <a:gdLst/>
            <a:ahLst/>
            <a:cxnLst/>
            <a:rect l="l" t="t" r="r" b="b"/>
            <a:pathLst>
              <a:path w="2503" h="3816" extrusionOk="0">
                <a:moveTo>
                  <a:pt x="1556" y="2196"/>
                </a:moveTo>
                <a:cubicBezTo>
                  <a:pt x="1331" y="2224"/>
                  <a:pt x="1104" y="2237"/>
                  <a:pt x="878" y="2233"/>
                </a:cubicBezTo>
                <a:cubicBezTo>
                  <a:pt x="1058" y="1740"/>
                  <a:pt x="1295" y="1267"/>
                  <a:pt x="1583" y="853"/>
                </a:cubicBezTo>
                <a:cubicBezTo>
                  <a:pt x="1578" y="1309"/>
                  <a:pt x="1572" y="1764"/>
                  <a:pt x="1556" y="2196"/>
                </a:cubicBezTo>
                <a:moveTo>
                  <a:pt x="2465" y="0"/>
                </a:moveTo>
                <a:cubicBezTo>
                  <a:pt x="2037" y="26"/>
                  <a:pt x="1660" y="39"/>
                  <a:pt x="1285" y="71"/>
                </a:cubicBezTo>
                <a:cubicBezTo>
                  <a:pt x="813" y="743"/>
                  <a:pt x="386" y="1476"/>
                  <a:pt x="15" y="2249"/>
                </a:cubicBezTo>
                <a:cubicBezTo>
                  <a:pt x="11" y="2486"/>
                  <a:pt x="7" y="2723"/>
                  <a:pt x="0" y="2967"/>
                </a:cubicBezTo>
                <a:cubicBezTo>
                  <a:pt x="528" y="3010"/>
                  <a:pt x="1059" y="3003"/>
                  <a:pt x="1567" y="2937"/>
                </a:cubicBezTo>
                <a:cubicBezTo>
                  <a:pt x="1565" y="3205"/>
                  <a:pt x="1564" y="3473"/>
                  <a:pt x="1527" y="3781"/>
                </a:cubicBezTo>
                <a:cubicBezTo>
                  <a:pt x="1825" y="3828"/>
                  <a:pt x="2130" y="3828"/>
                  <a:pt x="2457" y="3780"/>
                </a:cubicBezTo>
                <a:cubicBezTo>
                  <a:pt x="2515" y="2521"/>
                  <a:pt x="2518" y="1259"/>
                  <a:pt x="246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11"/>
          <p:cNvSpPr/>
          <p:nvPr/>
        </p:nvSpPr>
        <p:spPr>
          <a:xfrm rot="284395">
            <a:off x="8123259" y="2760263"/>
            <a:ext cx="209158" cy="133919"/>
          </a:xfrm>
          <a:custGeom>
            <a:avLst/>
            <a:gdLst/>
            <a:ahLst/>
            <a:cxnLst/>
            <a:rect l="l" t="t" r="r" b="b"/>
            <a:pathLst>
              <a:path w="581" h="372" extrusionOk="0">
                <a:moveTo>
                  <a:pt x="443" y="372"/>
                </a:moveTo>
                <a:cubicBezTo>
                  <a:pt x="442" y="372"/>
                  <a:pt x="441" y="372"/>
                  <a:pt x="439" y="371"/>
                </a:cubicBezTo>
                <a:cubicBezTo>
                  <a:pt x="433" y="370"/>
                  <a:pt x="427" y="365"/>
                  <a:pt x="425" y="358"/>
                </a:cubicBezTo>
                <a:lnTo>
                  <a:pt x="383" y="181"/>
                </a:lnTo>
                <a:lnTo>
                  <a:pt x="275" y="332"/>
                </a:lnTo>
                <a:cubicBezTo>
                  <a:pt x="271" y="337"/>
                  <a:pt x="264" y="340"/>
                  <a:pt x="257" y="339"/>
                </a:cubicBezTo>
                <a:cubicBezTo>
                  <a:pt x="251" y="337"/>
                  <a:pt x="245" y="332"/>
                  <a:pt x="244" y="326"/>
                </a:cubicBezTo>
                <a:lnTo>
                  <a:pt x="196" y="137"/>
                </a:lnTo>
                <a:lnTo>
                  <a:pt x="74" y="290"/>
                </a:lnTo>
                <a:cubicBezTo>
                  <a:pt x="70" y="296"/>
                  <a:pt x="63" y="298"/>
                  <a:pt x="56" y="296"/>
                </a:cubicBezTo>
                <a:cubicBezTo>
                  <a:pt x="49" y="295"/>
                  <a:pt x="44" y="289"/>
                  <a:pt x="43" y="282"/>
                </a:cubicBezTo>
                <a:lnTo>
                  <a:pt x="1" y="21"/>
                </a:lnTo>
                <a:cubicBezTo>
                  <a:pt x="-1" y="12"/>
                  <a:pt x="6" y="3"/>
                  <a:pt x="16" y="1"/>
                </a:cubicBezTo>
                <a:cubicBezTo>
                  <a:pt x="25" y="-1"/>
                  <a:pt x="34" y="6"/>
                  <a:pt x="36" y="16"/>
                </a:cubicBezTo>
                <a:lnTo>
                  <a:pt x="71" y="237"/>
                </a:lnTo>
                <a:lnTo>
                  <a:pt x="191" y="87"/>
                </a:lnTo>
                <a:cubicBezTo>
                  <a:pt x="195" y="81"/>
                  <a:pt x="202" y="79"/>
                  <a:pt x="209" y="80"/>
                </a:cubicBezTo>
                <a:cubicBezTo>
                  <a:pt x="215" y="82"/>
                  <a:pt x="220" y="87"/>
                  <a:pt x="222" y="93"/>
                </a:cubicBezTo>
                <a:lnTo>
                  <a:pt x="269" y="280"/>
                </a:lnTo>
                <a:lnTo>
                  <a:pt x="377" y="129"/>
                </a:lnTo>
                <a:cubicBezTo>
                  <a:pt x="381" y="124"/>
                  <a:pt x="388" y="121"/>
                  <a:pt x="395" y="122"/>
                </a:cubicBezTo>
                <a:cubicBezTo>
                  <a:pt x="401" y="124"/>
                  <a:pt x="407" y="129"/>
                  <a:pt x="408" y="135"/>
                </a:cubicBezTo>
                <a:lnTo>
                  <a:pt x="450" y="311"/>
                </a:lnTo>
                <a:lnTo>
                  <a:pt x="549" y="162"/>
                </a:lnTo>
                <a:cubicBezTo>
                  <a:pt x="554" y="154"/>
                  <a:pt x="565" y="152"/>
                  <a:pt x="574" y="157"/>
                </a:cubicBezTo>
                <a:cubicBezTo>
                  <a:pt x="582" y="163"/>
                  <a:pt x="584" y="174"/>
                  <a:pt x="578" y="182"/>
                </a:cubicBezTo>
                <a:lnTo>
                  <a:pt x="457" y="364"/>
                </a:lnTo>
                <a:cubicBezTo>
                  <a:pt x="454" y="369"/>
                  <a:pt x="448" y="372"/>
                  <a:pt x="443" y="372"/>
                </a:cubicBezTo>
                <a:close/>
              </a:path>
            </a:pathLst>
          </a:custGeom>
          <a:solidFill>
            <a:srgbClr val="00116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11"/>
          <p:cNvSpPr/>
          <p:nvPr/>
        </p:nvSpPr>
        <p:spPr>
          <a:xfrm rot="-899973">
            <a:off x="483884" y="4074320"/>
            <a:ext cx="375356" cy="564792"/>
          </a:xfrm>
          <a:custGeom>
            <a:avLst/>
            <a:gdLst/>
            <a:ahLst/>
            <a:cxnLst/>
            <a:rect l="l" t="t" r="r" b="b"/>
            <a:pathLst>
              <a:path w="2655" h="3995" extrusionOk="0">
                <a:moveTo>
                  <a:pt x="58" y="498"/>
                </a:moveTo>
                <a:cubicBezTo>
                  <a:pt x="200" y="701"/>
                  <a:pt x="342" y="904"/>
                  <a:pt x="497" y="1128"/>
                </a:cubicBezTo>
                <a:cubicBezTo>
                  <a:pt x="677" y="947"/>
                  <a:pt x="922" y="830"/>
                  <a:pt x="1176" y="805"/>
                </a:cubicBezTo>
                <a:cubicBezTo>
                  <a:pt x="1292" y="794"/>
                  <a:pt x="1418" y="804"/>
                  <a:pt x="1510" y="875"/>
                </a:cubicBezTo>
                <a:cubicBezTo>
                  <a:pt x="1627" y="967"/>
                  <a:pt x="1656" y="1142"/>
                  <a:pt x="1603" y="1280"/>
                </a:cubicBezTo>
                <a:cubicBezTo>
                  <a:pt x="1549" y="1418"/>
                  <a:pt x="1426" y="1520"/>
                  <a:pt x="1291" y="1581"/>
                </a:cubicBezTo>
                <a:cubicBezTo>
                  <a:pt x="1156" y="1642"/>
                  <a:pt x="1008" y="1666"/>
                  <a:pt x="842" y="1690"/>
                </a:cubicBezTo>
                <a:cubicBezTo>
                  <a:pt x="850" y="1895"/>
                  <a:pt x="858" y="2099"/>
                  <a:pt x="861" y="2322"/>
                </a:cubicBezTo>
                <a:cubicBezTo>
                  <a:pt x="1063" y="2316"/>
                  <a:pt x="1274" y="2311"/>
                  <a:pt x="1457" y="2396"/>
                </a:cubicBezTo>
                <a:cubicBezTo>
                  <a:pt x="1641" y="2481"/>
                  <a:pt x="1787" y="2684"/>
                  <a:pt x="1737" y="2880"/>
                </a:cubicBezTo>
                <a:cubicBezTo>
                  <a:pt x="1707" y="2998"/>
                  <a:pt x="1611" y="3092"/>
                  <a:pt x="1500" y="3141"/>
                </a:cubicBezTo>
                <a:cubicBezTo>
                  <a:pt x="1388" y="3191"/>
                  <a:pt x="1263" y="3200"/>
                  <a:pt x="1141" y="3191"/>
                </a:cubicBezTo>
                <a:cubicBezTo>
                  <a:pt x="850" y="3170"/>
                  <a:pt x="567" y="3049"/>
                  <a:pt x="325" y="2846"/>
                </a:cubicBezTo>
                <a:cubicBezTo>
                  <a:pt x="185" y="3039"/>
                  <a:pt x="73" y="3254"/>
                  <a:pt x="0" y="3488"/>
                </a:cubicBezTo>
                <a:cubicBezTo>
                  <a:pt x="307" y="3729"/>
                  <a:pt x="666" y="3913"/>
                  <a:pt x="1051" y="3974"/>
                </a:cubicBezTo>
                <a:cubicBezTo>
                  <a:pt x="1436" y="4035"/>
                  <a:pt x="1850" y="3964"/>
                  <a:pt x="2167" y="3737"/>
                </a:cubicBezTo>
                <a:cubicBezTo>
                  <a:pt x="2484" y="3510"/>
                  <a:pt x="2690" y="3118"/>
                  <a:pt x="2650" y="2730"/>
                </a:cubicBezTo>
                <a:cubicBezTo>
                  <a:pt x="2611" y="2341"/>
                  <a:pt x="2305" y="1983"/>
                  <a:pt x="1911" y="1947"/>
                </a:cubicBezTo>
                <a:cubicBezTo>
                  <a:pt x="2278" y="1901"/>
                  <a:pt x="2573" y="1564"/>
                  <a:pt x="2612" y="1196"/>
                </a:cubicBezTo>
                <a:cubicBezTo>
                  <a:pt x="2650" y="829"/>
                  <a:pt x="2454" y="458"/>
                  <a:pt x="2152" y="244"/>
                </a:cubicBezTo>
                <a:cubicBezTo>
                  <a:pt x="1851" y="30"/>
                  <a:pt x="1460" y="-37"/>
                  <a:pt x="1095" y="19"/>
                </a:cubicBezTo>
                <a:cubicBezTo>
                  <a:pt x="730" y="74"/>
                  <a:pt x="389" y="243"/>
                  <a:pt x="58" y="49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11"/>
          <p:cNvSpPr/>
          <p:nvPr/>
        </p:nvSpPr>
        <p:spPr>
          <a:xfrm rot="8999985">
            <a:off x="450648" y="4568508"/>
            <a:ext cx="620853" cy="200104"/>
          </a:xfrm>
          <a:custGeom>
            <a:avLst/>
            <a:gdLst/>
            <a:ahLst/>
            <a:cxnLst/>
            <a:rect l="l" t="t" r="r" b="b"/>
            <a:pathLst>
              <a:path w="1390" h="448" extrusionOk="0">
                <a:moveTo>
                  <a:pt x="1373" y="448"/>
                </a:moveTo>
                <a:cubicBezTo>
                  <a:pt x="1369" y="448"/>
                  <a:pt x="1364" y="446"/>
                  <a:pt x="1361" y="443"/>
                </a:cubicBezTo>
                <a:cubicBezTo>
                  <a:pt x="1034" y="132"/>
                  <a:pt x="688" y="51"/>
                  <a:pt x="455" y="37"/>
                </a:cubicBezTo>
                <a:cubicBezTo>
                  <a:pt x="203" y="22"/>
                  <a:pt x="25" y="81"/>
                  <a:pt x="23" y="82"/>
                </a:cubicBezTo>
                <a:cubicBezTo>
                  <a:pt x="14" y="85"/>
                  <a:pt x="4" y="80"/>
                  <a:pt x="1" y="71"/>
                </a:cubicBezTo>
                <a:cubicBezTo>
                  <a:pt x="-2" y="61"/>
                  <a:pt x="3" y="51"/>
                  <a:pt x="12" y="48"/>
                </a:cubicBezTo>
                <a:cubicBezTo>
                  <a:pt x="19" y="46"/>
                  <a:pt x="743" y="-193"/>
                  <a:pt x="1385" y="417"/>
                </a:cubicBezTo>
                <a:cubicBezTo>
                  <a:pt x="1392" y="424"/>
                  <a:pt x="1392" y="435"/>
                  <a:pt x="1386" y="442"/>
                </a:cubicBezTo>
                <a:cubicBezTo>
                  <a:pt x="1382" y="446"/>
                  <a:pt x="1378" y="448"/>
                  <a:pt x="1373" y="448"/>
                </a:cubicBezTo>
                <a:close/>
              </a:path>
            </a:pathLst>
          </a:custGeom>
          <a:solidFill>
            <a:srgbClr val="00116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9"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" name="Google Shape;491;p13"/>
          <p:cNvGrpSpPr/>
          <p:nvPr/>
        </p:nvGrpSpPr>
        <p:grpSpPr>
          <a:xfrm>
            <a:off x="-99" y="92830"/>
            <a:ext cx="9144199" cy="4957840"/>
            <a:chOff x="-99" y="92830"/>
            <a:chExt cx="9144199" cy="4957840"/>
          </a:xfrm>
        </p:grpSpPr>
        <p:grpSp>
          <p:nvGrpSpPr>
            <p:cNvPr id="492" name="Google Shape;492;p13"/>
            <p:cNvGrpSpPr/>
            <p:nvPr/>
          </p:nvGrpSpPr>
          <p:grpSpPr>
            <a:xfrm>
              <a:off x="-99" y="92830"/>
              <a:ext cx="9144199" cy="4957840"/>
              <a:chOff x="711375" y="548175"/>
              <a:chExt cx="7734900" cy="4055825"/>
            </a:xfrm>
          </p:grpSpPr>
          <p:cxnSp>
            <p:nvCxnSpPr>
              <p:cNvPr id="493" name="Google Shape;493;p13"/>
              <p:cNvCxnSpPr/>
              <p:nvPr/>
            </p:nvCxnSpPr>
            <p:spPr>
              <a:xfrm>
                <a:off x="711375" y="54817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4" name="Google Shape;494;p13"/>
              <p:cNvCxnSpPr/>
              <p:nvPr/>
            </p:nvCxnSpPr>
            <p:spPr>
              <a:xfrm>
                <a:off x="711375" y="81856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5" name="Google Shape;495;p13"/>
              <p:cNvCxnSpPr/>
              <p:nvPr/>
            </p:nvCxnSpPr>
            <p:spPr>
              <a:xfrm>
                <a:off x="711375" y="108895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6" name="Google Shape;496;p13"/>
              <p:cNvCxnSpPr/>
              <p:nvPr/>
            </p:nvCxnSpPr>
            <p:spPr>
              <a:xfrm>
                <a:off x="711375" y="135934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7" name="Google Shape;497;p13"/>
              <p:cNvCxnSpPr/>
              <p:nvPr/>
            </p:nvCxnSpPr>
            <p:spPr>
              <a:xfrm>
                <a:off x="711375" y="162972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8" name="Google Shape;498;p13"/>
              <p:cNvCxnSpPr/>
              <p:nvPr/>
            </p:nvCxnSpPr>
            <p:spPr>
              <a:xfrm>
                <a:off x="711375" y="190011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9" name="Google Shape;499;p13"/>
              <p:cNvCxnSpPr/>
              <p:nvPr/>
            </p:nvCxnSpPr>
            <p:spPr>
              <a:xfrm>
                <a:off x="711375" y="217050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0" name="Google Shape;500;p13"/>
              <p:cNvCxnSpPr/>
              <p:nvPr/>
            </p:nvCxnSpPr>
            <p:spPr>
              <a:xfrm>
                <a:off x="711375" y="244089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1" name="Google Shape;501;p13"/>
              <p:cNvCxnSpPr/>
              <p:nvPr/>
            </p:nvCxnSpPr>
            <p:spPr>
              <a:xfrm>
                <a:off x="711375" y="271128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2" name="Google Shape;502;p13"/>
              <p:cNvCxnSpPr/>
              <p:nvPr/>
            </p:nvCxnSpPr>
            <p:spPr>
              <a:xfrm>
                <a:off x="711375" y="298167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3" name="Google Shape;503;p13"/>
              <p:cNvCxnSpPr/>
              <p:nvPr/>
            </p:nvCxnSpPr>
            <p:spPr>
              <a:xfrm>
                <a:off x="711375" y="325205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4" name="Google Shape;504;p13"/>
              <p:cNvCxnSpPr/>
              <p:nvPr/>
            </p:nvCxnSpPr>
            <p:spPr>
              <a:xfrm>
                <a:off x="711375" y="352244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5" name="Google Shape;505;p13"/>
              <p:cNvCxnSpPr/>
              <p:nvPr/>
            </p:nvCxnSpPr>
            <p:spPr>
              <a:xfrm>
                <a:off x="711375" y="379283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6" name="Google Shape;506;p13"/>
              <p:cNvCxnSpPr/>
              <p:nvPr/>
            </p:nvCxnSpPr>
            <p:spPr>
              <a:xfrm>
                <a:off x="711375" y="406322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7" name="Google Shape;507;p13"/>
              <p:cNvCxnSpPr/>
              <p:nvPr/>
            </p:nvCxnSpPr>
            <p:spPr>
              <a:xfrm>
                <a:off x="711375" y="433361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8" name="Google Shape;508;p13"/>
              <p:cNvCxnSpPr/>
              <p:nvPr/>
            </p:nvCxnSpPr>
            <p:spPr>
              <a:xfrm>
                <a:off x="711375" y="460400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509" name="Google Shape;509;p13"/>
            <p:cNvSpPr/>
            <p:nvPr/>
          </p:nvSpPr>
          <p:spPr>
            <a:xfrm>
              <a:off x="286147" y="197088"/>
              <a:ext cx="8419200" cy="4605600"/>
            </a:xfrm>
            <a:prstGeom prst="rect">
              <a:avLst/>
            </a:prstGeom>
            <a:solidFill>
              <a:srgbClr val="CCA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10" name="Google Shape;510;p13"/>
            <p:cNvSpPr/>
            <p:nvPr/>
          </p:nvSpPr>
          <p:spPr>
            <a:xfrm>
              <a:off x="362351" y="268950"/>
              <a:ext cx="8419200" cy="460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511" name="Google Shape;511;p13"/>
          <p:cNvSpPr txBox="1">
            <a:spLocks noGrp="1"/>
          </p:cNvSpPr>
          <p:nvPr>
            <p:ph type="subTitle" idx="1"/>
          </p:nvPr>
        </p:nvSpPr>
        <p:spPr>
          <a:xfrm>
            <a:off x="1996975" y="2216582"/>
            <a:ext cx="2425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2" name="Google Shape;512;p13"/>
          <p:cNvSpPr txBox="1">
            <a:spLocks noGrp="1"/>
          </p:cNvSpPr>
          <p:nvPr>
            <p:ph type="subTitle" idx="2"/>
          </p:nvPr>
        </p:nvSpPr>
        <p:spPr>
          <a:xfrm>
            <a:off x="5559473" y="2216582"/>
            <a:ext cx="2425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3" name="Google Shape;513;p13"/>
          <p:cNvSpPr txBox="1">
            <a:spLocks noGrp="1"/>
          </p:cNvSpPr>
          <p:nvPr>
            <p:ph type="subTitle" idx="3"/>
          </p:nvPr>
        </p:nvSpPr>
        <p:spPr>
          <a:xfrm>
            <a:off x="1996975" y="3483824"/>
            <a:ext cx="2425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4" name="Google Shape;514;p13"/>
          <p:cNvSpPr txBox="1">
            <a:spLocks noGrp="1"/>
          </p:cNvSpPr>
          <p:nvPr>
            <p:ph type="subTitle" idx="4"/>
          </p:nvPr>
        </p:nvSpPr>
        <p:spPr>
          <a:xfrm>
            <a:off x="5559473" y="3483824"/>
            <a:ext cx="2425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13"/>
          <p:cNvSpPr txBox="1">
            <a:spLocks noGrp="1"/>
          </p:cNvSpPr>
          <p:nvPr>
            <p:ph type="title" hasCustomPrompt="1"/>
          </p:nvPr>
        </p:nvSpPr>
        <p:spPr>
          <a:xfrm>
            <a:off x="1158775" y="1903326"/>
            <a:ext cx="7335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16" name="Google Shape;516;p13"/>
          <p:cNvSpPr txBox="1">
            <a:spLocks noGrp="1"/>
          </p:cNvSpPr>
          <p:nvPr>
            <p:ph type="title" idx="5" hasCustomPrompt="1"/>
          </p:nvPr>
        </p:nvSpPr>
        <p:spPr>
          <a:xfrm>
            <a:off x="1158775" y="3169418"/>
            <a:ext cx="7314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17" name="Google Shape;517;p13"/>
          <p:cNvSpPr txBox="1">
            <a:spLocks noGrp="1"/>
          </p:cNvSpPr>
          <p:nvPr>
            <p:ph type="title" idx="6" hasCustomPrompt="1"/>
          </p:nvPr>
        </p:nvSpPr>
        <p:spPr>
          <a:xfrm>
            <a:off x="4721273" y="1903963"/>
            <a:ext cx="7314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18" name="Google Shape;518;p13"/>
          <p:cNvSpPr txBox="1">
            <a:spLocks noGrp="1"/>
          </p:cNvSpPr>
          <p:nvPr>
            <p:ph type="title" idx="7" hasCustomPrompt="1"/>
          </p:nvPr>
        </p:nvSpPr>
        <p:spPr>
          <a:xfrm>
            <a:off x="4721273" y="3169420"/>
            <a:ext cx="7314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19" name="Google Shape;519;p13"/>
          <p:cNvSpPr txBox="1">
            <a:spLocks noGrp="1"/>
          </p:cNvSpPr>
          <p:nvPr>
            <p:ph type="subTitle" idx="8"/>
          </p:nvPr>
        </p:nvSpPr>
        <p:spPr>
          <a:xfrm>
            <a:off x="1996975" y="1903316"/>
            <a:ext cx="24258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20" name="Google Shape;520;p13"/>
          <p:cNvSpPr txBox="1">
            <a:spLocks noGrp="1"/>
          </p:cNvSpPr>
          <p:nvPr>
            <p:ph type="subTitle" idx="9"/>
          </p:nvPr>
        </p:nvSpPr>
        <p:spPr>
          <a:xfrm>
            <a:off x="1996975" y="3170688"/>
            <a:ext cx="24258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21" name="Google Shape;521;p13"/>
          <p:cNvSpPr txBox="1">
            <a:spLocks noGrp="1"/>
          </p:cNvSpPr>
          <p:nvPr>
            <p:ph type="subTitle" idx="13"/>
          </p:nvPr>
        </p:nvSpPr>
        <p:spPr>
          <a:xfrm>
            <a:off x="5559473" y="1903316"/>
            <a:ext cx="24258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22" name="Google Shape;522;p13"/>
          <p:cNvSpPr txBox="1">
            <a:spLocks noGrp="1"/>
          </p:cNvSpPr>
          <p:nvPr>
            <p:ph type="subTitle" idx="14"/>
          </p:nvPr>
        </p:nvSpPr>
        <p:spPr>
          <a:xfrm>
            <a:off x="5559473" y="3170686"/>
            <a:ext cx="24258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23" name="Google Shape;523;p13"/>
          <p:cNvSpPr txBox="1">
            <a:spLocks noGrp="1"/>
          </p:cNvSpPr>
          <p:nvPr>
            <p:ph type="title" idx="15"/>
          </p:nvPr>
        </p:nvSpPr>
        <p:spPr>
          <a:xfrm>
            <a:off x="1054075" y="567650"/>
            <a:ext cx="7035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24" name="Google Shape;524;p13"/>
          <p:cNvSpPr/>
          <p:nvPr/>
        </p:nvSpPr>
        <p:spPr>
          <a:xfrm>
            <a:off x="8377135" y="4409885"/>
            <a:ext cx="856440" cy="803880"/>
          </a:xfrm>
          <a:custGeom>
            <a:avLst/>
            <a:gdLst/>
            <a:ahLst/>
            <a:cxnLst/>
            <a:rect l="l" t="t" r="r" b="b"/>
            <a:pathLst>
              <a:path w="2379" h="2233" extrusionOk="0">
                <a:moveTo>
                  <a:pt x="2379" y="1516"/>
                </a:moveTo>
                <a:lnTo>
                  <a:pt x="1767" y="1056"/>
                </a:lnTo>
                <a:lnTo>
                  <a:pt x="2281" y="481"/>
                </a:lnTo>
                <a:lnTo>
                  <a:pt x="1743" y="0"/>
                </a:lnTo>
                <a:lnTo>
                  <a:pt x="1188" y="622"/>
                </a:lnTo>
                <a:lnTo>
                  <a:pt x="432" y="56"/>
                </a:lnTo>
                <a:lnTo>
                  <a:pt x="0" y="633"/>
                </a:lnTo>
                <a:lnTo>
                  <a:pt x="706" y="1162"/>
                </a:lnTo>
                <a:lnTo>
                  <a:pt x="179" y="1753"/>
                </a:lnTo>
                <a:lnTo>
                  <a:pt x="717" y="2233"/>
                </a:lnTo>
                <a:lnTo>
                  <a:pt x="1285" y="1597"/>
                </a:lnTo>
                <a:lnTo>
                  <a:pt x="1946" y="2093"/>
                </a:lnTo>
                <a:lnTo>
                  <a:pt x="2379" y="151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13"/>
          <p:cNvSpPr/>
          <p:nvPr/>
        </p:nvSpPr>
        <p:spPr>
          <a:xfrm>
            <a:off x="8347801" y="-41948"/>
            <a:ext cx="741600" cy="741570"/>
          </a:xfrm>
          <a:custGeom>
            <a:avLst/>
            <a:gdLst/>
            <a:ahLst/>
            <a:cxnLst/>
            <a:rect l="l" t="t" r="r" b="b"/>
            <a:pathLst>
              <a:path w="463" h="463" extrusionOk="0">
                <a:moveTo>
                  <a:pt x="463" y="231"/>
                </a:moveTo>
                <a:cubicBezTo>
                  <a:pt x="463" y="359"/>
                  <a:pt x="360" y="463"/>
                  <a:pt x="232" y="463"/>
                </a:cubicBezTo>
                <a:cubicBezTo>
                  <a:pt x="104" y="463"/>
                  <a:pt x="0" y="359"/>
                  <a:pt x="0" y="231"/>
                </a:cubicBezTo>
                <a:cubicBezTo>
                  <a:pt x="0" y="104"/>
                  <a:pt x="104" y="0"/>
                  <a:pt x="232" y="0"/>
                </a:cubicBezTo>
                <a:cubicBezTo>
                  <a:pt x="360" y="0"/>
                  <a:pt x="463" y="104"/>
                  <a:pt x="463" y="23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26" name="Google Shape;526;p13"/>
          <p:cNvGrpSpPr/>
          <p:nvPr/>
        </p:nvGrpSpPr>
        <p:grpSpPr>
          <a:xfrm rot="8100000">
            <a:off x="-1521401" y="1111900"/>
            <a:ext cx="3115050" cy="1694864"/>
            <a:chOff x="720000" y="6076080"/>
            <a:chExt cx="3115080" cy="1694880"/>
          </a:xfrm>
        </p:grpSpPr>
        <p:sp>
          <p:nvSpPr>
            <p:cNvPr id="527" name="Google Shape;527;p13"/>
            <p:cNvSpPr/>
            <p:nvPr/>
          </p:nvSpPr>
          <p:spPr>
            <a:xfrm>
              <a:off x="720000" y="6076080"/>
              <a:ext cx="3115080" cy="1694880"/>
            </a:xfrm>
            <a:custGeom>
              <a:avLst/>
              <a:gdLst/>
              <a:ahLst/>
              <a:cxnLst/>
              <a:rect l="l" t="t" r="r" b="b"/>
              <a:pathLst>
                <a:path w="8653" h="4708" extrusionOk="0">
                  <a:moveTo>
                    <a:pt x="8653" y="996"/>
                  </a:moveTo>
                  <a:lnTo>
                    <a:pt x="451" y="4708"/>
                  </a:lnTo>
                  <a:lnTo>
                    <a:pt x="0" y="3712"/>
                  </a:lnTo>
                  <a:lnTo>
                    <a:pt x="8202" y="0"/>
                  </a:lnTo>
                  <a:lnTo>
                    <a:pt x="8653" y="996"/>
                  </a:lnTo>
                  <a:close/>
                </a:path>
              </a:pathLst>
            </a:custGeom>
            <a:solidFill>
              <a:srgbClr val="FF844E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13"/>
            <p:cNvSpPr/>
            <p:nvPr/>
          </p:nvSpPr>
          <p:spPr>
            <a:xfrm>
              <a:off x="806760" y="736020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13"/>
            <p:cNvSpPr/>
            <p:nvPr/>
          </p:nvSpPr>
          <p:spPr>
            <a:xfrm>
              <a:off x="1056600" y="724716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13"/>
            <p:cNvSpPr/>
            <p:nvPr/>
          </p:nvSpPr>
          <p:spPr>
            <a:xfrm>
              <a:off x="1306440" y="713412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13"/>
            <p:cNvSpPr/>
            <p:nvPr/>
          </p:nvSpPr>
          <p:spPr>
            <a:xfrm>
              <a:off x="1556280" y="702108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13"/>
            <p:cNvSpPr/>
            <p:nvPr/>
          </p:nvSpPr>
          <p:spPr>
            <a:xfrm>
              <a:off x="1806120" y="690804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13"/>
            <p:cNvSpPr/>
            <p:nvPr/>
          </p:nvSpPr>
          <p:spPr>
            <a:xfrm>
              <a:off x="2055960" y="679500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13"/>
            <p:cNvSpPr/>
            <p:nvPr/>
          </p:nvSpPr>
          <p:spPr>
            <a:xfrm>
              <a:off x="2305800" y="668196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13"/>
            <p:cNvSpPr/>
            <p:nvPr/>
          </p:nvSpPr>
          <p:spPr>
            <a:xfrm>
              <a:off x="2555640" y="656892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13"/>
            <p:cNvSpPr/>
            <p:nvPr/>
          </p:nvSpPr>
          <p:spPr>
            <a:xfrm>
              <a:off x="2805480" y="645588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13"/>
            <p:cNvSpPr/>
            <p:nvPr/>
          </p:nvSpPr>
          <p:spPr>
            <a:xfrm>
              <a:off x="3055320" y="634284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13"/>
            <p:cNvSpPr/>
            <p:nvPr/>
          </p:nvSpPr>
          <p:spPr>
            <a:xfrm>
              <a:off x="3304800" y="622980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13"/>
            <p:cNvSpPr/>
            <p:nvPr/>
          </p:nvSpPr>
          <p:spPr>
            <a:xfrm>
              <a:off x="3554640" y="611676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0" name="Google Shape;540;p13"/>
          <p:cNvGrpSpPr/>
          <p:nvPr/>
        </p:nvGrpSpPr>
        <p:grpSpPr>
          <a:xfrm rot="-5669084">
            <a:off x="-184876" y="1707011"/>
            <a:ext cx="1270478" cy="718719"/>
            <a:chOff x="1195575" y="1247040"/>
            <a:chExt cx="501480" cy="283680"/>
          </a:xfrm>
        </p:grpSpPr>
        <p:grpSp>
          <p:nvGrpSpPr>
            <p:cNvPr id="541" name="Google Shape;541;p13"/>
            <p:cNvGrpSpPr/>
            <p:nvPr/>
          </p:nvGrpSpPr>
          <p:grpSpPr>
            <a:xfrm>
              <a:off x="1195575" y="1263600"/>
              <a:ext cx="501480" cy="267120"/>
              <a:chOff x="5319000" y="1263600"/>
              <a:chExt cx="501480" cy="267120"/>
            </a:xfrm>
          </p:grpSpPr>
          <p:sp>
            <p:nvSpPr>
              <p:cNvPr id="542" name="Google Shape;542;p13"/>
              <p:cNvSpPr/>
              <p:nvPr/>
            </p:nvSpPr>
            <p:spPr>
              <a:xfrm>
                <a:off x="5756040" y="1465920"/>
                <a:ext cx="64440" cy="64800"/>
              </a:xfrm>
              <a:custGeom>
                <a:avLst/>
                <a:gdLst/>
                <a:ahLst/>
                <a:cxnLst/>
                <a:rect l="l" t="t" r="r" b="b"/>
                <a:pathLst>
                  <a:path w="179" h="180" extrusionOk="0">
                    <a:moveTo>
                      <a:pt x="89" y="27"/>
                    </a:moveTo>
                    <a:cubicBezTo>
                      <a:pt x="55" y="27"/>
                      <a:pt x="27" y="55"/>
                      <a:pt x="27" y="90"/>
                    </a:cubicBezTo>
                    <a:cubicBezTo>
                      <a:pt x="27" y="124"/>
                      <a:pt x="55" y="152"/>
                      <a:pt x="89" y="152"/>
                    </a:cubicBezTo>
                    <a:cubicBezTo>
                      <a:pt x="124" y="152"/>
                      <a:pt x="152" y="124"/>
                      <a:pt x="152" y="90"/>
                    </a:cubicBezTo>
                    <a:cubicBezTo>
                      <a:pt x="152" y="55"/>
                      <a:pt x="124" y="27"/>
                      <a:pt x="89" y="27"/>
                    </a:cubicBezTo>
                    <a:moveTo>
                      <a:pt x="89" y="180"/>
                    </a:moveTo>
                    <a:cubicBezTo>
                      <a:pt x="40" y="180"/>
                      <a:pt x="0" y="139"/>
                      <a:pt x="0" y="90"/>
                    </a:cubicBezTo>
                    <a:cubicBezTo>
                      <a:pt x="0" y="41"/>
                      <a:pt x="40" y="0"/>
                      <a:pt x="89" y="0"/>
                    </a:cubicBezTo>
                    <a:cubicBezTo>
                      <a:pt x="139" y="0"/>
                      <a:pt x="179" y="41"/>
                      <a:pt x="179" y="90"/>
                    </a:cubicBezTo>
                    <a:cubicBezTo>
                      <a:pt x="179" y="139"/>
                      <a:pt x="139" y="180"/>
                      <a:pt x="89" y="180"/>
                    </a:cubicBez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</p:spPr>
            <p:txBody>
              <a:bodyPr spcFirstLastPara="1" wrap="square" lIns="90000" tIns="19800" rIns="90000" bIns="198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3" name="Google Shape;543;p13"/>
              <p:cNvSpPr/>
              <p:nvPr/>
            </p:nvSpPr>
            <p:spPr>
              <a:xfrm>
                <a:off x="5319000" y="1263600"/>
                <a:ext cx="449640" cy="227520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632" extrusionOk="0">
                    <a:moveTo>
                      <a:pt x="1235" y="632"/>
                    </a:moveTo>
                    <a:cubicBezTo>
                      <a:pt x="1233" y="632"/>
                      <a:pt x="1231" y="631"/>
                      <a:pt x="1229" y="630"/>
                    </a:cubicBezTo>
                    <a:lnTo>
                      <a:pt x="7" y="26"/>
                    </a:lnTo>
                    <a:cubicBezTo>
                      <a:pt x="0" y="23"/>
                      <a:pt x="-2" y="15"/>
                      <a:pt x="1" y="8"/>
                    </a:cubicBezTo>
                    <a:cubicBezTo>
                      <a:pt x="4" y="1"/>
                      <a:pt x="12" y="-2"/>
                      <a:pt x="19" y="2"/>
                    </a:cubicBezTo>
                    <a:lnTo>
                      <a:pt x="1241" y="606"/>
                    </a:lnTo>
                    <a:cubicBezTo>
                      <a:pt x="1248" y="610"/>
                      <a:pt x="1251" y="618"/>
                      <a:pt x="1247" y="624"/>
                    </a:cubicBezTo>
                    <a:cubicBezTo>
                      <a:pt x="1245" y="629"/>
                      <a:pt x="1240" y="632"/>
                      <a:pt x="1235" y="632"/>
                    </a:cubicBez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44" name="Google Shape;544;p13"/>
            <p:cNvSpPr/>
            <p:nvPr/>
          </p:nvSpPr>
          <p:spPr>
            <a:xfrm>
              <a:off x="1195575" y="1247040"/>
              <a:ext cx="74160" cy="86760"/>
            </a:xfrm>
            <a:custGeom>
              <a:avLst/>
              <a:gdLst/>
              <a:ahLst/>
              <a:cxnLst/>
              <a:rect l="l" t="t" r="r" b="b"/>
              <a:pathLst>
                <a:path w="206" h="241" extrusionOk="0">
                  <a:moveTo>
                    <a:pt x="96" y="241"/>
                  </a:moveTo>
                  <a:cubicBezTo>
                    <a:pt x="92" y="241"/>
                    <a:pt x="87" y="238"/>
                    <a:pt x="84" y="234"/>
                  </a:cubicBezTo>
                  <a:lnTo>
                    <a:pt x="1" y="66"/>
                  </a:lnTo>
                  <a:cubicBezTo>
                    <a:pt x="-1" y="62"/>
                    <a:pt x="-1" y="58"/>
                    <a:pt x="1" y="54"/>
                  </a:cubicBezTo>
                  <a:cubicBezTo>
                    <a:pt x="2" y="51"/>
                    <a:pt x="6" y="48"/>
                    <a:pt x="10" y="47"/>
                  </a:cubicBezTo>
                  <a:lnTo>
                    <a:pt x="189" y="1"/>
                  </a:lnTo>
                  <a:cubicBezTo>
                    <a:pt x="196" y="-1"/>
                    <a:pt x="203" y="3"/>
                    <a:pt x="205" y="11"/>
                  </a:cubicBezTo>
                  <a:cubicBezTo>
                    <a:pt x="207" y="18"/>
                    <a:pt x="203" y="25"/>
                    <a:pt x="196" y="27"/>
                  </a:cubicBezTo>
                  <a:lnTo>
                    <a:pt x="33" y="69"/>
                  </a:lnTo>
                  <a:lnTo>
                    <a:pt x="109" y="222"/>
                  </a:lnTo>
                  <a:cubicBezTo>
                    <a:pt x="112" y="228"/>
                    <a:pt x="109" y="236"/>
                    <a:pt x="102" y="240"/>
                  </a:cubicBezTo>
                  <a:cubicBezTo>
                    <a:pt x="101" y="241"/>
                    <a:pt x="99" y="241"/>
                    <a:pt x="96" y="241"/>
                  </a:cubicBez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1750" rIns="90000" bIns="417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5" name="Google Shape;545;p13"/>
          <p:cNvSpPr/>
          <p:nvPr/>
        </p:nvSpPr>
        <p:spPr>
          <a:xfrm rot="9486416">
            <a:off x="8466769" y="678439"/>
            <a:ext cx="620854" cy="200103"/>
          </a:xfrm>
          <a:custGeom>
            <a:avLst/>
            <a:gdLst/>
            <a:ahLst/>
            <a:cxnLst/>
            <a:rect l="l" t="t" r="r" b="b"/>
            <a:pathLst>
              <a:path w="1390" h="448" extrusionOk="0">
                <a:moveTo>
                  <a:pt x="1373" y="448"/>
                </a:moveTo>
                <a:cubicBezTo>
                  <a:pt x="1369" y="448"/>
                  <a:pt x="1364" y="446"/>
                  <a:pt x="1361" y="443"/>
                </a:cubicBezTo>
                <a:cubicBezTo>
                  <a:pt x="1034" y="132"/>
                  <a:pt x="688" y="51"/>
                  <a:pt x="455" y="37"/>
                </a:cubicBezTo>
                <a:cubicBezTo>
                  <a:pt x="203" y="22"/>
                  <a:pt x="25" y="81"/>
                  <a:pt x="23" y="82"/>
                </a:cubicBezTo>
                <a:cubicBezTo>
                  <a:pt x="14" y="85"/>
                  <a:pt x="4" y="80"/>
                  <a:pt x="1" y="71"/>
                </a:cubicBezTo>
                <a:cubicBezTo>
                  <a:pt x="-2" y="61"/>
                  <a:pt x="3" y="51"/>
                  <a:pt x="12" y="48"/>
                </a:cubicBezTo>
                <a:cubicBezTo>
                  <a:pt x="19" y="46"/>
                  <a:pt x="743" y="-193"/>
                  <a:pt x="1385" y="417"/>
                </a:cubicBezTo>
                <a:cubicBezTo>
                  <a:pt x="1392" y="424"/>
                  <a:pt x="1392" y="435"/>
                  <a:pt x="1386" y="442"/>
                </a:cubicBezTo>
                <a:cubicBezTo>
                  <a:pt x="1382" y="446"/>
                  <a:pt x="1378" y="448"/>
                  <a:pt x="1373" y="448"/>
                </a:cubicBezTo>
                <a:close/>
              </a:path>
            </a:pathLst>
          </a:custGeom>
          <a:solidFill>
            <a:srgbClr val="00116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46" name="Google Shape;546;p13"/>
          <p:cNvGrpSpPr/>
          <p:nvPr/>
        </p:nvGrpSpPr>
        <p:grpSpPr>
          <a:xfrm rot="-3599923">
            <a:off x="258039" y="4352272"/>
            <a:ext cx="478496" cy="489632"/>
            <a:chOff x="3281400" y="77400"/>
            <a:chExt cx="248760" cy="254520"/>
          </a:xfrm>
        </p:grpSpPr>
        <p:sp>
          <p:nvSpPr>
            <p:cNvPr id="547" name="Google Shape;547;p13"/>
            <p:cNvSpPr/>
            <p:nvPr/>
          </p:nvSpPr>
          <p:spPr>
            <a:xfrm>
              <a:off x="3440520" y="116280"/>
              <a:ext cx="89640" cy="89640"/>
            </a:xfrm>
            <a:custGeom>
              <a:avLst/>
              <a:gdLst/>
              <a:ahLst/>
              <a:cxnLst/>
              <a:rect l="l" t="t" r="r" b="b"/>
              <a:pathLst>
                <a:path w="249" h="249" extrusionOk="0">
                  <a:moveTo>
                    <a:pt x="18" y="124"/>
                  </a:moveTo>
                  <a:lnTo>
                    <a:pt x="18" y="124"/>
                  </a:lnTo>
                  <a:moveTo>
                    <a:pt x="124" y="35"/>
                  </a:moveTo>
                  <a:cubicBezTo>
                    <a:pt x="75" y="35"/>
                    <a:pt x="35" y="75"/>
                    <a:pt x="35" y="124"/>
                  </a:cubicBezTo>
                  <a:lnTo>
                    <a:pt x="35" y="124"/>
                  </a:lnTo>
                  <a:cubicBezTo>
                    <a:pt x="35" y="148"/>
                    <a:pt x="44" y="170"/>
                    <a:pt x="61" y="187"/>
                  </a:cubicBezTo>
                  <a:cubicBezTo>
                    <a:pt x="78" y="204"/>
                    <a:pt x="100" y="213"/>
                    <a:pt x="124" y="213"/>
                  </a:cubicBezTo>
                  <a:lnTo>
                    <a:pt x="124" y="213"/>
                  </a:lnTo>
                  <a:cubicBezTo>
                    <a:pt x="174" y="213"/>
                    <a:pt x="213" y="174"/>
                    <a:pt x="214" y="125"/>
                  </a:cubicBezTo>
                  <a:cubicBezTo>
                    <a:pt x="214" y="101"/>
                    <a:pt x="205" y="78"/>
                    <a:pt x="188" y="61"/>
                  </a:cubicBezTo>
                  <a:cubicBezTo>
                    <a:pt x="171" y="44"/>
                    <a:pt x="149" y="35"/>
                    <a:pt x="125" y="35"/>
                  </a:cubicBezTo>
                  <a:lnTo>
                    <a:pt x="124" y="35"/>
                  </a:lnTo>
                  <a:moveTo>
                    <a:pt x="124" y="249"/>
                  </a:moveTo>
                  <a:lnTo>
                    <a:pt x="124" y="249"/>
                  </a:lnTo>
                  <a:cubicBezTo>
                    <a:pt x="91" y="249"/>
                    <a:pt x="60" y="236"/>
                    <a:pt x="36" y="212"/>
                  </a:cubicBezTo>
                  <a:cubicBezTo>
                    <a:pt x="13" y="188"/>
                    <a:pt x="0" y="157"/>
                    <a:pt x="0" y="124"/>
                  </a:cubicBezTo>
                  <a:cubicBezTo>
                    <a:pt x="0" y="91"/>
                    <a:pt x="13" y="59"/>
                    <a:pt x="37" y="36"/>
                  </a:cubicBezTo>
                  <a:cubicBezTo>
                    <a:pt x="60" y="13"/>
                    <a:pt x="91" y="0"/>
                    <a:pt x="124" y="0"/>
                  </a:cubicBezTo>
                  <a:lnTo>
                    <a:pt x="125" y="0"/>
                  </a:lnTo>
                  <a:cubicBezTo>
                    <a:pt x="158" y="0"/>
                    <a:pt x="189" y="13"/>
                    <a:pt x="213" y="37"/>
                  </a:cubicBezTo>
                  <a:cubicBezTo>
                    <a:pt x="236" y="60"/>
                    <a:pt x="249" y="91"/>
                    <a:pt x="249" y="125"/>
                  </a:cubicBezTo>
                  <a:cubicBezTo>
                    <a:pt x="249" y="193"/>
                    <a:pt x="193" y="249"/>
                    <a:pt x="124" y="249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4625" rIns="90000" bIns="446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13"/>
            <p:cNvSpPr/>
            <p:nvPr/>
          </p:nvSpPr>
          <p:spPr>
            <a:xfrm>
              <a:off x="3346560" y="236880"/>
              <a:ext cx="95400" cy="95040"/>
            </a:xfrm>
            <a:custGeom>
              <a:avLst/>
              <a:gdLst/>
              <a:ahLst/>
              <a:cxnLst/>
              <a:rect l="l" t="t" r="r" b="b"/>
              <a:pathLst>
                <a:path w="265" h="264" extrusionOk="0">
                  <a:moveTo>
                    <a:pt x="132" y="35"/>
                  </a:moveTo>
                  <a:cubicBezTo>
                    <a:pt x="79" y="35"/>
                    <a:pt x="36" y="78"/>
                    <a:pt x="36" y="132"/>
                  </a:cubicBezTo>
                  <a:cubicBezTo>
                    <a:pt x="36" y="157"/>
                    <a:pt x="46" y="182"/>
                    <a:pt x="64" y="200"/>
                  </a:cubicBezTo>
                  <a:cubicBezTo>
                    <a:pt x="82" y="218"/>
                    <a:pt x="106" y="229"/>
                    <a:pt x="132" y="229"/>
                  </a:cubicBezTo>
                  <a:lnTo>
                    <a:pt x="132" y="229"/>
                  </a:lnTo>
                  <a:cubicBezTo>
                    <a:pt x="158" y="229"/>
                    <a:pt x="182" y="219"/>
                    <a:pt x="201" y="201"/>
                  </a:cubicBezTo>
                  <a:cubicBezTo>
                    <a:pt x="219" y="182"/>
                    <a:pt x="229" y="158"/>
                    <a:pt x="229" y="132"/>
                  </a:cubicBezTo>
                  <a:cubicBezTo>
                    <a:pt x="229" y="79"/>
                    <a:pt x="186" y="35"/>
                    <a:pt x="133" y="35"/>
                  </a:cubicBezTo>
                  <a:lnTo>
                    <a:pt x="132" y="35"/>
                  </a:lnTo>
                  <a:moveTo>
                    <a:pt x="133" y="264"/>
                  </a:moveTo>
                  <a:lnTo>
                    <a:pt x="132" y="264"/>
                  </a:lnTo>
                  <a:cubicBezTo>
                    <a:pt x="97" y="264"/>
                    <a:pt x="64" y="250"/>
                    <a:pt x="39" y="225"/>
                  </a:cubicBezTo>
                  <a:cubicBezTo>
                    <a:pt x="14" y="200"/>
                    <a:pt x="0" y="167"/>
                    <a:pt x="0" y="131"/>
                  </a:cubicBezTo>
                  <a:cubicBezTo>
                    <a:pt x="1" y="59"/>
                    <a:pt x="60" y="0"/>
                    <a:pt x="132" y="0"/>
                  </a:cubicBezTo>
                  <a:lnTo>
                    <a:pt x="133" y="0"/>
                  </a:lnTo>
                  <a:cubicBezTo>
                    <a:pt x="168" y="0"/>
                    <a:pt x="201" y="14"/>
                    <a:pt x="226" y="39"/>
                  </a:cubicBezTo>
                  <a:cubicBezTo>
                    <a:pt x="251" y="64"/>
                    <a:pt x="265" y="97"/>
                    <a:pt x="265" y="132"/>
                  </a:cubicBezTo>
                  <a:cubicBezTo>
                    <a:pt x="264" y="168"/>
                    <a:pt x="251" y="201"/>
                    <a:pt x="226" y="226"/>
                  </a:cubicBezTo>
                  <a:cubicBezTo>
                    <a:pt x="201" y="250"/>
                    <a:pt x="168" y="264"/>
                    <a:pt x="133" y="264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13"/>
            <p:cNvSpPr/>
            <p:nvPr/>
          </p:nvSpPr>
          <p:spPr>
            <a:xfrm>
              <a:off x="3281400" y="77400"/>
              <a:ext cx="89640" cy="89280"/>
            </a:xfrm>
            <a:custGeom>
              <a:avLst/>
              <a:gdLst/>
              <a:ahLst/>
              <a:cxnLst/>
              <a:rect l="l" t="t" r="r" b="b"/>
              <a:pathLst>
                <a:path w="249" h="248" extrusionOk="0">
                  <a:moveTo>
                    <a:pt x="35" y="124"/>
                  </a:moveTo>
                  <a:cubicBezTo>
                    <a:pt x="35" y="173"/>
                    <a:pt x="75" y="213"/>
                    <a:pt x="124" y="213"/>
                  </a:cubicBezTo>
                  <a:lnTo>
                    <a:pt x="124" y="213"/>
                  </a:lnTo>
                  <a:cubicBezTo>
                    <a:pt x="148" y="213"/>
                    <a:pt x="170" y="204"/>
                    <a:pt x="187" y="187"/>
                  </a:cubicBezTo>
                  <a:cubicBezTo>
                    <a:pt x="204" y="170"/>
                    <a:pt x="213" y="148"/>
                    <a:pt x="213" y="124"/>
                  </a:cubicBezTo>
                  <a:cubicBezTo>
                    <a:pt x="214" y="75"/>
                    <a:pt x="174" y="35"/>
                    <a:pt x="124" y="35"/>
                  </a:cubicBezTo>
                  <a:lnTo>
                    <a:pt x="124" y="35"/>
                  </a:lnTo>
                  <a:cubicBezTo>
                    <a:pt x="75" y="35"/>
                    <a:pt x="35" y="75"/>
                    <a:pt x="35" y="124"/>
                  </a:cubicBezTo>
                  <a:moveTo>
                    <a:pt x="124" y="248"/>
                  </a:moveTo>
                  <a:lnTo>
                    <a:pt x="124" y="248"/>
                  </a:lnTo>
                  <a:cubicBezTo>
                    <a:pt x="55" y="248"/>
                    <a:pt x="-1" y="192"/>
                    <a:pt x="0" y="124"/>
                  </a:cubicBezTo>
                  <a:lnTo>
                    <a:pt x="0" y="124"/>
                  </a:lnTo>
                  <a:cubicBezTo>
                    <a:pt x="0" y="55"/>
                    <a:pt x="56" y="0"/>
                    <a:pt x="124" y="0"/>
                  </a:cubicBezTo>
                  <a:lnTo>
                    <a:pt x="125" y="0"/>
                  </a:lnTo>
                  <a:cubicBezTo>
                    <a:pt x="193" y="0"/>
                    <a:pt x="249" y="56"/>
                    <a:pt x="249" y="124"/>
                  </a:cubicBezTo>
                  <a:cubicBezTo>
                    <a:pt x="248" y="193"/>
                    <a:pt x="193" y="248"/>
                    <a:pt x="124" y="248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4275" rIns="90000" bIns="442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13"/>
            <p:cNvSpPr/>
            <p:nvPr/>
          </p:nvSpPr>
          <p:spPr>
            <a:xfrm>
              <a:off x="3334680" y="151200"/>
              <a:ext cx="58320" cy="121320"/>
            </a:xfrm>
            <a:custGeom>
              <a:avLst/>
              <a:gdLst/>
              <a:ahLst/>
              <a:cxnLst/>
              <a:rect l="l" t="t" r="r" b="b"/>
              <a:pathLst>
                <a:path w="162" h="337" extrusionOk="0">
                  <a:moveTo>
                    <a:pt x="144" y="337"/>
                  </a:moveTo>
                  <a:cubicBezTo>
                    <a:pt x="137" y="337"/>
                    <a:pt x="131" y="333"/>
                    <a:pt x="128" y="326"/>
                  </a:cubicBezTo>
                  <a:lnTo>
                    <a:pt x="1" y="24"/>
                  </a:lnTo>
                  <a:cubicBezTo>
                    <a:pt x="-2" y="15"/>
                    <a:pt x="2" y="5"/>
                    <a:pt x="11" y="1"/>
                  </a:cubicBezTo>
                  <a:cubicBezTo>
                    <a:pt x="20" y="-3"/>
                    <a:pt x="30" y="2"/>
                    <a:pt x="34" y="11"/>
                  </a:cubicBezTo>
                  <a:lnTo>
                    <a:pt x="161" y="313"/>
                  </a:lnTo>
                  <a:cubicBezTo>
                    <a:pt x="164" y="322"/>
                    <a:pt x="160" y="332"/>
                    <a:pt x="151" y="336"/>
                  </a:cubicBezTo>
                  <a:cubicBezTo>
                    <a:pt x="149" y="337"/>
                    <a:pt x="147" y="337"/>
                    <a:pt x="144" y="337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13"/>
            <p:cNvSpPr/>
            <p:nvPr/>
          </p:nvSpPr>
          <p:spPr>
            <a:xfrm>
              <a:off x="3334680" y="119520"/>
              <a:ext cx="119520" cy="38880"/>
            </a:xfrm>
            <a:custGeom>
              <a:avLst/>
              <a:gdLst/>
              <a:ahLst/>
              <a:cxnLst/>
              <a:rect l="l" t="t" r="r" b="b"/>
              <a:pathLst>
                <a:path w="332" h="108" extrusionOk="0">
                  <a:moveTo>
                    <a:pt x="315" y="108"/>
                  </a:moveTo>
                  <a:cubicBezTo>
                    <a:pt x="313" y="108"/>
                    <a:pt x="312" y="107"/>
                    <a:pt x="311" y="107"/>
                  </a:cubicBezTo>
                  <a:lnTo>
                    <a:pt x="14" y="34"/>
                  </a:lnTo>
                  <a:cubicBezTo>
                    <a:pt x="4" y="32"/>
                    <a:pt x="-2" y="22"/>
                    <a:pt x="1" y="13"/>
                  </a:cubicBezTo>
                  <a:cubicBezTo>
                    <a:pt x="3" y="4"/>
                    <a:pt x="13" y="-2"/>
                    <a:pt x="22" y="0"/>
                  </a:cubicBezTo>
                  <a:lnTo>
                    <a:pt x="319" y="73"/>
                  </a:lnTo>
                  <a:cubicBezTo>
                    <a:pt x="328" y="75"/>
                    <a:pt x="334" y="85"/>
                    <a:pt x="332" y="94"/>
                  </a:cubicBezTo>
                  <a:cubicBezTo>
                    <a:pt x="330" y="102"/>
                    <a:pt x="323" y="108"/>
                    <a:pt x="315" y="108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2" name="Google Shape;552;p13"/>
          <p:cNvSpPr/>
          <p:nvPr/>
        </p:nvSpPr>
        <p:spPr>
          <a:xfrm rot="1577632">
            <a:off x="8326200" y="4744865"/>
            <a:ext cx="209159" cy="133919"/>
          </a:xfrm>
          <a:custGeom>
            <a:avLst/>
            <a:gdLst/>
            <a:ahLst/>
            <a:cxnLst/>
            <a:rect l="l" t="t" r="r" b="b"/>
            <a:pathLst>
              <a:path w="581" h="372" extrusionOk="0">
                <a:moveTo>
                  <a:pt x="443" y="372"/>
                </a:moveTo>
                <a:cubicBezTo>
                  <a:pt x="442" y="372"/>
                  <a:pt x="441" y="372"/>
                  <a:pt x="439" y="371"/>
                </a:cubicBezTo>
                <a:cubicBezTo>
                  <a:pt x="433" y="370"/>
                  <a:pt x="427" y="365"/>
                  <a:pt x="425" y="358"/>
                </a:cubicBezTo>
                <a:lnTo>
                  <a:pt x="383" y="181"/>
                </a:lnTo>
                <a:lnTo>
                  <a:pt x="275" y="332"/>
                </a:lnTo>
                <a:cubicBezTo>
                  <a:pt x="271" y="337"/>
                  <a:pt x="264" y="340"/>
                  <a:pt x="257" y="339"/>
                </a:cubicBezTo>
                <a:cubicBezTo>
                  <a:pt x="251" y="337"/>
                  <a:pt x="245" y="332"/>
                  <a:pt x="244" y="326"/>
                </a:cubicBezTo>
                <a:lnTo>
                  <a:pt x="196" y="137"/>
                </a:lnTo>
                <a:lnTo>
                  <a:pt x="74" y="290"/>
                </a:lnTo>
                <a:cubicBezTo>
                  <a:pt x="70" y="296"/>
                  <a:pt x="63" y="298"/>
                  <a:pt x="56" y="296"/>
                </a:cubicBezTo>
                <a:cubicBezTo>
                  <a:pt x="49" y="295"/>
                  <a:pt x="44" y="289"/>
                  <a:pt x="43" y="282"/>
                </a:cubicBezTo>
                <a:lnTo>
                  <a:pt x="1" y="21"/>
                </a:lnTo>
                <a:cubicBezTo>
                  <a:pt x="-1" y="12"/>
                  <a:pt x="6" y="3"/>
                  <a:pt x="16" y="1"/>
                </a:cubicBezTo>
                <a:cubicBezTo>
                  <a:pt x="25" y="-1"/>
                  <a:pt x="34" y="6"/>
                  <a:pt x="36" y="16"/>
                </a:cubicBezTo>
                <a:lnTo>
                  <a:pt x="71" y="237"/>
                </a:lnTo>
                <a:lnTo>
                  <a:pt x="191" y="87"/>
                </a:lnTo>
                <a:cubicBezTo>
                  <a:pt x="195" y="81"/>
                  <a:pt x="202" y="79"/>
                  <a:pt x="209" y="80"/>
                </a:cubicBezTo>
                <a:cubicBezTo>
                  <a:pt x="215" y="82"/>
                  <a:pt x="220" y="87"/>
                  <a:pt x="222" y="93"/>
                </a:cubicBezTo>
                <a:lnTo>
                  <a:pt x="269" y="280"/>
                </a:lnTo>
                <a:lnTo>
                  <a:pt x="377" y="129"/>
                </a:lnTo>
                <a:cubicBezTo>
                  <a:pt x="381" y="124"/>
                  <a:pt x="388" y="121"/>
                  <a:pt x="395" y="122"/>
                </a:cubicBezTo>
                <a:cubicBezTo>
                  <a:pt x="401" y="124"/>
                  <a:pt x="407" y="129"/>
                  <a:pt x="408" y="135"/>
                </a:cubicBezTo>
                <a:lnTo>
                  <a:pt x="450" y="311"/>
                </a:lnTo>
                <a:lnTo>
                  <a:pt x="549" y="162"/>
                </a:lnTo>
                <a:cubicBezTo>
                  <a:pt x="554" y="154"/>
                  <a:pt x="565" y="152"/>
                  <a:pt x="574" y="157"/>
                </a:cubicBezTo>
                <a:cubicBezTo>
                  <a:pt x="582" y="163"/>
                  <a:pt x="584" y="174"/>
                  <a:pt x="578" y="182"/>
                </a:cubicBezTo>
                <a:lnTo>
                  <a:pt x="457" y="364"/>
                </a:lnTo>
                <a:cubicBezTo>
                  <a:pt x="454" y="369"/>
                  <a:pt x="448" y="372"/>
                  <a:pt x="443" y="372"/>
                </a:cubicBezTo>
                <a:close/>
              </a:path>
            </a:pathLst>
          </a:custGeom>
          <a:solidFill>
            <a:srgbClr val="00116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7" r:id="rId7"/>
    <p:sldLayoutId id="2147483658" r:id="rId8"/>
    <p:sldLayoutId id="2147483659" r:id="rId9"/>
    <p:sldLayoutId id="2147483662" r:id="rId10"/>
    <p:sldLayoutId id="2147483663" r:id="rId11"/>
    <p:sldLayoutId id="2147483670" r:id="rId12"/>
    <p:sldLayoutId id="2147483671" r:id="rId13"/>
  </p:sldLayoutIdLst>
  <p:transition spd="med">
    <p:push dir="u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orient="horz" pos="2900">
          <p15:clr>
            <a:srgbClr val="EA4335"/>
          </p15:clr>
        </p15:guide>
        <p15:guide id="3" pos="449">
          <p15:clr>
            <a:srgbClr val="EA4335"/>
          </p15:clr>
        </p15:guide>
        <p15:guide id="4" pos="5311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1"/>
            <a:ext cx="4114800" cy="2262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78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0EFDB-1E7A-45F4-ABF8-5C4CDD3AAC9C}" type="datetime1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78"/>
            <a:ext cx="1447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78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513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sldNum="0" hdr="0" ftr="0" dt="0"/>
  <p:txStyles>
    <p:titleStyle>
      <a:lvl1pPr algn="ctr" defTabSz="457212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4" indent="-171454" algn="l" defTabSz="45721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85" indent="-142880" algn="l" defTabSz="457212" rtl="0" eaLnBrk="1" latinLnBrk="0" hangingPunct="1">
        <a:spcBef>
          <a:spcPct val="20000"/>
        </a:spcBef>
        <a:buFont typeface="Arial" pitchFamily="34" charset="0"/>
        <a:buChar char="–"/>
        <a:defRPr sz="1401" kern="1200">
          <a:solidFill>
            <a:schemeClr val="tx1"/>
          </a:solidFill>
          <a:latin typeface="+mn-lt"/>
          <a:ea typeface="+mn-ea"/>
          <a:cs typeface="+mn-cs"/>
        </a:defRPr>
      </a:lvl2pPr>
      <a:lvl3pPr marL="571515" indent="-114303" algn="l" defTabSz="457212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21" indent="-114303" algn="l" defTabSz="457212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27" indent="-114303" algn="l" defTabSz="457212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32" indent="-114303" algn="l" defTabSz="457212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37" indent="-114303" algn="l" defTabSz="457212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44" indent="-114303" algn="l" defTabSz="457212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50" indent="-114303" algn="l" defTabSz="457212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1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6" algn="l" defTabSz="45721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12" algn="l" defTabSz="45721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18" algn="l" defTabSz="45721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24" algn="l" defTabSz="45721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29" algn="l" defTabSz="45721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34" algn="l" defTabSz="45721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40" algn="l" defTabSz="45721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47" algn="l" defTabSz="45721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tailieugiaovien.edu.vn/subject_lesson/canh-dieu-5/" TargetMode="Externa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tailieugiaovien.edu.vn/subject_lesson/canh-dieu-5/" TargetMode="Externa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9.svg"/><Relationship Id="rId7" Type="http://schemas.openxmlformats.org/officeDocument/2006/relationships/image" Target="../media/image33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png"/><Relationship Id="rId11" Type="http://schemas.openxmlformats.org/officeDocument/2006/relationships/image" Target="../media/image37.svg"/><Relationship Id="rId5" Type="http://schemas.openxmlformats.org/officeDocument/2006/relationships/image" Target="../media/image31.svg"/><Relationship Id="rId10" Type="http://schemas.openxmlformats.org/officeDocument/2006/relationships/image" Target="../media/image28.png"/><Relationship Id="rId4" Type="http://schemas.openxmlformats.org/officeDocument/2006/relationships/image" Target="../media/image24.png"/><Relationship Id="rId9" Type="http://schemas.openxmlformats.org/officeDocument/2006/relationships/image" Target="../media/image35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slide" Target="slide25.xml"/><Relationship Id="rId18" Type="http://schemas.openxmlformats.org/officeDocument/2006/relationships/image" Target="../media/image37.png"/><Relationship Id="rId26" Type="http://schemas.openxmlformats.org/officeDocument/2006/relationships/image" Target="../media/image53.svg"/><Relationship Id="rId3" Type="http://schemas.openxmlformats.org/officeDocument/2006/relationships/image" Target="../media/image23.png"/><Relationship Id="rId21" Type="http://schemas.openxmlformats.org/officeDocument/2006/relationships/slide" Target="slide29.xml"/><Relationship Id="rId7" Type="http://schemas.openxmlformats.org/officeDocument/2006/relationships/image" Target="../media/image39.svg"/><Relationship Id="rId12" Type="http://schemas.openxmlformats.org/officeDocument/2006/relationships/image" Target="../media/image34.png"/><Relationship Id="rId17" Type="http://schemas.openxmlformats.org/officeDocument/2006/relationships/slide" Target="slide27.xml"/><Relationship Id="rId25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6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png"/><Relationship Id="rId11" Type="http://schemas.openxmlformats.org/officeDocument/2006/relationships/image" Target="../media/image33.png"/><Relationship Id="rId24" Type="http://schemas.openxmlformats.org/officeDocument/2006/relationships/image" Target="../media/image51.svg"/><Relationship Id="rId5" Type="http://schemas.openxmlformats.org/officeDocument/2006/relationships/slide" Target="slide30.xml"/><Relationship Id="rId15" Type="http://schemas.openxmlformats.org/officeDocument/2006/relationships/slide" Target="slide26.xml"/><Relationship Id="rId23" Type="http://schemas.openxmlformats.org/officeDocument/2006/relationships/image" Target="../media/image40.png"/><Relationship Id="rId10" Type="http://schemas.openxmlformats.org/officeDocument/2006/relationships/image" Target="../media/image32.png"/><Relationship Id="rId19" Type="http://schemas.openxmlformats.org/officeDocument/2006/relationships/slide" Target="slide28.xml"/><Relationship Id="rId4" Type="http://schemas.openxmlformats.org/officeDocument/2006/relationships/image" Target="../media/image29.svg"/><Relationship Id="rId9" Type="http://schemas.openxmlformats.org/officeDocument/2006/relationships/image" Target="../media/image31.png"/><Relationship Id="rId14" Type="http://schemas.openxmlformats.org/officeDocument/2006/relationships/image" Target="../media/image35.png"/><Relationship Id="rId22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9.svg"/><Relationship Id="rId7" Type="http://schemas.openxmlformats.org/officeDocument/2006/relationships/image" Target="../media/image55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2.png"/><Relationship Id="rId5" Type="http://schemas.openxmlformats.org/officeDocument/2006/relationships/slide" Target="slide24.xml"/><Relationship Id="rId4" Type="http://schemas.openxmlformats.org/officeDocument/2006/relationships/image" Target="../media/image430.png"/><Relationship Id="rId9" Type="http://schemas.openxmlformats.org/officeDocument/2006/relationships/image" Target="../media/image57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9.svg"/><Relationship Id="rId7" Type="http://schemas.openxmlformats.org/officeDocument/2006/relationships/slide" Target="slide24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7.svg"/><Relationship Id="rId5" Type="http://schemas.openxmlformats.org/officeDocument/2006/relationships/image" Target="../media/image43.png"/><Relationship Id="rId4" Type="http://schemas.openxmlformats.org/officeDocument/2006/relationships/image" Target="../media/image460.png"/><Relationship Id="rId9" Type="http://schemas.openxmlformats.org/officeDocument/2006/relationships/image" Target="../media/image55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9.svg"/><Relationship Id="rId7" Type="http://schemas.openxmlformats.org/officeDocument/2006/relationships/slide" Target="slide24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7.svg"/><Relationship Id="rId5" Type="http://schemas.openxmlformats.org/officeDocument/2006/relationships/image" Target="../media/image43.png"/><Relationship Id="rId4" Type="http://schemas.openxmlformats.org/officeDocument/2006/relationships/image" Target="../media/image66.png"/><Relationship Id="rId9" Type="http://schemas.openxmlformats.org/officeDocument/2006/relationships/image" Target="../media/image55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9.svg"/><Relationship Id="rId7" Type="http://schemas.openxmlformats.org/officeDocument/2006/relationships/slide" Target="slide24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7.svg"/><Relationship Id="rId5" Type="http://schemas.openxmlformats.org/officeDocument/2006/relationships/image" Target="../media/image43.png"/><Relationship Id="rId4" Type="http://schemas.openxmlformats.org/officeDocument/2006/relationships/image" Target="../media/image67.png"/><Relationship Id="rId9" Type="http://schemas.openxmlformats.org/officeDocument/2006/relationships/image" Target="../media/image55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9.svg"/><Relationship Id="rId7" Type="http://schemas.openxmlformats.org/officeDocument/2006/relationships/slide" Target="slide24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7.svg"/><Relationship Id="rId5" Type="http://schemas.openxmlformats.org/officeDocument/2006/relationships/image" Target="../media/image43.png"/><Relationship Id="rId4" Type="http://schemas.openxmlformats.org/officeDocument/2006/relationships/image" Target="../media/image68.png"/><Relationship Id="rId9" Type="http://schemas.openxmlformats.org/officeDocument/2006/relationships/image" Target="../media/image5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10.png"/><Relationship Id="rId4" Type="http://schemas.openxmlformats.org/officeDocument/2006/relationships/image" Target="../media/image6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9.sv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5" Type="http://schemas.openxmlformats.org/officeDocument/2006/relationships/image" Target="../media/image19.sv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BB3"/>
        </a:solidFill>
        <a:effectLst/>
      </p:bgPr>
    </p:bg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30696" y="2003728"/>
            <a:ext cx="968734" cy="1081377"/>
          </a:xfrm>
          <a:prstGeom prst="rect">
            <a:avLst/>
          </a:prstGeom>
          <a:solidFill>
            <a:schemeClr val="accent3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760473" y="1054147"/>
            <a:ext cx="898497" cy="949582"/>
          </a:xfrm>
          <a:prstGeom prst="rect">
            <a:avLst/>
          </a:prstGeom>
          <a:solidFill>
            <a:schemeClr val="accent3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5" name="Google Shape;1165;p29"/>
          <p:cNvSpPr txBox="1">
            <a:spLocks noGrp="1"/>
          </p:cNvSpPr>
          <p:nvPr>
            <p:ph type="ctrTitle"/>
          </p:nvPr>
        </p:nvSpPr>
        <p:spPr>
          <a:xfrm>
            <a:off x="552515" y="1400955"/>
            <a:ext cx="8026943" cy="173185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 MỪNG CHÀO ĐÓN CÁC EM</a:t>
            </a:r>
            <a:br>
              <a:rPr lang="en" sz="3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" sz="3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TỚI BUỔI HỌC NGÀY </a:t>
            </a:r>
            <a:r>
              <a:rPr lang="en" sz="37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 NAY!</a:t>
            </a:r>
            <a:endParaRPr sz="37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69" name="Google Shape;1169;p29"/>
          <p:cNvGrpSpPr/>
          <p:nvPr/>
        </p:nvGrpSpPr>
        <p:grpSpPr>
          <a:xfrm rot="5700791">
            <a:off x="7390977" y="317243"/>
            <a:ext cx="171796" cy="954515"/>
            <a:chOff x="3708000" y="2146320"/>
            <a:chExt cx="127440" cy="708120"/>
          </a:xfrm>
        </p:grpSpPr>
        <p:sp>
          <p:nvSpPr>
            <p:cNvPr id="1170" name="Google Shape;1170;p29"/>
            <p:cNvSpPr/>
            <p:nvPr/>
          </p:nvSpPr>
          <p:spPr>
            <a:xfrm>
              <a:off x="3735360" y="2146320"/>
              <a:ext cx="70560" cy="708120"/>
            </a:xfrm>
            <a:custGeom>
              <a:avLst/>
              <a:gdLst/>
              <a:ahLst/>
              <a:cxnLst/>
              <a:rect l="l" t="t" r="r" b="b"/>
              <a:pathLst>
                <a:path w="196" h="1967" extrusionOk="0">
                  <a:moveTo>
                    <a:pt x="172" y="1967"/>
                  </a:moveTo>
                  <a:lnTo>
                    <a:pt x="172" y="1967"/>
                  </a:lnTo>
                  <a:cubicBezTo>
                    <a:pt x="162" y="1966"/>
                    <a:pt x="154" y="1958"/>
                    <a:pt x="155" y="1948"/>
                  </a:cubicBezTo>
                  <a:cubicBezTo>
                    <a:pt x="197" y="950"/>
                    <a:pt x="3" y="31"/>
                    <a:pt x="1" y="21"/>
                  </a:cubicBezTo>
                  <a:cubicBezTo>
                    <a:pt x="-1" y="12"/>
                    <a:pt x="5" y="2"/>
                    <a:pt x="14" y="0"/>
                  </a:cubicBezTo>
                  <a:cubicBezTo>
                    <a:pt x="24" y="-2"/>
                    <a:pt x="33" y="4"/>
                    <a:pt x="35" y="14"/>
                  </a:cubicBezTo>
                  <a:cubicBezTo>
                    <a:pt x="37" y="23"/>
                    <a:pt x="232" y="946"/>
                    <a:pt x="190" y="1950"/>
                  </a:cubicBezTo>
                  <a:cubicBezTo>
                    <a:pt x="190" y="1959"/>
                    <a:pt x="182" y="1967"/>
                    <a:pt x="172" y="196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29"/>
            <p:cNvSpPr/>
            <p:nvPr/>
          </p:nvSpPr>
          <p:spPr>
            <a:xfrm>
              <a:off x="3708000" y="2176920"/>
              <a:ext cx="77400" cy="26280"/>
            </a:xfrm>
            <a:custGeom>
              <a:avLst/>
              <a:gdLst/>
              <a:ahLst/>
              <a:cxnLst/>
              <a:rect l="l" t="t" r="r" b="b"/>
              <a:pathLst>
                <a:path w="215" h="73" extrusionOk="0">
                  <a:moveTo>
                    <a:pt x="18" y="73"/>
                  </a:moveTo>
                  <a:cubicBezTo>
                    <a:pt x="10" y="73"/>
                    <a:pt x="3" y="67"/>
                    <a:pt x="1" y="59"/>
                  </a:cubicBezTo>
                  <a:cubicBezTo>
                    <a:pt x="-1" y="49"/>
                    <a:pt x="5" y="40"/>
                    <a:pt x="15" y="38"/>
                  </a:cubicBezTo>
                  <a:lnTo>
                    <a:pt x="194" y="0"/>
                  </a:lnTo>
                  <a:cubicBezTo>
                    <a:pt x="204" y="-2"/>
                    <a:pt x="213" y="5"/>
                    <a:pt x="215" y="14"/>
                  </a:cubicBezTo>
                  <a:cubicBezTo>
                    <a:pt x="217" y="24"/>
                    <a:pt x="211" y="33"/>
                    <a:pt x="202" y="35"/>
                  </a:cubicBezTo>
                  <a:lnTo>
                    <a:pt x="22" y="72"/>
                  </a:lnTo>
                  <a:cubicBezTo>
                    <a:pt x="21" y="73"/>
                    <a:pt x="20" y="73"/>
                    <a:pt x="18" y="73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29"/>
            <p:cNvSpPr/>
            <p:nvPr/>
          </p:nvSpPr>
          <p:spPr>
            <a:xfrm>
              <a:off x="3760200" y="2813040"/>
              <a:ext cx="75240" cy="12960"/>
            </a:xfrm>
            <a:custGeom>
              <a:avLst/>
              <a:gdLst/>
              <a:ahLst/>
              <a:cxnLst/>
              <a:rect l="l" t="t" r="r" b="b"/>
              <a:pathLst>
                <a:path w="209" h="36" extrusionOk="0">
                  <a:moveTo>
                    <a:pt x="191" y="36"/>
                  </a:moveTo>
                  <a:lnTo>
                    <a:pt x="18" y="36"/>
                  </a:ln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191" y="0"/>
                  </a:lnTo>
                  <a:cubicBezTo>
                    <a:pt x="201" y="0"/>
                    <a:pt x="209" y="8"/>
                    <a:pt x="209" y="18"/>
                  </a:cubicBezTo>
                  <a:cubicBezTo>
                    <a:pt x="209" y="28"/>
                    <a:pt x="201" y="36"/>
                    <a:pt x="191" y="36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29"/>
            <p:cNvSpPr/>
            <p:nvPr/>
          </p:nvSpPr>
          <p:spPr>
            <a:xfrm>
              <a:off x="3772800" y="2791800"/>
              <a:ext cx="54000" cy="50400"/>
            </a:xfrm>
            <a:custGeom>
              <a:avLst/>
              <a:gdLst/>
              <a:ahLst/>
              <a:cxnLst/>
              <a:rect l="l" t="t" r="r" b="b"/>
              <a:pathLst>
                <a:path w="150" h="140" extrusionOk="0">
                  <a:moveTo>
                    <a:pt x="18" y="140"/>
                  </a:moveTo>
                  <a:cubicBezTo>
                    <a:pt x="13" y="140"/>
                    <a:pt x="8" y="138"/>
                    <a:pt x="5" y="134"/>
                  </a:cubicBezTo>
                  <a:cubicBezTo>
                    <a:pt x="-2" y="127"/>
                    <a:pt x="-1" y="116"/>
                    <a:pt x="6" y="109"/>
                  </a:cubicBezTo>
                  <a:lnTo>
                    <a:pt x="121" y="5"/>
                  </a:lnTo>
                  <a:cubicBezTo>
                    <a:pt x="128" y="-2"/>
                    <a:pt x="139" y="-1"/>
                    <a:pt x="146" y="6"/>
                  </a:cubicBezTo>
                  <a:cubicBezTo>
                    <a:pt x="152" y="13"/>
                    <a:pt x="152" y="24"/>
                    <a:pt x="144" y="31"/>
                  </a:cubicBezTo>
                  <a:lnTo>
                    <a:pt x="30" y="135"/>
                  </a:lnTo>
                  <a:cubicBezTo>
                    <a:pt x="26" y="138"/>
                    <a:pt x="22" y="140"/>
                    <a:pt x="18" y="140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5400" rIns="90000" bIns="54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29"/>
            <p:cNvSpPr/>
            <p:nvPr/>
          </p:nvSpPr>
          <p:spPr>
            <a:xfrm>
              <a:off x="3726000" y="2157480"/>
              <a:ext cx="46080" cy="59040"/>
            </a:xfrm>
            <a:custGeom>
              <a:avLst/>
              <a:gdLst/>
              <a:ahLst/>
              <a:cxnLst/>
              <a:rect l="l" t="t" r="r" b="b"/>
              <a:pathLst>
                <a:path w="128" h="164" extrusionOk="0">
                  <a:moveTo>
                    <a:pt x="18" y="164"/>
                  </a:moveTo>
                  <a:cubicBezTo>
                    <a:pt x="14" y="164"/>
                    <a:pt x="10" y="163"/>
                    <a:pt x="7" y="160"/>
                  </a:cubicBezTo>
                  <a:cubicBezTo>
                    <a:pt x="-1" y="155"/>
                    <a:pt x="-2" y="144"/>
                    <a:pt x="3" y="136"/>
                  </a:cubicBezTo>
                  <a:lnTo>
                    <a:pt x="96" y="7"/>
                  </a:lnTo>
                  <a:cubicBezTo>
                    <a:pt x="102" y="-1"/>
                    <a:pt x="113" y="-2"/>
                    <a:pt x="121" y="3"/>
                  </a:cubicBezTo>
                  <a:cubicBezTo>
                    <a:pt x="129" y="9"/>
                    <a:pt x="130" y="20"/>
                    <a:pt x="125" y="28"/>
                  </a:cubicBezTo>
                  <a:lnTo>
                    <a:pt x="32" y="156"/>
                  </a:lnTo>
                  <a:cubicBezTo>
                    <a:pt x="29" y="161"/>
                    <a:pt x="23" y="164"/>
                    <a:pt x="18" y="164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14025" rIns="90000" bIns="14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7818776" y="3192616"/>
            <a:ext cx="898497" cy="949582"/>
          </a:xfrm>
          <a:prstGeom prst="rect">
            <a:avLst/>
          </a:prstGeom>
          <a:solidFill>
            <a:schemeClr val="accent3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8">
            <a:hlinkClick r:id="rId3" action="ppaction://hlinksldjump"/>
            <a:extLst>
              <a:ext uri="{FF2B5EF4-FFF2-40B4-BE49-F238E27FC236}">
                <a16:creationId xmlns:a16="http://schemas.microsoft.com/office/drawing/2014/main" id="{7FAEBD7B-CE40-CF54-CF09-C62E427895AB}"/>
              </a:ext>
            </a:extLst>
          </p:cNvPr>
          <p:cNvSpPr/>
          <p:nvPr/>
        </p:nvSpPr>
        <p:spPr>
          <a:xfrm>
            <a:off x="4054459" y="3708557"/>
            <a:ext cx="1023054" cy="994506"/>
          </a:xfrm>
          <a:custGeom>
            <a:avLst/>
            <a:gdLst/>
            <a:ahLst/>
            <a:cxnLst/>
            <a:rect l="l" t="t" r="r" b="b"/>
            <a:pathLst>
              <a:path w="1714022" h="1736118">
                <a:moveTo>
                  <a:pt x="0" y="0"/>
                </a:moveTo>
                <a:lnTo>
                  <a:pt x="1714022" y="0"/>
                </a:lnTo>
                <a:lnTo>
                  <a:pt x="1714022" y="1736119"/>
                </a:lnTo>
                <a:lnTo>
                  <a:pt x="0" y="17361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0F4311-16F7-11D3-68D5-072D7018AF2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0463" t="20612" r="18150" b="18000"/>
          <a:stretch>
            <a:fillRect/>
          </a:stretch>
        </p:blipFill>
        <p:spPr>
          <a:xfrm>
            <a:off x="4175315" y="3815139"/>
            <a:ext cx="781342" cy="781342"/>
          </a:xfrm>
          <a:custGeom>
            <a:avLst/>
            <a:gdLst>
              <a:gd name="connsiteX0" fmla="*/ 657809 w 1315618"/>
              <a:gd name="connsiteY0" fmla="*/ 0 h 1315618"/>
              <a:gd name="connsiteX1" fmla="*/ 1315618 w 1315618"/>
              <a:gd name="connsiteY1" fmla="*/ 657809 h 1315618"/>
              <a:gd name="connsiteX2" fmla="*/ 657809 w 1315618"/>
              <a:gd name="connsiteY2" fmla="*/ 1315618 h 1315618"/>
              <a:gd name="connsiteX3" fmla="*/ 0 w 1315618"/>
              <a:gd name="connsiteY3" fmla="*/ 657809 h 1315618"/>
              <a:gd name="connsiteX4" fmla="*/ 657809 w 1315618"/>
              <a:gd name="connsiteY4" fmla="*/ 0 h 1315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5618" h="1315618">
                <a:moveTo>
                  <a:pt x="657809" y="0"/>
                </a:moveTo>
                <a:cubicBezTo>
                  <a:pt x="1021107" y="0"/>
                  <a:pt x="1315618" y="294511"/>
                  <a:pt x="1315618" y="657809"/>
                </a:cubicBezTo>
                <a:cubicBezTo>
                  <a:pt x="1315618" y="1021107"/>
                  <a:pt x="1021107" y="1315618"/>
                  <a:pt x="657809" y="1315618"/>
                </a:cubicBezTo>
                <a:cubicBezTo>
                  <a:pt x="294511" y="1315618"/>
                  <a:pt x="0" y="1021107"/>
                  <a:pt x="0" y="657809"/>
                </a:cubicBezTo>
                <a:cubicBezTo>
                  <a:pt x="0" y="294511"/>
                  <a:pt x="294511" y="0"/>
                  <a:pt x="657809" y="0"/>
                </a:cubicBezTo>
                <a:close/>
              </a:path>
            </a:pathLst>
          </a:custGeom>
        </p:spPr>
      </p:pic>
    </p:spTree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F8C0AD4-1ED5-2390-32B6-942E3DF72C20}"/>
              </a:ext>
            </a:extLst>
          </p:cNvPr>
          <p:cNvSpPr txBox="1"/>
          <p:nvPr/>
        </p:nvSpPr>
        <p:spPr>
          <a:xfrm>
            <a:off x="1264920" y="807638"/>
            <a:ext cx="608076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buClrTx/>
              <a:defRPr/>
            </a:pPr>
            <a:r>
              <a:rPr lang="vi-VN" sz="45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</a:rPr>
              <a:t>Còn nữa….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7B08A3-ACF2-9C05-FBCB-714D8C3B9FF3}"/>
              </a:ext>
            </a:extLst>
          </p:cNvPr>
          <p:cNvSpPr txBox="1"/>
          <p:nvPr/>
        </p:nvSpPr>
        <p:spPr>
          <a:xfrm>
            <a:off x="1524000" y="1846385"/>
            <a:ext cx="7083490" cy="1687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lnSpc>
                <a:spcPct val="150000"/>
              </a:lnSpc>
              <a:buClrTx/>
              <a:defRPr/>
            </a:pPr>
            <a:r>
              <a:rPr lang="vi-VN" sz="2400" b="1" i="1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Có đủ bộ </a:t>
            </a:r>
            <a:r>
              <a:rPr lang="vi-VN" sz="2400" b="1" i="1" kern="1200">
                <a:solidFill>
                  <a:srgbClr val="FF0000"/>
                </a:solidFill>
                <a:latin typeface="Times New Roman" panose="02020603050405020304" pitchFamily="18" charset="0"/>
                <a:ea typeface="+mn-ea"/>
              </a:rPr>
              <a:t>word và powerpoint </a:t>
            </a:r>
            <a:r>
              <a:rPr lang="en-US" sz="2400" b="1" i="1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đồng bộ nội dung </a:t>
            </a:r>
            <a:r>
              <a:rPr lang="vi-VN" sz="2400" b="1" i="1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tất cả các bài môn: </a:t>
            </a:r>
            <a:r>
              <a:rPr lang="en-US" sz="2400" b="1" i="1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Toán 5 Cánh diều</a:t>
            </a:r>
          </a:p>
          <a:p>
            <a:pPr defTabSz="685783">
              <a:lnSpc>
                <a:spcPct val="150000"/>
              </a:lnSpc>
              <a:buClrTx/>
              <a:defRPr/>
            </a:pPr>
            <a:r>
              <a:rPr lang="en-US" sz="2400" b="1" i="1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LH </a:t>
            </a:r>
            <a:r>
              <a:rPr lang="en-US" sz="2400" b="1" i="1" kern="1200">
                <a:solidFill>
                  <a:srgbClr val="FF0000"/>
                </a:solidFill>
                <a:latin typeface="Times New Roman" panose="02020603050405020304" pitchFamily="18" charset="0"/>
                <a:ea typeface="+mn-ea"/>
              </a:rPr>
              <a:t>Zalo 0969 325 896</a:t>
            </a:r>
            <a:endParaRPr lang="vi-VN" sz="2400" b="1" i="1" kern="1200">
              <a:solidFill>
                <a:srgbClr val="FF0000"/>
              </a:solidFill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8A9691-46E0-5286-3420-DB248F074678}"/>
              </a:ext>
            </a:extLst>
          </p:cNvPr>
          <p:cNvSpPr txBox="1"/>
          <p:nvPr/>
        </p:nvSpPr>
        <p:spPr>
          <a:xfrm>
            <a:off x="1422432" y="3895824"/>
            <a:ext cx="72866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en-US" sz="2400" kern="1200">
                <a:solidFill>
                  <a:prstClr val="black"/>
                </a:solidFill>
                <a:latin typeface="Calibri"/>
                <a:ea typeface="+mn-ea"/>
                <a:cs typeface="+mn-cs"/>
                <a:hlinkClick r:id="rId2"/>
              </a:rPr>
              <a:t>https://tailieugiaovien.edu.vn/subject_lesson/canh-dieu-5/</a:t>
            </a:r>
            <a:endParaRPr lang="en-US" sz="24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defTabSz="685800">
              <a:buClrTx/>
            </a:pPr>
            <a:endParaRPr lang="en-US" sz="24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3566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C8BE4A-693B-AE26-8B54-2C6F29835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64" y="0"/>
            <a:ext cx="8303472" cy="498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352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A972B-4F8B-AC26-3958-CE3FFD2E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6893" y="2455413"/>
            <a:ext cx="5367000" cy="693300"/>
          </a:xfrm>
        </p:spPr>
        <p:txBody>
          <a:bodyPr/>
          <a:lstStyle/>
          <a:p>
            <a:r>
              <a:rPr lang="en-VN" sz="4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55A6FC-7E45-6E78-80A8-BCD7C411AA26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3535643" y="1064336"/>
            <a:ext cx="1969500" cy="1070100"/>
          </a:xfrm>
        </p:spPr>
        <p:txBody>
          <a:bodyPr/>
          <a:lstStyle/>
          <a:p>
            <a:r>
              <a:rPr lang="en-VN" b="1" dirty="0">
                <a:latin typeface="+mj-lt"/>
              </a:rPr>
              <a:t>02</a:t>
            </a:r>
          </a:p>
        </p:txBody>
      </p:sp>
      <p:sp>
        <p:nvSpPr>
          <p:cNvPr id="6" name="Rectangle 5"/>
          <p:cNvSpPr/>
          <p:nvPr/>
        </p:nvSpPr>
        <p:spPr>
          <a:xfrm>
            <a:off x="430696" y="2003728"/>
            <a:ext cx="968734" cy="1081377"/>
          </a:xfrm>
          <a:prstGeom prst="rect">
            <a:avLst/>
          </a:prstGeom>
          <a:solidFill>
            <a:schemeClr val="accent3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494140"/>
      </p:ext>
    </p:extLst>
  </p:cSld>
  <p:clrMapOvr>
    <a:masterClrMapping/>
  </p:clrMapOvr>
  <p:transition spd="med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D9165A9-D09C-CDFB-F2A7-606FCE04E8E8}"/>
              </a:ext>
            </a:extLst>
          </p:cNvPr>
          <p:cNvSpPr txBox="1"/>
          <p:nvPr/>
        </p:nvSpPr>
        <p:spPr>
          <a:xfrm>
            <a:off x="3187581" y="446954"/>
            <a:ext cx="27688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vi-VN" sz="1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tập 1</a:t>
            </a:r>
            <a:r>
              <a:rPr lang="en-VN" sz="18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vi-V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 ?</a:t>
            </a:r>
            <a:endParaRPr lang="en-VN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8BFA3AF6-ED77-0BB6-C682-00DBB5459C5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23924443"/>
                  </p:ext>
                </p:extLst>
              </p:nvPr>
            </p:nvGraphicFramePr>
            <p:xfrm>
              <a:off x="974220" y="1004279"/>
              <a:ext cx="7195559" cy="3336984"/>
            </p:xfrm>
            <a:graphic>
              <a:graphicData uri="http://schemas.openxmlformats.org/drawingml/2006/table">
                <a:tbl>
                  <a:tblPr firstRow="1" bandRow="1">
                    <a:tableStyleId>{091417C9-C5E0-42B3-939E-16B4EB3AB022}</a:tableStyleId>
                  </a:tblPr>
                  <a:tblGrid>
                    <a:gridCol w="1909985">
                      <a:extLst>
                        <a:ext uri="{9D8B030D-6E8A-4147-A177-3AD203B41FA5}">
                          <a16:colId xmlns:a16="http://schemas.microsoft.com/office/drawing/2014/main" val="1872457387"/>
                        </a:ext>
                      </a:extLst>
                    </a:gridCol>
                    <a:gridCol w="1761858">
                      <a:extLst>
                        <a:ext uri="{9D8B030D-6E8A-4147-A177-3AD203B41FA5}">
                          <a16:colId xmlns:a16="http://schemas.microsoft.com/office/drawing/2014/main" val="536930058"/>
                        </a:ext>
                      </a:extLst>
                    </a:gridCol>
                    <a:gridCol w="1761858">
                      <a:extLst>
                        <a:ext uri="{9D8B030D-6E8A-4147-A177-3AD203B41FA5}">
                          <a16:colId xmlns:a16="http://schemas.microsoft.com/office/drawing/2014/main" val="1344069063"/>
                        </a:ext>
                      </a:extLst>
                    </a:gridCol>
                    <a:gridCol w="1761858">
                      <a:extLst>
                        <a:ext uri="{9D8B030D-6E8A-4147-A177-3AD203B41FA5}">
                          <a16:colId xmlns:a16="http://schemas.microsoft.com/office/drawing/2014/main" val="1375593877"/>
                        </a:ext>
                      </a:extLst>
                    </a:gridCol>
                  </a:tblGrid>
                  <a:tr h="8342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1800" b="0" dirty="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Hiệu hai số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5FA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1800" b="0" dirty="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5FA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1800" b="0" dirty="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192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5FA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1800" b="0" dirty="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1 000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5FA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68952058"/>
                      </a:ext>
                    </a:extLst>
                  </a:tr>
                  <a:tr h="8342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1800" b="0" dirty="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Tỉ số của hai số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5FA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VN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sz="1800" b="0" i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VN" sz="1800" b="0" i="0" dirty="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5FA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VN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11</m:t>
                                    </m:r>
                                  </m:num>
                                  <m:den>
                                    <m:r>
                                      <a:rPr lang="en-US" sz="1800" b="0" i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VN" sz="1800" b="0" i="0" dirty="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5FA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1800" b="0" dirty="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 : 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5FA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57048970"/>
                      </a:ext>
                    </a:extLst>
                  </a:tr>
                  <a:tr h="8342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1800" b="0" dirty="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Số lớn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5FA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1800" b="0" dirty="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5FA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1800" b="0" dirty="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5FA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1800" b="0" dirty="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5FA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32527205"/>
                      </a:ext>
                    </a:extLst>
                  </a:tr>
                  <a:tr h="8342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1800" b="0" dirty="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Số bé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5FA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1800" b="0" dirty="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5FA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1800" b="0" dirty="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5FA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1800" b="0" dirty="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5FA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448129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8BFA3AF6-ED77-0BB6-C682-00DBB5459C5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23924443"/>
                  </p:ext>
                </p:extLst>
              </p:nvPr>
            </p:nvGraphicFramePr>
            <p:xfrm>
              <a:off x="974220" y="1004279"/>
              <a:ext cx="7195559" cy="3336984"/>
            </p:xfrm>
            <a:graphic>
              <a:graphicData uri="http://schemas.openxmlformats.org/drawingml/2006/table">
                <a:tbl>
                  <a:tblPr firstRow="1" bandRow="1">
                    <a:tableStyleId>{091417C9-C5E0-42B3-939E-16B4EB3AB022}</a:tableStyleId>
                  </a:tblPr>
                  <a:tblGrid>
                    <a:gridCol w="1909985">
                      <a:extLst>
                        <a:ext uri="{9D8B030D-6E8A-4147-A177-3AD203B41FA5}">
                          <a16:colId xmlns:a16="http://schemas.microsoft.com/office/drawing/2014/main" val="1872457387"/>
                        </a:ext>
                      </a:extLst>
                    </a:gridCol>
                    <a:gridCol w="1761858">
                      <a:extLst>
                        <a:ext uri="{9D8B030D-6E8A-4147-A177-3AD203B41FA5}">
                          <a16:colId xmlns:a16="http://schemas.microsoft.com/office/drawing/2014/main" val="536930058"/>
                        </a:ext>
                      </a:extLst>
                    </a:gridCol>
                    <a:gridCol w="1761858">
                      <a:extLst>
                        <a:ext uri="{9D8B030D-6E8A-4147-A177-3AD203B41FA5}">
                          <a16:colId xmlns:a16="http://schemas.microsoft.com/office/drawing/2014/main" val="1344069063"/>
                        </a:ext>
                      </a:extLst>
                    </a:gridCol>
                    <a:gridCol w="1761858">
                      <a:extLst>
                        <a:ext uri="{9D8B030D-6E8A-4147-A177-3AD203B41FA5}">
                          <a16:colId xmlns:a16="http://schemas.microsoft.com/office/drawing/2014/main" val="1375593877"/>
                        </a:ext>
                      </a:extLst>
                    </a:gridCol>
                  </a:tblGrid>
                  <a:tr h="8342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1800" b="0" dirty="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Hiệu hai số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5FA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1800" b="0" dirty="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5FA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1800" b="0" dirty="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192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5FA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1800" b="0" dirty="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1 000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5FA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68952058"/>
                      </a:ext>
                    </a:extLst>
                  </a:tr>
                  <a:tr h="8342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1800" b="0" dirty="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Tỉ số của hai số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5FA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V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9353" t="-101515" r="-200719" b="-2015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V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9353" t="-101515" r="-100719" b="-2015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1800" b="0" dirty="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 : 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5FA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57048970"/>
                      </a:ext>
                    </a:extLst>
                  </a:tr>
                  <a:tr h="8342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1800" b="0" dirty="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Số lớn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5FA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1800" b="0" dirty="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5FA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1800" b="0" dirty="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5FA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1800" b="0" dirty="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5FA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32527205"/>
                      </a:ext>
                    </a:extLst>
                  </a:tr>
                  <a:tr h="8342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1800" b="0" dirty="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Số bé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5FA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1800" b="0" dirty="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5FA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1800" b="0" dirty="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5FA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1800" b="0" dirty="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5FA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448129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29211D3A-A639-C082-770E-7E5DD21AB6B8}"/>
              </a:ext>
            </a:extLst>
          </p:cNvPr>
          <p:cNvSpPr/>
          <p:nvPr/>
        </p:nvSpPr>
        <p:spPr>
          <a:xfrm>
            <a:off x="3187581" y="2828659"/>
            <a:ext cx="1170774" cy="495656"/>
          </a:xfrm>
          <a:prstGeom prst="rect">
            <a:avLst/>
          </a:prstGeom>
          <a:solidFill>
            <a:srgbClr val="E5F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144</a:t>
            </a:r>
            <a:endParaRPr lang="en-VN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5DF040-1981-7846-2902-9F4A9963A17F}"/>
              </a:ext>
            </a:extLst>
          </p:cNvPr>
          <p:cNvSpPr/>
          <p:nvPr/>
        </p:nvSpPr>
        <p:spPr>
          <a:xfrm>
            <a:off x="3187581" y="3643565"/>
            <a:ext cx="1170774" cy="495656"/>
          </a:xfrm>
          <a:prstGeom prst="rect">
            <a:avLst/>
          </a:prstGeom>
          <a:solidFill>
            <a:srgbClr val="E5F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  <a:endParaRPr lang="en-VN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0858B2-9096-10FF-627C-DADBC631B841}"/>
              </a:ext>
            </a:extLst>
          </p:cNvPr>
          <p:cNvSpPr/>
          <p:nvPr/>
        </p:nvSpPr>
        <p:spPr>
          <a:xfrm>
            <a:off x="4920953" y="3643565"/>
            <a:ext cx="1170774" cy="495656"/>
          </a:xfrm>
          <a:prstGeom prst="rect">
            <a:avLst/>
          </a:prstGeom>
          <a:solidFill>
            <a:srgbClr val="E5F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512</a:t>
            </a:r>
            <a:endParaRPr lang="en-VN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E2EF86-5BB4-79A0-CDB8-DF6084A39B52}"/>
              </a:ext>
            </a:extLst>
          </p:cNvPr>
          <p:cNvSpPr/>
          <p:nvPr/>
        </p:nvSpPr>
        <p:spPr>
          <a:xfrm>
            <a:off x="4920953" y="2834773"/>
            <a:ext cx="1170774" cy="495656"/>
          </a:xfrm>
          <a:prstGeom prst="rect">
            <a:avLst/>
          </a:prstGeom>
          <a:solidFill>
            <a:srgbClr val="E5F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704</a:t>
            </a:r>
            <a:endParaRPr lang="en-VN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ABBCC4-D081-96B0-BB07-99FB0DC45B0E}"/>
              </a:ext>
            </a:extLst>
          </p:cNvPr>
          <p:cNvSpPr/>
          <p:nvPr/>
        </p:nvSpPr>
        <p:spPr>
          <a:xfrm>
            <a:off x="6694917" y="2828659"/>
            <a:ext cx="1170774" cy="495656"/>
          </a:xfrm>
          <a:prstGeom prst="rect">
            <a:avLst/>
          </a:prstGeom>
          <a:solidFill>
            <a:srgbClr val="E5F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1 250</a:t>
            </a:r>
            <a:endParaRPr lang="en-VN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694917" y="3643565"/>
            <a:ext cx="1170774" cy="495656"/>
            <a:chOff x="6694917" y="3643565"/>
            <a:chExt cx="1170774" cy="495656"/>
          </a:xfrm>
        </p:grpSpPr>
        <p:sp>
          <p:nvSpPr>
            <p:cNvPr id="3" name="Rectangle 2"/>
            <p:cNvSpPr/>
            <p:nvPr/>
          </p:nvSpPr>
          <p:spPr>
            <a:xfrm>
              <a:off x="6924502" y="3643565"/>
              <a:ext cx="881149" cy="429671"/>
            </a:xfrm>
            <a:prstGeom prst="rect">
              <a:avLst/>
            </a:prstGeom>
            <a:solidFill>
              <a:srgbClr val="E5FAFF"/>
            </a:solidFill>
            <a:ln>
              <a:solidFill>
                <a:srgbClr val="E5FA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DD20203-71D5-B27E-5496-9F3C110B59B1}"/>
                </a:ext>
              </a:extLst>
            </p:cNvPr>
            <p:cNvSpPr/>
            <p:nvPr/>
          </p:nvSpPr>
          <p:spPr>
            <a:xfrm>
              <a:off x="6694917" y="3643565"/>
              <a:ext cx="1170774" cy="4956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250</a:t>
              </a:r>
              <a:endParaRPr lang="en-V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862001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uộn dây nylon màu đỏ dài 35m đường kính 1mm dùng làm trang sức tiện lợi -  Khác | ThờiTrangNữ.vn">
            <a:extLst>
              <a:ext uri="{FF2B5EF4-FFF2-40B4-BE49-F238E27FC236}">
                <a16:creationId xmlns:a16="http://schemas.microsoft.com/office/drawing/2014/main" id="{80D7B27E-BF39-5BDE-5095-CD3A43D5B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944" y="2782204"/>
            <a:ext cx="1973422" cy="197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uộn Dây Cắm Testboard 30AWG Dài 250m Màu Xanh Lá">
            <a:extLst>
              <a:ext uri="{FF2B5EF4-FFF2-40B4-BE49-F238E27FC236}">
                <a16:creationId xmlns:a16="http://schemas.microsoft.com/office/drawing/2014/main" id="{463E4D9C-6B6C-798A-195B-7CB0ECE7B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337" y="2883426"/>
            <a:ext cx="1770979" cy="177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78404" y="3784818"/>
            <a:ext cx="968734" cy="1081377"/>
          </a:xfrm>
          <a:prstGeom prst="rect">
            <a:avLst/>
          </a:prstGeom>
          <a:solidFill>
            <a:schemeClr val="accent3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29750" y="772431"/>
            <a:ext cx="6945929" cy="1668405"/>
            <a:chOff x="1082041" y="796283"/>
            <a:chExt cx="6945929" cy="166840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7845DF6-3171-31D8-1032-DD951A89558D}"/>
                </a:ext>
              </a:extLst>
            </p:cNvPr>
            <p:cNvSpPr txBox="1"/>
            <p:nvPr/>
          </p:nvSpPr>
          <p:spPr>
            <a:xfrm>
              <a:off x="1082041" y="796283"/>
              <a:ext cx="6945929" cy="16684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200000"/>
                </a:lnSpc>
              </a:pPr>
              <a:r>
                <a:rPr lang="nl-NL" sz="1800" b="1" dirty="0" err="1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Bài</a:t>
              </a:r>
              <a:r>
                <a:rPr lang="nl-NL" sz="1800" b="1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nl-NL" sz="1800" b="1" dirty="0" err="1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tập</a:t>
              </a:r>
              <a:r>
                <a:rPr lang="nl-NL" sz="1800" b="1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2:</a:t>
              </a:r>
              <a:r>
                <a:rPr lang="en-VN" sz="1800" dirty="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nl-NL" sz="1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Cuộn</a:t>
              </a:r>
              <a:r>
                <a:rPr lang="nl-NL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nl-NL" sz="1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dây</a:t>
              </a:r>
              <a:r>
                <a:rPr lang="nl-NL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nl-NL" sz="1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màu</a:t>
              </a:r>
              <a:r>
                <a:rPr lang="nl-NL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nl-NL" sz="1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đỏ</a:t>
              </a:r>
              <a:r>
                <a:rPr lang="nl-NL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nl-NL" sz="1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dài</a:t>
              </a:r>
              <a:r>
                <a:rPr lang="nl-NL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nl-NL" sz="1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hơn</a:t>
              </a:r>
              <a:r>
                <a:rPr lang="nl-NL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nl-NL" sz="1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cuộn</a:t>
              </a:r>
              <a:r>
                <a:rPr lang="nl-NL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nl-NL" sz="1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dây</a:t>
              </a:r>
              <a:r>
                <a:rPr lang="nl-NL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nl-NL" sz="1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màu</a:t>
              </a:r>
              <a:r>
                <a:rPr lang="nl-NL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nl-NL" sz="1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xanh</a:t>
              </a:r>
              <a:r>
                <a:rPr lang="nl-NL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nl-NL" sz="1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là</a:t>
              </a:r>
              <a:r>
                <a:rPr lang="nl-NL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50 m</a:t>
              </a:r>
              <a:r>
                <a:rPr lang="nl-NL" sz="18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 Biết </a:t>
              </a:r>
              <a:r>
                <a:rPr lang="nl-NL" sz="1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rằng</a:t>
              </a:r>
              <a:r>
                <a:rPr lang="nl-NL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nl-NL" sz="1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cuộn</a:t>
              </a:r>
              <a:r>
                <a:rPr lang="nl-NL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nl-NL" sz="1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dây</a:t>
              </a:r>
              <a:r>
                <a:rPr lang="nl-NL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nl-NL" sz="1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màu</a:t>
              </a:r>
              <a:r>
                <a:rPr lang="nl-NL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nl-NL" sz="1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xanh</a:t>
              </a:r>
              <a:r>
                <a:rPr lang="nl-NL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nl-NL" sz="1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dài</a:t>
              </a:r>
              <a:r>
                <a:rPr lang="nl-NL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nl-NL" sz="180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bằng</a:t>
              </a:r>
              <a:r>
                <a:rPr lang="nl-NL" sz="18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  </a:t>
              </a:r>
              <a:r>
                <a:rPr lang="nl-NL" sz="18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cuộn </a:t>
              </a:r>
              <a:r>
                <a:rPr lang="nl-NL" sz="18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dây</a:t>
              </a:r>
              <a:r>
                <a:rPr lang="nl-NL" sz="1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nl-NL" sz="18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màu</a:t>
              </a:r>
              <a:r>
                <a:rPr lang="nl-NL" sz="1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nl-NL" sz="18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đỏ</a:t>
              </a:r>
              <a:r>
                <a:rPr lang="nl-NL" sz="1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 </a:t>
              </a:r>
              <a:r>
                <a:rPr lang="nl-NL" sz="18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Tính</a:t>
              </a:r>
              <a:r>
                <a:rPr lang="nl-NL" sz="1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nl-NL" sz="18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độ</a:t>
              </a:r>
              <a:r>
                <a:rPr lang="nl-NL" sz="1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nl-NL" sz="18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dài</a:t>
              </a:r>
              <a:r>
                <a:rPr lang="nl-NL" sz="1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nl-NL" sz="18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mỗi</a:t>
              </a:r>
              <a:r>
                <a:rPr lang="nl-NL" sz="1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nl-NL" sz="18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cuộn</a:t>
              </a:r>
              <a:r>
                <a:rPr lang="nl-NL" sz="1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nl-NL" sz="18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dây</a:t>
              </a:r>
              <a:r>
                <a:rPr lang="nl-NL" sz="1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  <a:endParaRPr lang="en-V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/>
                <p:cNvSpPr/>
                <p:nvPr/>
              </p:nvSpPr>
              <p:spPr>
                <a:xfrm>
                  <a:off x="5170666" y="1405822"/>
                  <a:ext cx="377026" cy="6127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VN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nl-NL" sz="1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nl-NL" sz="1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</m:den>
                        </m:f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70666" y="1405822"/>
                  <a:ext cx="377026" cy="6127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80862538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454551" y="3784818"/>
            <a:ext cx="968734" cy="1081377"/>
          </a:xfrm>
          <a:prstGeom prst="rect">
            <a:avLst/>
          </a:prstGeom>
          <a:solidFill>
            <a:schemeClr val="accent3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34E8C5E-16EA-B7F1-483B-44D3ECF876EF}"/>
                  </a:ext>
                </a:extLst>
              </p:cNvPr>
              <p:cNvSpPr txBox="1"/>
              <p:nvPr/>
            </p:nvSpPr>
            <p:spPr>
              <a:xfrm>
                <a:off x="5096885" y="918938"/>
                <a:ext cx="3738830" cy="29700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Cuộn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dây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màu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xanh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dài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VN" sz="1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10 </a:t>
                </a:r>
                <a14:m>
                  <m:oMath xmlns:m="http://schemas.openxmlformats.org/officeDocument/2006/math">
                    <m:r>
                      <a:rPr lang="en-US" sz="18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3 = 30 (m)</a:t>
                </a:r>
                <a:endParaRPr lang="en-VN" sz="1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Cuộn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dây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màu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đỏ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dài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VN" sz="1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10 </a:t>
                </a:r>
                <a14:m>
                  <m:oMath xmlns:m="http://schemas.openxmlformats.org/officeDocument/2006/math">
                    <m:r>
                      <a:rPr lang="en-US" sz="18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8 = 80 (m)</a:t>
                </a:r>
                <a:endParaRPr lang="en-VN" sz="1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Đáp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Cuộn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dây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màu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xanh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30m</a:t>
                </a:r>
                <a:endParaRPr lang="en-VN" sz="1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8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Cuộn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dây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màu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đỏ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80m</a:t>
                </a:r>
                <a:endParaRPr lang="en-VN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34E8C5E-16EA-B7F1-483B-44D3ECF876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6885" y="918938"/>
                <a:ext cx="3738830" cy="2970044"/>
              </a:xfrm>
              <a:prstGeom prst="rect">
                <a:avLst/>
              </a:prstGeom>
              <a:blipFill>
                <a:blip r:embed="rId2"/>
                <a:stretch>
                  <a:fillRect l="-1305" r="-489" b="-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94762E1-DD4A-27F4-1C1D-5DD99726D854}"/>
              </a:ext>
            </a:extLst>
          </p:cNvPr>
          <p:cNvSpPr txBox="1"/>
          <p:nvPr/>
        </p:nvSpPr>
        <p:spPr>
          <a:xfrm>
            <a:off x="3971302" y="434168"/>
            <a:ext cx="114326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giải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A30546-22AC-D1A6-D32E-6109DCCAB682}"/>
              </a:ext>
            </a:extLst>
          </p:cNvPr>
          <p:cNvSpPr txBox="1"/>
          <p:nvPr/>
        </p:nvSpPr>
        <p:spPr>
          <a:xfrm>
            <a:off x="707315" y="918938"/>
            <a:ext cx="4152708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sơ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Cuộn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dây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màu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xanh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Cuộn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dây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màu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đỏ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sơ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hiệu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VN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 – 3 = 5 (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VN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trị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VN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50 : 5 = 10 (m)</a:t>
            </a:r>
            <a:endParaRPr lang="en-VN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67D3EFB-5BC5-38FB-5D01-F800E4D02842}"/>
              </a:ext>
            </a:extLst>
          </p:cNvPr>
          <p:cNvCxnSpPr>
            <a:cxnSpLocks/>
          </p:cNvCxnSpPr>
          <p:nvPr/>
        </p:nvCxnSpPr>
        <p:spPr>
          <a:xfrm>
            <a:off x="2970739" y="1687886"/>
            <a:ext cx="22698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AFE0C5-0E46-E3CC-1017-3DF1A4CE7827}"/>
              </a:ext>
            </a:extLst>
          </p:cNvPr>
          <p:cNvCxnSpPr>
            <a:cxnSpLocks/>
          </p:cNvCxnSpPr>
          <p:nvPr/>
        </p:nvCxnSpPr>
        <p:spPr>
          <a:xfrm>
            <a:off x="2970739" y="1634076"/>
            <a:ext cx="0" cy="10761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E16683D-7E62-8E12-8F17-F4BD88447636}"/>
              </a:ext>
            </a:extLst>
          </p:cNvPr>
          <p:cNvCxnSpPr>
            <a:cxnSpLocks/>
          </p:cNvCxnSpPr>
          <p:nvPr/>
        </p:nvCxnSpPr>
        <p:spPr>
          <a:xfrm>
            <a:off x="3201144" y="1634075"/>
            <a:ext cx="0" cy="10761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992E79B-D944-5B24-21FB-7509A42BAB43}"/>
              </a:ext>
            </a:extLst>
          </p:cNvPr>
          <p:cNvCxnSpPr>
            <a:cxnSpLocks/>
          </p:cNvCxnSpPr>
          <p:nvPr/>
        </p:nvCxnSpPr>
        <p:spPr>
          <a:xfrm>
            <a:off x="3201144" y="1687884"/>
            <a:ext cx="22698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52FF2D9-4A5A-8492-2F9B-28A17A8D178B}"/>
              </a:ext>
            </a:extLst>
          </p:cNvPr>
          <p:cNvCxnSpPr>
            <a:cxnSpLocks/>
          </p:cNvCxnSpPr>
          <p:nvPr/>
        </p:nvCxnSpPr>
        <p:spPr>
          <a:xfrm>
            <a:off x="3422160" y="1687883"/>
            <a:ext cx="22698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F41B3A9-E432-9ACC-BC49-37E618FEFCC3}"/>
              </a:ext>
            </a:extLst>
          </p:cNvPr>
          <p:cNvCxnSpPr>
            <a:cxnSpLocks/>
          </p:cNvCxnSpPr>
          <p:nvPr/>
        </p:nvCxnSpPr>
        <p:spPr>
          <a:xfrm>
            <a:off x="3414936" y="1634074"/>
            <a:ext cx="0" cy="10761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0424396-0BA9-8A67-D0DA-23793966CEBB}"/>
              </a:ext>
            </a:extLst>
          </p:cNvPr>
          <p:cNvCxnSpPr>
            <a:cxnSpLocks/>
          </p:cNvCxnSpPr>
          <p:nvPr/>
        </p:nvCxnSpPr>
        <p:spPr>
          <a:xfrm>
            <a:off x="3643176" y="1634073"/>
            <a:ext cx="0" cy="10761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098CCCA-C8F0-E43A-D45A-940E44FF8F31}"/>
              </a:ext>
            </a:extLst>
          </p:cNvPr>
          <p:cNvCxnSpPr>
            <a:cxnSpLocks/>
          </p:cNvCxnSpPr>
          <p:nvPr/>
        </p:nvCxnSpPr>
        <p:spPr>
          <a:xfrm flipH="1">
            <a:off x="3642414" y="1820489"/>
            <a:ext cx="1524" cy="7203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448F58C-FA0E-E7F4-7197-53B354A81CE6}"/>
              </a:ext>
            </a:extLst>
          </p:cNvPr>
          <p:cNvCxnSpPr>
            <a:cxnSpLocks/>
          </p:cNvCxnSpPr>
          <p:nvPr/>
        </p:nvCxnSpPr>
        <p:spPr>
          <a:xfrm>
            <a:off x="2970739" y="2184752"/>
            <a:ext cx="22698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E9AFE5F-D749-DA02-A56C-3AEAECECE53B}"/>
              </a:ext>
            </a:extLst>
          </p:cNvPr>
          <p:cNvCxnSpPr>
            <a:cxnSpLocks/>
          </p:cNvCxnSpPr>
          <p:nvPr/>
        </p:nvCxnSpPr>
        <p:spPr>
          <a:xfrm>
            <a:off x="2970739" y="2130942"/>
            <a:ext cx="0" cy="10761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89D72E8-3BE1-AD04-E877-9380BDA085BC}"/>
              </a:ext>
            </a:extLst>
          </p:cNvPr>
          <p:cNvCxnSpPr>
            <a:cxnSpLocks/>
          </p:cNvCxnSpPr>
          <p:nvPr/>
        </p:nvCxnSpPr>
        <p:spPr>
          <a:xfrm>
            <a:off x="3201144" y="2130941"/>
            <a:ext cx="0" cy="10761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7E66506-C412-5BD6-2B5A-223084D3A50A}"/>
              </a:ext>
            </a:extLst>
          </p:cNvPr>
          <p:cNvCxnSpPr>
            <a:cxnSpLocks/>
          </p:cNvCxnSpPr>
          <p:nvPr/>
        </p:nvCxnSpPr>
        <p:spPr>
          <a:xfrm>
            <a:off x="3201144" y="2184750"/>
            <a:ext cx="22698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85A002E-5441-5B02-2C2B-38900851FAC9}"/>
              </a:ext>
            </a:extLst>
          </p:cNvPr>
          <p:cNvCxnSpPr>
            <a:cxnSpLocks/>
          </p:cNvCxnSpPr>
          <p:nvPr/>
        </p:nvCxnSpPr>
        <p:spPr>
          <a:xfrm>
            <a:off x="3422160" y="2184749"/>
            <a:ext cx="22698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3DD66CC-0153-2530-B113-4B56AF1EC9B1}"/>
              </a:ext>
            </a:extLst>
          </p:cNvPr>
          <p:cNvCxnSpPr>
            <a:cxnSpLocks/>
          </p:cNvCxnSpPr>
          <p:nvPr/>
        </p:nvCxnSpPr>
        <p:spPr>
          <a:xfrm>
            <a:off x="3414936" y="2130940"/>
            <a:ext cx="0" cy="10761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86DA97F-DD1A-82CA-0410-0E3189888E6F}"/>
              </a:ext>
            </a:extLst>
          </p:cNvPr>
          <p:cNvCxnSpPr>
            <a:cxnSpLocks/>
          </p:cNvCxnSpPr>
          <p:nvPr/>
        </p:nvCxnSpPr>
        <p:spPr>
          <a:xfrm>
            <a:off x="3643176" y="2130939"/>
            <a:ext cx="0" cy="10761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56D3F46-E0E8-5532-0409-9ECE7BAB8207}"/>
              </a:ext>
            </a:extLst>
          </p:cNvPr>
          <p:cNvCxnSpPr>
            <a:cxnSpLocks/>
          </p:cNvCxnSpPr>
          <p:nvPr/>
        </p:nvCxnSpPr>
        <p:spPr>
          <a:xfrm>
            <a:off x="3643176" y="2184748"/>
            <a:ext cx="22698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627AB81-BA8E-AA8E-C4CA-E5D1C6531018}"/>
              </a:ext>
            </a:extLst>
          </p:cNvPr>
          <p:cNvCxnSpPr>
            <a:cxnSpLocks/>
          </p:cNvCxnSpPr>
          <p:nvPr/>
        </p:nvCxnSpPr>
        <p:spPr>
          <a:xfrm>
            <a:off x="3864192" y="2130939"/>
            <a:ext cx="0" cy="10761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EAE55F5-6E58-3FB7-D1F5-33F14B9F5447}"/>
              </a:ext>
            </a:extLst>
          </p:cNvPr>
          <p:cNvCxnSpPr>
            <a:cxnSpLocks/>
          </p:cNvCxnSpPr>
          <p:nvPr/>
        </p:nvCxnSpPr>
        <p:spPr>
          <a:xfrm>
            <a:off x="3864192" y="2185466"/>
            <a:ext cx="22698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A97FAC4-AA86-E917-18FB-4DC4754B65E0}"/>
              </a:ext>
            </a:extLst>
          </p:cNvPr>
          <p:cNvCxnSpPr>
            <a:cxnSpLocks/>
          </p:cNvCxnSpPr>
          <p:nvPr/>
        </p:nvCxnSpPr>
        <p:spPr>
          <a:xfrm>
            <a:off x="4085208" y="2184747"/>
            <a:ext cx="22698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6827D78-BA04-EB88-3C36-59CFDD1EDCD9}"/>
              </a:ext>
            </a:extLst>
          </p:cNvPr>
          <p:cNvCxnSpPr>
            <a:cxnSpLocks/>
          </p:cNvCxnSpPr>
          <p:nvPr/>
        </p:nvCxnSpPr>
        <p:spPr>
          <a:xfrm>
            <a:off x="4085208" y="2130938"/>
            <a:ext cx="0" cy="10761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2C66117-AE66-AA8E-6C9A-137CC43435EF}"/>
              </a:ext>
            </a:extLst>
          </p:cNvPr>
          <p:cNvCxnSpPr>
            <a:cxnSpLocks/>
          </p:cNvCxnSpPr>
          <p:nvPr/>
        </p:nvCxnSpPr>
        <p:spPr>
          <a:xfrm>
            <a:off x="4306224" y="2130938"/>
            <a:ext cx="0" cy="10761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AAA3DF0-3089-616A-5085-233E8EF0ADB3}"/>
              </a:ext>
            </a:extLst>
          </p:cNvPr>
          <p:cNvCxnSpPr>
            <a:cxnSpLocks/>
          </p:cNvCxnSpPr>
          <p:nvPr/>
        </p:nvCxnSpPr>
        <p:spPr>
          <a:xfrm>
            <a:off x="4318506" y="2184747"/>
            <a:ext cx="22698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185DAA3-B0BD-F155-F0AA-BD95622D3A75}"/>
              </a:ext>
            </a:extLst>
          </p:cNvPr>
          <p:cNvCxnSpPr>
            <a:cxnSpLocks/>
          </p:cNvCxnSpPr>
          <p:nvPr/>
        </p:nvCxnSpPr>
        <p:spPr>
          <a:xfrm>
            <a:off x="4539522" y="2130938"/>
            <a:ext cx="0" cy="10761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E890EFE-252E-534F-64F2-766ECCF8246A}"/>
              </a:ext>
            </a:extLst>
          </p:cNvPr>
          <p:cNvCxnSpPr>
            <a:cxnSpLocks/>
          </p:cNvCxnSpPr>
          <p:nvPr/>
        </p:nvCxnSpPr>
        <p:spPr>
          <a:xfrm>
            <a:off x="4539522" y="2184747"/>
            <a:ext cx="22698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066D4B0-0822-13B8-9E74-5D68D73CA46B}"/>
              </a:ext>
            </a:extLst>
          </p:cNvPr>
          <p:cNvCxnSpPr>
            <a:cxnSpLocks/>
          </p:cNvCxnSpPr>
          <p:nvPr/>
        </p:nvCxnSpPr>
        <p:spPr>
          <a:xfrm>
            <a:off x="4760538" y="2130937"/>
            <a:ext cx="0" cy="10761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666FBC7-D113-3D4B-4BCC-E1BA6F1B5944}"/>
              </a:ext>
            </a:extLst>
          </p:cNvPr>
          <p:cNvCxnSpPr>
            <a:cxnSpLocks/>
          </p:cNvCxnSpPr>
          <p:nvPr/>
        </p:nvCxnSpPr>
        <p:spPr>
          <a:xfrm flipH="1">
            <a:off x="3642414" y="1983494"/>
            <a:ext cx="1524" cy="7203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64BBBEFB-3363-A234-FEF2-7535AC8317EC}"/>
              </a:ext>
            </a:extLst>
          </p:cNvPr>
          <p:cNvSpPr txBox="1"/>
          <p:nvPr/>
        </p:nvSpPr>
        <p:spPr>
          <a:xfrm>
            <a:off x="3874955" y="1759472"/>
            <a:ext cx="716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1800" dirty="0"/>
              <a:t>50 m</a:t>
            </a:r>
          </a:p>
        </p:txBody>
      </p:sp>
    </p:spTree>
    <p:extLst>
      <p:ext uri="{BB962C8B-B14F-4D97-AF65-F5344CB8AC3E}">
        <p14:creationId xmlns:p14="http://schemas.microsoft.com/office/powerpoint/2010/main" val="253720271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F94BCCD-5C6C-5AC3-6351-3660630562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50" t="27690" r="9091" b="2870"/>
          <a:stretch/>
        </p:blipFill>
        <p:spPr>
          <a:xfrm>
            <a:off x="2479292" y="2476536"/>
            <a:ext cx="4185416" cy="2236882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189642" y="550493"/>
            <a:ext cx="6796519" cy="1668405"/>
            <a:chOff x="1189642" y="550493"/>
            <a:chExt cx="6796519" cy="166840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C4217A2-D1F9-5F50-3F09-84DAF47A80D2}"/>
                </a:ext>
              </a:extLst>
            </p:cNvPr>
            <p:cNvSpPr txBox="1"/>
            <p:nvPr/>
          </p:nvSpPr>
          <p:spPr>
            <a:xfrm>
              <a:off x="1189642" y="550493"/>
              <a:ext cx="6796519" cy="16684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200000"/>
                </a:lnSpc>
              </a:pPr>
              <a:r>
                <a:rPr lang="nl-NL" sz="1800" b="1" dirty="0" err="1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Bài</a:t>
              </a:r>
              <a:r>
                <a:rPr lang="nl-NL" sz="1800" b="1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nl-NL" sz="1800" b="1" dirty="0" err="1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tập</a:t>
              </a:r>
              <a:r>
                <a:rPr lang="nl-NL" sz="1800" b="1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3:</a:t>
              </a:r>
              <a:r>
                <a:rPr lang="en-VN" sz="1800" dirty="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nl-NL" sz="1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lang="nl-NL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nl-NL" sz="1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cây</a:t>
              </a:r>
              <a:r>
                <a:rPr lang="nl-NL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nl-NL" sz="1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cam</a:t>
              </a:r>
              <a:r>
                <a:rPr lang="nl-NL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nl-NL" sz="1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trong</a:t>
              </a:r>
              <a:r>
                <a:rPr lang="nl-NL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nl-NL" sz="1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vườn</a:t>
              </a:r>
              <a:r>
                <a:rPr lang="nl-NL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nl-NL" sz="1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ít</a:t>
              </a:r>
              <a:r>
                <a:rPr lang="nl-NL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nl-NL" sz="1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hơn</a:t>
              </a:r>
              <a:r>
                <a:rPr lang="nl-NL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nl-NL" sz="1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lang="nl-NL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nl-NL" sz="1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cây</a:t>
              </a:r>
              <a:r>
                <a:rPr lang="nl-NL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nl-NL" sz="1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xoài</a:t>
              </a:r>
              <a:r>
                <a:rPr lang="nl-NL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nl-NL" sz="1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là</a:t>
              </a:r>
              <a:r>
                <a:rPr lang="nl-NL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32 </a:t>
              </a:r>
              <a:r>
                <a:rPr lang="nl-NL" sz="1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cây</a:t>
              </a:r>
              <a:r>
                <a:rPr lang="nl-NL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 </a:t>
              </a:r>
              <a:r>
                <a:rPr lang="nl-NL" sz="1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Tỉ</a:t>
              </a:r>
              <a:r>
                <a:rPr lang="nl-NL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nl-NL" sz="1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lang="nl-NL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nl-NL" sz="1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của</a:t>
              </a:r>
              <a:r>
                <a:rPr lang="nl-NL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nl-NL" sz="1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lang="nl-NL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nl-NL" sz="1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cây</a:t>
              </a:r>
              <a:r>
                <a:rPr lang="nl-NL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nl-NL" sz="1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xoài</a:t>
              </a:r>
              <a:r>
                <a:rPr lang="nl-NL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nl-NL" sz="1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lang="nl-NL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nl-NL" sz="1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lang="nl-NL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nl-NL" sz="1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cây</a:t>
              </a:r>
              <a:r>
                <a:rPr lang="nl-NL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nl-NL" sz="180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cam</a:t>
              </a:r>
              <a:r>
                <a:rPr lang="nl-NL" sz="18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là    </a:t>
              </a:r>
              <a:r>
                <a:rPr lang="nl-NL" sz="18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 </a:t>
              </a:r>
              <a:r>
                <a:rPr lang="nl-NL" sz="18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Hỏi</a:t>
              </a:r>
              <a:r>
                <a:rPr lang="nl-NL" sz="1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nl-NL" sz="18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trong</a:t>
              </a:r>
              <a:r>
                <a:rPr lang="nl-NL" sz="1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nl-NL" sz="18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vườn</a:t>
              </a:r>
              <a:r>
                <a:rPr lang="nl-NL" sz="1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có </a:t>
              </a:r>
              <a:r>
                <a:rPr lang="nl-NL" sz="18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bao</a:t>
              </a:r>
              <a:r>
                <a:rPr lang="nl-NL" sz="1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nl-NL" sz="18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nhiêu</a:t>
              </a:r>
              <a:r>
                <a:rPr lang="nl-NL" sz="1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nl-NL" sz="18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cây</a:t>
              </a:r>
              <a:r>
                <a:rPr lang="nl-NL" sz="1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nl-NL" sz="18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xoài</a:t>
              </a:r>
              <a:r>
                <a:rPr lang="nl-NL" sz="1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, </a:t>
              </a:r>
              <a:r>
                <a:rPr lang="nl-NL" sz="18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bao</a:t>
              </a:r>
              <a:r>
                <a:rPr lang="nl-NL" sz="1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nl-NL" sz="18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nhiêu</a:t>
              </a:r>
              <a:r>
                <a:rPr lang="nl-NL" sz="1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nl-NL" sz="18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cây</a:t>
              </a:r>
              <a:r>
                <a:rPr lang="nl-NL" sz="1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nl-NL" sz="18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cam</a:t>
              </a:r>
              <a:r>
                <a:rPr lang="nl-NL" sz="1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?</a:t>
              </a:r>
              <a:endParaRPr lang="en-V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/>
                <p:cNvSpPr/>
                <p:nvPr/>
              </p:nvSpPr>
              <p:spPr>
                <a:xfrm>
                  <a:off x="5178618" y="1145150"/>
                  <a:ext cx="377026" cy="6109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VN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nl-NL" sz="1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nl-NL" sz="1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78618" y="1145150"/>
                  <a:ext cx="377026" cy="61093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16408341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95D0453-2DDF-6DB5-6303-95DBB7C9D214}"/>
                  </a:ext>
                </a:extLst>
              </p:cNvPr>
              <p:cNvSpPr txBox="1"/>
              <p:nvPr/>
            </p:nvSpPr>
            <p:spPr>
              <a:xfrm>
                <a:off x="5320918" y="1002863"/>
                <a:ext cx="2982686" cy="33303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</a:pP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cây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xoài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là:</a:t>
                </a:r>
                <a:endParaRPr lang="en-VN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200000"/>
                  </a:lnSpc>
                </a:pP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32 : 2 </a:t>
                </a:r>
                <a14:m>
                  <m:oMath xmlns:m="http://schemas.openxmlformats.org/officeDocument/2006/math">
                    <m:r>
                      <a:rPr lang="fr-FR" sz="18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7 = 112 (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cây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VN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cây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cam là:</a:t>
                </a:r>
                <a:endParaRPr lang="en-VN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200000"/>
                  </a:lnSpc>
                </a:pP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112 – 32  = 80 (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cây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VN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200000"/>
                  </a:lnSpc>
                </a:pP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Đáp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Cây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xoài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112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cây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VN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200000"/>
                  </a:lnSpc>
                </a:pP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Cây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cam: 80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cây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VN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95D0453-2DDF-6DB5-6303-95DBB7C9D2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0918" y="1002863"/>
                <a:ext cx="2982686" cy="3330399"/>
              </a:xfrm>
              <a:prstGeom prst="rect">
                <a:avLst/>
              </a:prstGeom>
              <a:blipFill>
                <a:blip r:embed="rId2"/>
                <a:stretch>
                  <a:fillRect l="-1840" r="-613" b="-2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770DB3E1-A2FF-3199-585F-319F6127936B}"/>
              </a:ext>
            </a:extLst>
          </p:cNvPr>
          <p:cNvSpPr txBox="1"/>
          <p:nvPr/>
        </p:nvSpPr>
        <p:spPr>
          <a:xfrm>
            <a:off x="3997737" y="493948"/>
            <a:ext cx="114326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giải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CDD017-4839-0BE0-618C-96F34F0B7C1C}"/>
              </a:ext>
            </a:extLst>
          </p:cNvPr>
          <p:cNvSpPr txBox="1"/>
          <p:nvPr/>
        </p:nvSpPr>
        <p:spPr>
          <a:xfrm>
            <a:off x="628015" y="973565"/>
            <a:ext cx="4250872" cy="32892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10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sơ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200000"/>
              </a:lnSpc>
              <a:spcAft>
                <a:spcPts val="1000"/>
              </a:spcAft>
            </a:pP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cây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xoài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200000"/>
              </a:lnSpc>
              <a:spcAft>
                <a:spcPts val="100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ây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cam:</a:t>
            </a: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  <a:spcAft>
                <a:spcPts val="10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sơ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hiệu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VN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200000"/>
              </a:lnSpc>
              <a:spcAft>
                <a:spcPts val="1000"/>
              </a:spcAft>
            </a:pP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 – 5 = 2 (</a:t>
            </a:r>
            <a:r>
              <a:rPr lang="fr-FR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VN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31F83BA-99AA-7860-F789-A6C5A29F4E00}"/>
              </a:ext>
            </a:extLst>
          </p:cNvPr>
          <p:cNvCxnSpPr>
            <a:cxnSpLocks/>
          </p:cNvCxnSpPr>
          <p:nvPr/>
        </p:nvCxnSpPr>
        <p:spPr>
          <a:xfrm>
            <a:off x="2038656" y="2729428"/>
            <a:ext cx="2210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C00DAF5-524A-8FCA-A59C-4CC54B6EB8A0}"/>
              </a:ext>
            </a:extLst>
          </p:cNvPr>
          <p:cNvCxnSpPr>
            <a:cxnSpLocks/>
          </p:cNvCxnSpPr>
          <p:nvPr/>
        </p:nvCxnSpPr>
        <p:spPr>
          <a:xfrm>
            <a:off x="2038656" y="2675618"/>
            <a:ext cx="0" cy="10761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D990B73-0C7B-158E-8F87-60BFF719B9F6}"/>
              </a:ext>
            </a:extLst>
          </p:cNvPr>
          <p:cNvCxnSpPr>
            <a:cxnSpLocks/>
          </p:cNvCxnSpPr>
          <p:nvPr/>
        </p:nvCxnSpPr>
        <p:spPr>
          <a:xfrm>
            <a:off x="2269061" y="2675617"/>
            <a:ext cx="0" cy="10761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B4C4F75-FD07-521E-802D-36E21A3B1B2F}"/>
              </a:ext>
            </a:extLst>
          </p:cNvPr>
          <p:cNvCxnSpPr>
            <a:cxnSpLocks/>
          </p:cNvCxnSpPr>
          <p:nvPr/>
        </p:nvCxnSpPr>
        <p:spPr>
          <a:xfrm>
            <a:off x="2269061" y="2729426"/>
            <a:ext cx="2210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1EE012A-42C7-A3FB-2A2B-543C4D7570AD}"/>
              </a:ext>
            </a:extLst>
          </p:cNvPr>
          <p:cNvCxnSpPr>
            <a:cxnSpLocks/>
          </p:cNvCxnSpPr>
          <p:nvPr/>
        </p:nvCxnSpPr>
        <p:spPr>
          <a:xfrm>
            <a:off x="2490077" y="2729425"/>
            <a:ext cx="2210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6C7304B-434B-26CB-446A-250A8A7477C0}"/>
              </a:ext>
            </a:extLst>
          </p:cNvPr>
          <p:cNvCxnSpPr>
            <a:cxnSpLocks/>
          </p:cNvCxnSpPr>
          <p:nvPr/>
        </p:nvCxnSpPr>
        <p:spPr>
          <a:xfrm>
            <a:off x="2482853" y="2675616"/>
            <a:ext cx="0" cy="10761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40A9125-2CD8-A8EC-00D2-7B0BD0919F75}"/>
              </a:ext>
            </a:extLst>
          </p:cNvPr>
          <p:cNvCxnSpPr>
            <a:cxnSpLocks/>
          </p:cNvCxnSpPr>
          <p:nvPr/>
        </p:nvCxnSpPr>
        <p:spPr>
          <a:xfrm>
            <a:off x="2711093" y="2675615"/>
            <a:ext cx="0" cy="10761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60B0E24-805A-D083-C61F-F881F1B9A5CD}"/>
              </a:ext>
            </a:extLst>
          </p:cNvPr>
          <p:cNvCxnSpPr>
            <a:cxnSpLocks/>
          </p:cNvCxnSpPr>
          <p:nvPr/>
        </p:nvCxnSpPr>
        <p:spPr>
          <a:xfrm>
            <a:off x="2038656" y="2046783"/>
            <a:ext cx="2210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79ACAD0-4045-8CA5-364D-D260FE79284C}"/>
              </a:ext>
            </a:extLst>
          </p:cNvPr>
          <p:cNvCxnSpPr>
            <a:cxnSpLocks/>
          </p:cNvCxnSpPr>
          <p:nvPr/>
        </p:nvCxnSpPr>
        <p:spPr>
          <a:xfrm>
            <a:off x="2038656" y="1992973"/>
            <a:ext cx="0" cy="10761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63EA739-6A56-40AA-0329-3D3DA4CC4103}"/>
              </a:ext>
            </a:extLst>
          </p:cNvPr>
          <p:cNvCxnSpPr>
            <a:cxnSpLocks/>
          </p:cNvCxnSpPr>
          <p:nvPr/>
        </p:nvCxnSpPr>
        <p:spPr>
          <a:xfrm>
            <a:off x="2269061" y="1992972"/>
            <a:ext cx="0" cy="10761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428E0FB-0588-A45C-7849-F10955D672D3}"/>
              </a:ext>
            </a:extLst>
          </p:cNvPr>
          <p:cNvCxnSpPr>
            <a:cxnSpLocks/>
          </p:cNvCxnSpPr>
          <p:nvPr/>
        </p:nvCxnSpPr>
        <p:spPr>
          <a:xfrm>
            <a:off x="2269061" y="2046781"/>
            <a:ext cx="2210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E3496BF-8F09-E1FC-53CC-51E7667DED3A}"/>
              </a:ext>
            </a:extLst>
          </p:cNvPr>
          <p:cNvCxnSpPr>
            <a:cxnSpLocks/>
          </p:cNvCxnSpPr>
          <p:nvPr/>
        </p:nvCxnSpPr>
        <p:spPr>
          <a:xfrm>
            <a:off x="2490077" y="2046780"/>
            <a:ext cx="2210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C8D7009-3E97-7990-30F0-2AE784ADDB3F}"/>
              </a:ext>
            </a:extLst>
          </p:cNvPr>
          <p:cNvCxnSpPr>
            <a:cxnSpLocks/>
          </p:cNvCxnSpPr>
          <p:nvPr/>
        </p:nvCxnSpPr>
        <p:spPr>
          <a:xfrm>
            <a:off x="2482853" y="1992971"/>
            <a:ext cx="0" cy="10761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F7F847D-12CF-5A8D-B334-59865E338E96}"/>
              </a:ext>
            </a:extLst>
          </p:cNvPr>
          <p:cNvCxnSpPr>
            <a:cxnSpLocks/>
          </p:cNvCxnSpPr>
          <p:nvPr/>
        </p:nvCxnSpPr>
        <p:spPr>
          <a:xfrm>
            <a:off x="2711093" y="1992970"/>
            <a:ext cx="0" cy="10761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04D5629-93BB-760B-70EF-9269947255E6}"/>
              </a:ext>
            </a:extLst>
          </p:cNvPr>
          <p:cNvCxnSpPr>
            <a:cxnSpLocks/>
          </p:cNvCxnSpPr>
          <p:nvPr/>
        </p:nvCxnSpPr>
        <p:spPr>
          <a:xfrm>
            <a:off x="2711093" y="2046779"/>
            <a:ext cx="2210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F513554-99F2-63C1-DE36-0858E61D7EF8}"/>
              </a:ext>
            </a:extLst>
          </p:cNvPr>
          <p:cNvCxnSpPr>
            <a:cxnSpLocks/>
          </p:cNvCxnSpPr>
          <p:nvPr/>
        </p:nvCxnSpPr>
        <p:spPr>
          <a:xfrm>
            <a:off x="2932109" y="1992970"/>
            <a:ext cx="0" cy="10761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49A655B-FF46-3073-6000-78B804FCBCD9}"/>
              </a:ext>
            </a:extLst>
          </p:cNvPr>
          <p:cNvCxnSpPr>
            <a:cxnSpLocks/>
          </p:cNvCxnSpPr>
          <p:nvPr/>
        </p:nvCxnSpPr>
        <p:spPr>
          <a:xfrm>
            <a:off x="2932109" y="2047497"/>
            <a:ext cx="2210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4BCE61C-F142-013B-0621-170EEA990A59}"/>
              </a:ext>
            </a:extLst>
          </p:cNvPr>
          <p:cNvCxnSpPr>
            <a:cxnSpLocks/>
          </p:cNvCxnSpPr>
          <p:nvPr/>
        </p:nvCxnSpPr>
        <p:spPr>
          <a:xfrm>
            <a:off x="3153125" y="2046778"/>
            <a:ext cx="2210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6D4B19C-AA2B-0B83-CFA1-761A321B6C91}"/>
              </a:ext>
            </a:extLst>
          </p:cNvPr>
          <p:cNvCxnSpPr>
            <a:cxnSpLocks/>
          </p:cNvCxnSpPr>
          <p:nvPr/>
        </p:nvCxnSpPr>
        <p:spPr>
          <a:xfrm>
            <a:off x="3153125" y="1992969"/>
            <a:ext cx="0" cy="10761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6B1AE4C-1E3A-D415-9985-8578BDE9D9F5}"/>
              </a:ext>
            </a:extLst>
          </p:cNvPr>
          <p:cNvCxnSpPr>
            <a:cxnSpLocks/>
          </p:cNvCxnSpPr>
          <p:nvPr/>
        </p:nvCxnSpPr>
        <p:spPr>
          <a:xfrm>
            <a:off x="3374141" y="1992969"/>
            <a:ext cx="0" cy="10761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DFB8FAE-52BE-D5F8-C154-48BBFE72A0CD}"/>
              </a:ext>
            </a:extLst>
          </p:cNvPr>
          <p:cNvCxnSpPr>
            <a:cxnSpLocks/>
          </p:cNvCxnSpPr>
          <p:nvPr/>
        </p:nvCxnSpPr>
        <p:spPr>
          <a:xfrm>
            <a:off x="3386423" y="2046778"/>
            <a:ext cx="2210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22917E2-C813-9E13-0F32-3051BAE0D838}"/>
              </a:ext>
            </a:extLst>
          </p:cNvPr>
          <p:cNvCxnSpPr>
            <a:cxnSpLocks/>
          </p:cNvCxnSpPr>
          <p:nvPr/>
        </p:nvCxnSpPr>
        <p:spPr>
          <a:xfrm>
            <a:off x="3607439" y="1992969"/>
            <a:ext cx="0" cy="10761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27B9497-4193-5C15-00DE-6CBD95A9A229}"/>
              </a:ext>
            </a:extLst>
          </p:cNvPr>
          <p:cNvCxnSpPr>
            <a:cxnSpLocks/>
          </p:cNvCxnSpPr>
          <p:nvPr/>
        </p:nvCxnSpPr>
        <p:spPr>
          <a:xfrm>
            <a:off x="2711093" y="2729425"/>
            <a:ext cx="2210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094DF4D-25A0-BDB9-F7D3-D9C13933AD0E}"/>
              </a:ext>
            </a:extLst>
          </p:cNvPr>
          <p:cNvCxnSpPr>
            <a:cxnSpLocks/>
          </p:cNvCxnSpPr>
          <p:nvPr/>
        </p:nvCxnSpPr>
        <p:spPr>
          <a:xfrm>
            <a:off x="2932109" y="2675615"/>
            <a:ext cx="0" cy="10761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0CF75E2-8630-A23D-10F8-192A060D4B5F}"/>
              </a:ext>
            </a:extLst>
          </p:cNvPr>
          <p:cNvSpPr txBox="1"/>
          <p:nvPr/>
        </p:nvSpPr>
        <p:spPr>
          <a:xfrm>
            <a:off x="3060860" y="2135231"/>
            <a:ext cx="6511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1050" dirty="0"/>
              <a:t>32 cây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1E4CD72-2FA0-4D03-66FD-600C09BAEF1B}"/>
              </a:ext>
            </a:extLst>
          </p:cNvPr>
          <p:cNvCxnSpPr>
            <a:cxnSpLocks/>
          </p:cNvCxnSpPr>
          <p:nvPr/>
        </p:nvCxnSpPr>
        <p:spPr>
          <a:xfrm>
            <a:off x="2932109" y="2729424"/>
            <a:ext cx="2210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C730B51-5D5B-F6D2-19C2-BF25C767430D}"/>
              </a:ext>
            </a:extLst>
          </p:cNvPr>
          <p:cNvCxnSpPr>
            <a:cxnSpLocks/>
          </p:cNvCxnSpPr>
          <p:nvPr/>
        </p:nvCxnSpPr>
        <p:spPr>
          <a:xfrm>
            <a:off x="3153125" y="2668063"/>
            <a:ext cx="0" cy="10761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666072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A972B-4F8B-AC26-3958-CE3FFD2E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6650" y="2520563"/>
            <a:ext cx="5367000" cy="693300"/>
          </a:xfrm>
        </p:spPr>
        <p:txBody>
          <a:bodyPr/>
          <a:lstStyle/>
          <a:p>
            <a:r>
              <a:rPr lang="en-VN" sz="4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55A6FC-7E45-6E78-80A8-BCD7C411AA26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3575400" y="1072290"/>
            <a:ext cx="1969500" cy="1070100"/>
          </a:xfrm>
        </p:spPr>
        <p:txBody>
          <a:bodyPr/>
          <a:lstStyle/>
          <a:p>
            <a:r>
              <a:rPr lang="en-VN" b="1" dirty="0">
                <a:latin typeface="+mn-lt"/>
              </a:rPr>
              <a:t>03</a:t>
            </a:r>
          </a:p>
        </p:txBody>
      </p:sp>
      <p:sp>
        <p:nvSpPr>
          <p:cNvPr id="6" name="Rectangle 5"/>
          <p:cNvSpPr/>
          <p:nvPr/>
        </p:nvSpPr>
        <p:spPr>
          <a:xfrm>
            <a:off x="430696" y="2003728"/>
            <a:ext cx="968734" cy="1081377"/>
          </a:xfrm>
          <a:prstGeom prst="rect">
            <a:avLst/>
          </a:prstGeom>
          <a:solidFill>
            <a:schemeClr val="accent3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677671"/>
      </p:ext>
    </p:extLst>
  </p:cSld>
  <p:clrMapOvr>
    <a:masterClrMapping/>
  </p:clrMapOvr>
  <p:transition spd="med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AFF5F4-D653-A775-200C-5E2CACC15A3F}"/>
              </a:ext>
            </a:extLst>
          </p:cNvPr>
          <p:cNvSpPr txBox="1"/>
          <p:nvPr/>
        </p:nvSpPr>
        <p:spPr>
          <a:xfrm>
            <a:off x="981986" y="422974"/>
            <a:ext cx="729532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18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1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sz="1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4:</a:t>
            </a:r>
            <a:r>
              <a:rPr lang="en-VN" sz="18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Ở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cửa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hàng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quý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bán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trực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cửa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hàng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ít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bán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trực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tuyến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42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chiếc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rằng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bán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trực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tuyến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gấp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lần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bán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trực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bán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trực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quý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079E61-386B-30B8-DCF0-7E28C79B51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16" t="33262" r="10277" b="4130"/>
          <a:stretch/>
        </p:blipFill>
        <p:spPr>
          <a:xfrm>
            <a:off x="2331846" y="2329733"/>
            <a:ext cx="4595602" cy="245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45473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ADB73-B263-CA93-CCBB-AEEE4ED9E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050" y="386346"/>
            <a:ext cx="7035900" cy="572700"/>
          </a:xfrm>
        </p:spPr>
        <p:txBody>
          <a:bodyPr/>
          <a:lstStyle/>
          <a:p>
            <a:r>
              <a:rPr lang="en-VN" sz="28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8953A7-6BB0-F507-EDF2-1B4ADF1B9130}"/>
              </a:ext>
            </a:extLst>
          </p:cNvPr>
          <p:cNvSpPr txBox="1"/>
          <p:nvPr/>
        </p:nvSpPr>
        <p:spPr>
          <a:xfrm>
            <a:off x="2949599" y="1029159"/>
            <a:ext cx="32447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b="1" dirty="0">
                <a:solidFill>
                  <a:srgbClr val="C00000"/>
                </a:solidFill>
              </a:rPr>
              <a:t>Thảo luận: </a:t>
            </a:r>
            <a:r>
              <a:rPr lang="en-VN" sz="2000" dirty="0"/>
              <a:t>Quan sát tranh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CF1016-42EE-2644-6E16-1F01436408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2" t="28758" r="2624"/>
          <a:stretch/>
        </p:blipFill>
        <p:spPr>
          <a:xfrm>
            <a:off x="847667" y="1625506"/>
            <a:ext cx="7448665" cy="306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246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98B7101-4E52-8204-2948-05730FE339E1}"/>
              </a:ext>
            </a:extLst>
          </p:cNvPr>
          <p:cNvSpPr txBox="1"/>
          <p:nvPr/>
        </p:nvSpPr>
        <p:spPr>
          <a:xfrm>
            <a:off x="2181068" y="583199"/>
            <a:ext cx="4781863" cy="4269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sơ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vi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bán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trực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tuyến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vi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bán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trực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tiếp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sơ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hiệu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VN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 – 1 = 2 (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VN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vi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bán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trực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tuyến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VN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42 : 2 = 21 (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chiếc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VN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Đáp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21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chiếc</a:t>
            </a:r>
            <a:endParaRPr lang="en-VN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31E046-E02D-B8F2-A927-888AFA1E0E80}"/>
              </a:ext>
            </a:extLst>
          </p:cNvPr>
          <p:cNvSpPr txBox="1"/>
          <p:nvPr/>
        </p:nvSpPr>
        <p:spPr>
          <a:xfrm>
            <a:off x="4069295" y="322538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giải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617415B-3EA8-6ADC-598C-671F5B49D411}"/>
              </a:ext>
            </a:extLst>
          </p:cNvPr>
          <p:cNvCxnSpPr/>
          <p:nvPr/>
        </p:nvCxnSpPr>
        <p:spPr>
          <a:xfrm>
            <a:off x="4713712" y="1350884"/>
            <a:ext cx="0" cy="16077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7E960DF-D05A-D3F0-3197-E9D1ED4DDB08}"/>
              </a:ext>
            </a:extLst>
          </p:cNvPr>
          <p:cNvCxnSpPr/>
          <p:nvPr/>
        </p:nvCxnSpPr>
        <p:spPr>
          <a:xfrm>
            <a:off x="4713712" y="1864681"/>
            <a:ext cx="0" cy="16077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E81D510-986E-6DD8-22C6-B273210D6B3B}"/>
              </a:ext>
            </a:extLst>
          </p:cNvPr>
          <p:cNvCxnSpPr>
            <a:cxnSpLocks/>
          </p:cNvCxnSpPr>
          <p:nvPr/>
        </p:nvCxnSpPr>
        <p:spPr>
          <a:xfrm flipH="1">
            <a:off x="4722486" y="1431270"/>
            <a:ext cx="49033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3DFAF46-F0D8-B261-7482-A7414D8CA91B}"/>
              </a:ext>
            </a:extLst>
          </p:cNvPr>
          <p:cNvCxnSpPr/>
          <p:nvPr/>
        </p:nvCxnSpPr>
        <p:spPr>
          <a:xfrm>
            <a:off x="5212825" y="1350883"/>
            <a:ext cx="0" cy="16077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EFB8420-7743-9A7E-1A03-A4D5071F8A35}"/>
              </a:ext>
            </a:extLst>
          </p:cNvPr>
          <p:cNvCxnSpPr>
            <a:cxnSpLocks/>
          </p:cNvCxnSpPr>
          <p:nvPr/>
        </p:nvCxnSpPr>
        <p:spPr>
          <a:xfrm flipH="1">
            <a:off x="5212825" y="1431269"/>
            <a:ext cx="49033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A6B6025-62E3-1991-5BA7-1B684B014DB0}"/>
              </a:ext>
            </a:extLst>
          </p:cNvPr>
          <p:cNvCxnSpPr>
            <a:cxnSpLocks/>
          </p:cNvCxnSpPr>
          <p:nvPr/>
        </p:nvCxnSpPr>
        <p:spPr>
          <a:xfrm flipH="1">
            <a:off x="4722486" y="1948292"/>
            <a:ext cx="49033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D132EC6-384F-C73C-D9DD-146DD54B5CA5}"/>
              </a:ext>
            </a:extLst>
          </p:cNvPr>
          <p:cNvCxnSpPr>
            <a:cxnSpLocks/>
          </p:cNvCxnSpPr>
          <p:nvPr/>
        </p:nvCxnSpPr>
        <p:spPr>
          <a:xfrm flipH="1">
            <a:off x="5712572" y="1431269"/>
            <a:ext cx="49033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0633E21-F016-4766-F176-32F9E1BE12B9}"/>
              </a:ext>
            </a:extLst>
          </p:cNvPr>
          <p:cNvCxnSpPr/>
          <p:nvPr/>
        </p:nvCxnSpPr>
        <p:spPr>
          <a:xfrm>
            <a:off x="5212825" y="1864680"/>
            <a:ext cx="0" cy="16077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EC40324-0673-389C-DA71-3852F1634E94}"/>
              </a:ext>
            </a:extLst>
          </p:cNvPr>
          <p:cNvCxnSpPr/>
          <p:nvPr/>
        </p:nvCxnSpPr>
        <p:spPr>
          <a:xfrm>
            <a:off x="5712572" y="1350883"/>
            <a:ext cx="0" cy="16077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A74B671-6D70-74CB-CED5-29B3FACB1CB5}"/>
              </a:ext>
            </a:extLst>
          </p:cNvPr>
          <p:cNvCxnSpPr/>
          <p:nvPr/>
        </p:nvCxnSpPr>
        <p:spPr>
          <a:xfrm>
            <a:off x="6202911" y="1342971"/>
            <a:ext cx="0" cy="16077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5BFFDD0-2A73-FCF1-B5C3-A05D8AA4523B}"/>
              </a:ext>
            </a:extLst>
          </p:cNvPr>
          <p:cNvSpPr txBox="1"/>
          <p:nvPr/>
        </p:nvSpPr>
        <p:spPr>
          <a:xfrm>
            <a:off x="5334270" y="1583766"/>
            <a:ext cx="7553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200" dirty="0"/>
              <a:t>42 chiếc</a:t>
            </a:r>
          </a:p>
        </p:txBody>
      </p:sp>
    </p:spTree>
    <p:extLst>
      <p:ext uri="{BB962C8B-B14F-4D97-AF65-F5344CB8AC3E}">
        <p14:creationId xmlns:p14="http://schemas.microsoft.com/office/powerpoint/2010/main" val="179130080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F8C0AD4-1ED5-2390-32B6-942E3DF72C20}"/>
              </a:ext>
            </a:extLst>
          </p:cNvPr>
          <p:cNvSpPr txBox="1"/>
          <p:nvPr/>
        </p:nvSpPr>
        <p:spPr>
          <a:xfrm>
            <a:off x="1264920" y="807638"/>
            <a:ext cx="608076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buClrTx/>
              <a:defRPr/>
            </a:pPr>
            <a:r>
              <a:rPr lang="vi-VN" sz="45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</a:rPr>
              <a:t>Còn nữa….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7B08A3-ACF2-9C05-FBCB-714D8C3B9FF3}"/>
              </a:ext>
            </a:extLst>
          </p:cNvPr>
          <p:cNvSpPr txBox="1"/>
          <p:nvPr/>
        </p:nvSpPr>
        <p:spPr>
          <a:xfrm>
            <a:off x="1524000" y="1846385"/>
            <a:ext cx="7083490" cy="1687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lnSpc>
                <a:spcPct val="150000"/>
              </a:lnSpc>
              <a:buClrTx/>
              <a:defRPr/>
            </a:pPr>
            <a:r>
              <a:rPr lang="vi-VN" sz="2400" b="1" i="1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Có đủ bộ </a:t>
            </a:r>
            <a:r>
              <a:rPr lang="vi-VN" sz="2400" b="1" i="1" kern="1200">
                <a:solidFill>
                  <a:srgbClr val="FF0000"/>
                </a:solidFill>
                <a:latin typeface="Times New Roman" panose="02020603050405020304" pitchFamily="18" charset="0"/>
                <a:ea typeface="+mn-ea"/>
              </a:rPr>
              <a:t>word và powerpoint </a:t>
            </a:r>
            <a:r>
              <a:rPr lang="en-US" sz="2400" b="1" i="1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đồng bộ nội dung </a:t>
            </a:r>
            <a:r>
              <a:rPr lang="vi-VN" sz="2400" b="1" i="1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tất cả các bài môn: </a:t>
            </a:r>
            <a:r>
              <a:rPr lang="en-US" sz="2400" b="1" i="1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Toán 5 Cánh diều</a:t>
            </a:r>
          </a:p>
          <a:p>
            <a:pPr defTabSz="685783">
              <a:lnSpc>
                <a:spcPct val="150000"/>
              </a:lnSpc>
              <a:buClrTx/>
              <a:defRPr/>
            </a:pPr>
            <a:r>
              <a:rPr lang="en-US" sz="2400" b="1" i="1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LH </a:t>
            </a:r>
            <a:r>
              <a:rPr lang="en-US" sz="2400" b="1" i="1" kern="1200">
                <a:solidFill>
                  <a:srgbClr val="FF0000"/>
                </a:solidFill>
                <a:latin typeface="Times New Roman" panose="02020603050405020304" pitchFamily="18" charset="0"/>
                <a:ea typeface="+mn-ea"/>
              </a:rPr>
              <a:t>Zalo 0969 325 896</a:t>
            </a:r>
            <a:endParaRPr lang="vi-VN" sz="2400" b="1" i="1" kern="1200">
              <a:solidFill>
                <a:srgbClr val="FF0000"/>
              </a:solidFill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8A9691-46E0-5286-3420-DB248F074678}"/>
              </a:ext>
            </a:extLst>
          </p:cNvPr>
          <p:cNvSpPr txBox="1"/>
          <p:nvPr/>
        </p:nvSpPr>
        <p:spPr>
          <a:xfrm>
            <a:off x="1422432" y="3895824"/>
            <a:ext cx="72866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en-US" sz="2400" kern="1200">
                <a:solidFill>
                  <a:prstClr val="black"/>
                </a:solidFill>
                <a:latin typeface="Calibri"/>
                <a:ea typeface="+mn-ea"/>
                <a:cs typeface="+mn-cs"/>
                <a:hlinkClick r:id="rId2"/>
              </a:rPr>
              <a:t>https://tailieugiaovien.edu.vn/subject_lesson/canh-dieu-5/</a:t>
            </a:r>
            <a:endParaRPr lang="en-US" sz="24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defTabSz="685800">
              <a:buClrTx/>
            </a:pPr>
            <a:endParaRPr lang="en-US" sz="24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7137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C8BE4A-693B-AE26-8B54-2C6F29835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64" y="0"/>
            <a:ext cx="8303472" cy="498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5942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46220"/>
          <a:stretch/>
        </p:blipFill>
        <p:spPr>
          <a:xfrm>
            <a:off x="-191730" y="3023874"/>
            <a:ext cx="9527462" cy="2119628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F7B84D5-D82D-3448-D9E0-7A8E1AA000DF}"/>
              </a:ext>
            </a:extLst>
          </p:cNvPr>
          <p:cNvGrpSpPr/>
          <p:nvPr/>
        </p:nvGrpSpPr>
        <p:grpSpPr>
          <a:xfrm>
            <a:off x="1239793" y="370519"/>
            <a:ext cx="6899213" cy="3918250"/>
            <a:chOff x="1653057" y="494024"/>
            <a:chExt cx="9198950" cy="5224333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6AAD3FF8-0A95-4253-16DA-C6A110DE7D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653057" y="494024"/>
              <a:ext cx="4845654" cy="4731119"/>
            </a:xfrm>
            <a:prstGeom prst="rect">
              <a:avLst/>
            </a:prstGeom>
          </p:spPr>
        </p:pic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AD3C93F0-C046-4D86-D20C-0BFACCCA4F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006353" y="987238"/>
              <a:ext cx="4845654" cy="4731119"/>
            </a:xfrm>
            <a:prstGeom prst="rect">
              <a:avLst/>
            </a:prstGeom>
          </p:spPr>
        </p:pic>
      </p:grpSp>
      <p:pic>
        <p:nvPicPr>
          <p:cNvPr id="13" name="Picture 11">
            <a:extLst>
              <a:ext uri="{FF2B5EF4-FFF2-40B4-BE49-F238E27FC236}">
                <a16:creationId xmlns:a16="http://schemas.microsoft.com/office/drawing/2014/main" id="{7B40201E-42C1-D00F-32FA-716525D71F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7609115" y="3271689"/>
            <a:ext cx="1534886" cy="1871812"/>
          </a:xfrm>
          <a:prstGeom prst="rect">
            <a:avLst/>
          </a:prstGeom>
        </p:spPr>
      </p:pic>
      <p:pic>
        <p:nvPicPr>
          <p:cNvPr id="14" name="Picture 20">
            <a:extLst>
              <a:ext uri="{FF2B5EF4-FFF2-40B4-BE49-F238E27FC236}">
                <a16:creationId xmlns:a16="http://schemas.microsoft.com/office/drawing/2014/main" id="{B9857C79-E675-553A-E9E7-F70015286F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1" y="3124836"/>
            <a:ext cx="1736052" cy="201866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9A18839-D799-FE47-8F7C-324684EB0894}"/>
              </a:ext>
            </a:extLst>
          </p:cNvPr>
          <p:cNvSpPr txBox="1"/>
          <p:nvPr/>
        </p:nvSpPr>
        <p:spPr>
          <a:xfrm>
            <a:off x="1466668" y="1722447"/>
            <a:ext cx="64375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ONG TÌM CHỮ</a:t>
            </a:r>
          </a:p>
        </p:txBody>
      </p:sp>
      <p:pic>
        <p:nvPicPr>
          <p:cNvPr id="18" name="Picture 7">
            <a:extLst>
              <a:ext uri="{FF2B5EF4-FFF2-40B4-BE49-F238E27FC236}">
                <a16:creationId xmlns:a16="http://schemas.microsoft.com/office/drawing/2014/main" id="{E074BB2E-F491-AFD3-D72C-EDC5FFBE164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9599703" y="482963"/>
            <a:ext cx="809763" cy="679189"/>
          </a:xfrm>
          <a:prstGeom prst="rect">
            <a:avLst/>
          </a:prstGeom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47 0.04537 L -0.05247 0.04561 C -0.05299 0.04561 -0.06862 0.06644 -0.07213 0.07361 C -0.0737 0.0757 -0.07409 0.07894 -0.07526 0.08102 C -0.07643 0.0838 -0.07878 0.08635 -0.08034 0.08912 C -0.0819 0.09213 -0.08268 0.09514 -0.08503 0.09792 C -0.08737 0.10486 -0.09479 0.11783 -0.09479 0.11829 C -0.09831 0.13149 -0.09557 0.12315 -0.10456 0.14074 C -0.1112 0.15348 -0.10573 0.1426 -0.11159 0.15811 C -0.11354 0.1625 -0.11588 0.16644 -0.11745 0.17084 C -0.11823 0.17385 -0.11901 0.17662 -0.11979 0.17963 C -0.12292 0.19028 -0.12135 0.19121 -0.12799 0.20394 C -0.12917 0.20625 -0.13073 0.20834 -0.13151 0.21111 C -0.13268 0.2132 -0.13307 0.21598 -0.13346 0.21806 C -0.13424 0.2213 -0.13463 0.22385 -0.1362 0.22686 C -0.13737 0.2301 -0.13893 0.23357 -0.14049 0.23658 C -0.14206 0.23889 -0.14245 0.24121 -0.14323 0.24422 C -0.14401 0.24561 -0.1444 0.24815 -0.14479 0.24954 C -0.14596 0.25093 -0.14674 0.25255 -0.14792 0.25394 C -0.14948 0.25973 -0.15065 0.26621 -0.15338 0.27107 C -0.15651 0.27686 -0.15729 0.27917 -0.15963 0.28542 C -0.16003 0.2875 -0.16003 0.29051 -0.1612 0.29283 C -0.16237 0.29514 -0.16432 0.29723 -0.16588 0.3 C -0.16745 0.3044 -0.1694 0.30926 -0.17096 0.31412 C -0.17174 0.31713 -0.17253 0.32014 -0.1737 0.32292 C -0.17565 0.32639 -0.1776 0.32917 -0.17917 0.33264 C -0.18112 0.33658 -0.1819 0.34144 -0.18346 0.34537 C -0.18503 0.34815 -0.18698 0.35024 -0.18815 0.35301 C -0.18971 0.35556 -0.19049 0.35834 -0.19167 0.36135 C -0.19284 0.36366 -0.19323 0.36667 -0.19479 0.36852 C -0.19557 0.37061 -0.19713 0.37153 -0.19909 0.37292 C -0.20065 0.37547 -0.20221 0.37824 -0.20338 0.38125 C -0.20729 0.3919 -0.19948 0.38218 -0.20768 0.39399 C -0.2112 0.39885 -0.21549 0.40209 -0.21862 0.40695 C -0.22174 0.41181 -0.22526 0.41667 -0.22838 0.42153 C -0.22917 0.42361 -0.23034 0.42639 -0.2319 0.42848 C -0.24167 0.44098 -0.23112 0.42801 -0.24206 0.44005 C -0.2444 0.4426 -0.24635 0.44584 -0.24909 0.44885 C -0.25104 0.4507 -0.25338 0.45232 -0.25534 0.45417 C -0.25729 0.45649 -0.25885 0.45949 -0.26081 0.46181 C -0.26276 0.46389 -0.26471 0.46528 -0.26706 0.46736 C -0.27331 0.47269 -0.27799 0.47639 -0.28503 0.48033 C -0.2944 0.48519 -0.28854 0.48033 -0.29844 0.48727 C -0.30156 0.48959 -0.30469 0.4926 -0.30742 0.49445 C -0.31133 0.49653 -0.31445 0.49699 -0.31836 0.49885 C -0.32109 0.50024 -0.32383 0.50186 -0.32617 0.50278 C -0.33203 0.50556 -0.33867 0.50718 -0.34336 0.51042 C -0.34609 0.51158 -0.34883 0.51343 -0.35156 0.51436 C -0.35508 0.51574 -0.36094 0.51783 -0.36484 0.51875 C -0.36719 0.51922 -0.36992 0.51968 -0.37226 0.52014 C -0.38398 0.52269 -0.37226 0.52061 -0.3875 0.52315 C -0.38945 0.52408 -0.39141 0.52547 -0.39375 0.52547 C -0.39531 0.52662 -0.40937 0.52848 -0.41094 0.52894 C -0.42734 0.53195 -0.40234 0.52848 -0.42734 0.53195 L -0.51888 0.53033 C -0.52161 0.52986 -0.52435 0.52986 -0.52695 0.52894 C -0.5306 0.52755 -0.53411 0.525 -0.53906 0.52315 C -0.53997 0.52176 -0.54193 0.52061 -0.54427 0.51875 C -0.54544 0.51736 -0.5474 0.51574 -0.54857 0.51436 L -0.55208 0.51158 C -0.55286 0.50903 -0.55325 0.50672 -0.55404 0.50417 C -0.55482 0.50186 -0.55716 0.50024 -0.55716 0.49746 C -0.55716 0.49491 -0.55482 0.47986 -0.55286 0.47593 C -0.55208 0.47315 -0.55013 0.47107 -0.54857 0.46875 C -0.54661 0.46528 -0.54505 0.46181 -0.5431 0.45857 C -0.54193 0.45602 -0.54075 0.45278 -0.53906 0.45162 C -0.53529 0.44977 -0.53138 0.4507 -0.52851 0.45024 C -0.51094 0.45162 -0.49375 0.45232 -0.47695 0.45417 C -0.47539 0.45463 -0.47383 0.45602 -0.4724 0.45695 C -0.46888 0.46042 -0.46615 0.46621 -0.46341 0.47014 C -0.46172 0.47269 -0.4599 0.475 -0.45794 0.47709 C -0.45781 0.48125 -0.45781 0.48565 -0.45703 0.49005 C -0.45677 0.49306 -0.45625 0.49584 -0.45625 0.49885 C -0.45638 0.50857 -0.45677 0.51783 -0.45794 0.52755 C -0.4582 0.52894 -0.4595 0.52986 -0.4599 0.53195 C -0.46146 0.53635 -0.46263 0.54121 -0.46419 0.54607 C -0.46615 0.55186 -0.46797 0.55857 -0.47161 0.56297 C -0.47305 0.56505 -0.47461 0.5669 -0.47591 0.56875 C -0.4849 0.58334 -0.47279 0.56829 -0.48594 0.58426 C -0.49154 0.59167 -0.5043 0.60232 -0.5082 0.6044 C -0.5125 0.60764 -0.51641 0.61065 -0.5207 0.61297 C -0.5263 0.61644 -0.53216 0.61783 -0.53906 0.62037 C -0.54075 0.62176 -0.54388 0.62361 -0.54661 0.62477 C -0.54974 0.6257 -0.55208 0.62662 -0.55482 0.62755 C -0.58021 0.63496 -0.57396 0.63334 -0.59075 0.63635 C -0.61615 0.63449 -0.64154 0.63449 -0.66693 0.63195 C -0.66888 0.63195 -0.67057 0.62963 -0.6724 0.62755 C -0.67604 0.62315 -0.68307 0.61297 -0.68307 0.61343 C -0.68385 0.61111 -0.68424 0.60926 -0.6849 0.60764 C -0.68841 0.59352 -0.68802 0.58588 -0.68411 0.56736 C -0.68333 0.56482 -0.67318 0.56065 -0.6724 0.56019 C -0.66224 0.56065 -0.65208 0.55996 -0.64193 0.56158 C -0.63763 0.5625 -0.63763 0.57037 -0.63646 0.57454 C -0.63255 0.59306 -0.63529 0.57894 -0.63216 0.59607 C -0.63255 0.61389 -0.63255 0.63149 -0.63372 0.64908 C -0.6345 0.6544 -0.63646 0.66065 -0.63841 0.66459 C -0.63958 0.66806 -0.64115 0.67176 -0.6431 0.67477 C -0.64544 0.67963 -0.647 0.67871 -0.65013 0.68195 C -0.65208 0.68403 -0.65404 0.68727 -0.65638 0.68936 C -0.65833 0.69121 -0.66068 0.69167 -0.66341 0.69329 C -0.67135 0.69861 -0.66966 0.69908 -0.67943 0.70047 C -0.68503 0.70139 -0.69075 0.70139 -0.69661 0.70232 C -0.70846 0.70047 -0.72044 0.7 -0.73255 0.69769 C -0.73802 0.69653 -0.7599 0.68727 -0.76654 0.68311 C -0.79635 0.6669 -0.76588 0.68102 -0.78971 0.67037 C -0.79206 0.66783 -0.79753 0.66158 -0.7987 0.65764 C -0.80026 0.6544 -0.80221 0.6382 -0.80221 0.63635 C -0.80182 0.61783 -0.80651 0.59699 -0.79596 0.58588 C -0.7944 0.58426 -0.79245 0.58426 -0.79049 0.58287 C -0.78333 0.5838 -0.7763 0.58334 -0.76927 0.58426 C -0.76823 0.58496 -0.76771 0.58635 -0.76732 0.58727 C -0.76654 0.59213 -0.76615 0.59699 -0.76549 0.60186 C -0.76458 0.62223 -0.76393 0.6213 -0.76654 0.64213 C -0.76693 0.64514 -0.7694 0.65348 -0.77083 0.65625 C -0.77174 0.65764 -0.77279 0.65811 -0.77357 0.65926 C -0.7845 0.67176 -0.77213 0.65834 -0.78255 0.66899 C -0.7845 0.67084 -0.78581 0.67385 -0.78815 0.67477 C -0.79245 0.67755 -0.79753 0.67917 -0.80221 0.68056 C -0.80846 0.68195 -0.81432 0.68149 -0.82018 0.68195 C -0.82799 0.6801 -0.83073 0.68311 -0.84284 0.67616 C -0.85534 0.66852 -0.88659 0.66204 -0.89401 0.63774 C -0.90807 0.59306 -0.89479 0.62616 -0.90573 0.58426 C -0.9069 0.5794 -0.91237 0.57037 -0.91393 0.56551 C -0.91471 0.56204 -0.91354 0.56389 -0.91432 0.56019 C -0.91471 0.55625 -0.91601 0.54931 -0.91641 0.54561 C -0.91719 0.53473 -0.90221 0.53473 -0.90378 0.52454 C -0.90417 0.51968 -0.90495 0.51482 -0.90534 0.51042 C -0.90612 0.50324 -0.9069 0.49584 -0.90729 0.48866 C -0.90768 0.48565 -0.90807 0.48334 -0.90807 0.48033 C -0.90885 0.47223 -0.90885 0.46875 -0.91003 0.46181 C -0.91042 0.45996 -0.91081 0.45857 -0.91081 0.45695 C -0.9112 0.45324 -0.9112 0.44931 -0.91198 0.44584 C -0.91198 0.44399 -0.91315 0.44306 -0.91354 0.44144 C -0.91471 0.4382 -0.91588 0.43473 -0.91706 0.43172 C -0.91784 0.4294 -0.91823 0.42686 -0.91901 0.42408 C -0.9194 0.42246 -0.9194 0.42014 -0.91979 0.41875 C -0.92018 0.41713 -0.92096 0.41667 -0.92174 0.41574 C -0.92213 0.41436 -0.92213 0.41274 -0.92253 0.41135 C -0.92331 0.40857 -0.92565 0.40463 -0.92721 0.40301 C -0.92838 0.40116 -0.93034 0.40024 -0.93151 0.39838 C -0.94128 0.38704 -0.93229 0.39352 -0.94753 0.38125 C -0.94948 0.37986 -0.95104 0.37824 -0.95299 0.37686 C -0.95495 0.37593 -0.9569 0.37547 -0.95846 0.37408 C -0.96042 0.37246 -0.96198 0.37014 -0.96393 0.36852 C -0.99362 0.34375 -0.97292 0.36528 -0.99167 0.34283 C -0.99792 0.33473 -0.99753 0.33704 -1.00338 0.32824 C -1.00534 0.32593 -1.00729 0.32292 -1.00885 0.31991 C -1.01003 0.31667 -1.01081 0.3132 -1.01237 0.30973 C -1.0237 0.28311 -1.01354 0.31181 -1.0237 0.27963 C -1.02799 0.25093 -1.0237 0.28449 -1.02643 0.25093 C -1.02721 0.24607 -1.02799 0.24121 -1.02838 0.23658 C -1.02878 0.23357 -1.02917 0.2301 -1.02917 0.22686 C -1.02917 0.21713 -1.02917 0.2044 -1.02643 0.19514 C -1.02565 0.19213 -1.02448 0.18936 -1.02292 0.18681 C -1.02057 0.18149 -1.01784 0.17709 -1.0151 0.17269 C -1.01276 0.16945 -1.01081 0.16644 -1.00885 0.16412 C -1.00299 0.15672 -1.00143 0.15533 -0.99635 0.14954 C -0.98932 0.15047 -0.98698 0.15047 -0.98073 0.15232 C -0.97995 0.15278 -0.97838 0.15348 -0.97721 0.15394 C -0.97565 0.1544 -0.97448 0.15579 -0.97292 0.15672 C -0.96823 0.15973 -0.96823 0.15926 -0.96393 0.16111 C -0.96237 0.1625 -0.96081 0.16412 -0.95963 0.16505 C -0.95221 0.1713 -0.95534 0.16736 -0.94831 0.17524 C -0.93268 0.19375 -0.93698 0.18889 -0.92331 0.20672 C -0.92213 0.2088 -0.92057 0.21065 -0.91901 0.21274 C -0.91784 0.21412 -0.91628 0.21505 -0.91549 0.2169 C -0.91471 0.21806 -0.91393 0.21991 -0.91276 0.2213 C -0.91081 0.22385 -0.90846 0.2257 -0.90651 0.22824 C -0.90495 0.2301 -0.90417 0.23218 -0.90299 0.23403 C -0.90182 0.23496 -0.89948 0.22871 -0.8987 0.2301 C -0.89206 0.2419 -0.8901 0.22732 -0.8862 0.22732 C -0.84323 0.19329 -0.80846 0.1801 -0.76549 0.14653 C -0.72435 0.18056 -0.67604 0.19121 -0.6349 0.2257 C -0.60247 0.16111 -0.56497 0.11899 -0.53255 0.05463 " pathEditMode="relative" rAng="0" ptsTypes="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9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841" y="3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b="46220"/>
          <a:stretch/>
        </p:blipFill>
        <p:spPr>
          <a:xfrm>
            <a:off x="0" y="3023874"/>
            <a:ext cx="9144000" cy="2119628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272B5F64-02D6-029A-122D-C6A1A1A3D863}"/>
              </a:ext>
            </a:extLst>
          </p:cNvPr>
          <p:cNvSpPr/>
          <p:nvPr/>
        </p:nvSpPr>
        <p:spPr>
          <a:xfrm>
            <a:off x="0" y="4585855"/>
            <a:ext cx="4572000" cy="55764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 ONG VÀNG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D29C2FA-8DC5-E711-B80A-79A7EED8403E}"/>
              </a:ext>
            </a:extLst>
          </p:cNvPr>
          <p:cNvSpPr/>
          <p:nvPr/>
        </p:nvSpPr>
        <p:spPr>
          <a:xfrm>
            <a:off x="4572000" y="4585855"/>
            <a:ext cx="4572000" cy="55764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 ONG MẬT</a:t>
            </a:r>
          </a:p>
        </p:txBody>
      </p:sp>
      <p:pic>
        <p:nvPicPr>
          <p:cNvPr id="31" name="Picture 39">
            <a:hlinkClick r:id="rId5" action="ppaction://hlinksldjump"/>
            <a:extLst>
              <a:ext uri="{FF2B5EF4-FFF2-40B4-BE49-F238E27FC236}">
                <a16:creationId xmlns:a16="http://schemas.microsoft.com/office/drawing/2014/main" id="{E44E7FEC-0258-B610-4CD0-F6C34713D4C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4169227" y="4255302"/>
            <a:ext cx="805547" cy="893811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A9C0A663-C785-59DF-11A9-C34CFD7BAF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29084" y="989516"/>
            <a:ext cx="1358821" cy="1514073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EF610039-0404-4B98-ADEE-C12315C56B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34605" y="2109277"/>
            <a:ext cx="1358821" cy="1483227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9612678B-EE75-55FB-C072-8EB9686A149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95596" y="984267"/>
            <a:ext cx="1350811" cy="1519321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A7F0CEA3-20CD-358A-16E3-97D6A0C094C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64612" y="981963"/>
            <a:ext cx="1350376" cy="1514073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3209599F-9511-33DA-CC9C-A1E929B212C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70374" y="2091451"/>
            <a:ext cx="1431678" cy="1525998"/>
          </a:xfrm>
          <a:prstGeom prst="rect">
            <a:avLst/>
          </a:prstGeom>
        </p:spPr>
      </p:pic>
      <p:pic>
        <p:nvPicPr>
          <p:cNvPr id="39" name="Picture 38">
            <a:hlinkClick r:id="rId13" action="ppaction://hlinksldjump"/>
            <a:extLst>
              <a:ext uri="{FF2B5EF4-FFF2-40B4-BE49-F238E27FC236}">
                <a16:creationId xmlns:a16="http://schemas.microsoft.com/office/drawing/2014/main" id="{54038B36-7B32-1923-F2D1-49DF837DD98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17517" y="989516"/>
            <a:ext cx="1303020" cy="1508760"/>
          </a:xfrm>
          <a:prstGeom prst="rect">
            <a:avLst/>
          </a:prstGeom>
        </p:spPr>
      </p:pic>
      <p:pic>
        <p:nvPicPr>
          <p:cNvPr id="40" name="Picture 39">
            <a:hlinkClick r:id="rId15" action="ppaction://hlinksldjump"/>
            <a:extLst>
              <a:ext uri="{FF2B5EF4-FFF2-40B4-BE49-F238E27FC236}">
                <a16:creationId xmlns:a16="http://schemas.microsoft.com/office/drawing/2014/main" id="{0DF68C1E-2179-B34A-BCEB-70C476CED70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684521" y="969903"/>
            <a:ext cx="1303020" cy="1514073"/>
          </a:xfrm>
          <a:prstGeom prst="rect">
            <a:avLst/>
          </a:prstGeom>
        </p:spPr>
      </p:pic>
      <p:pic>
        <p:nvPicPr>
          <p:cNvPr id="41" name="Picture 40">
            <a:hlinkClick r:id="rId17" action="ppaction://hlinksldjump"/>
            <a:extLst>
              <a:ext uri="{FF2B5EF4-FFF2-40B4-BE49-F238E27FC236}">
                <a16:creationId xmlns:a16="http://schemas.microsoft.com/office/drawing/2014/main" id="{EA846E30-F607-6821-3333-3FA45B44677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977685" y="964292"/>
            <a:ext cx="1303020" cy="1514073"/>
          </a:xfrm>
          <a:prstGeom prst="rect">
            <a:avLst/>
          </a:prstGeom>
        </p:spPr>
      </p:pic>
      <p:pic>
        <p:nvPicPr>
          <p:cNvPr id="42" name="Picture 41">
            <a:hlinkClick r:id="rId19" action="ppaction://hlinksldjump"/>
            <a:extLst>
              <a:ext uri="{FF2B5EF4-FFF2-40B4-BE49-F238E27FC236}">
                <a16:creationId xmlns:a16="http://schemas.microsoft.com/office/drawing/2014/main" id="{F97F94B7-8D57-78D5-30C3-BD3FC95FE1DA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057783" y="2106181"/>
            <a:ext cx="1303020" cy="1514073"/>
          </a:xfrm>
          <a:prstGeom prst="rect">
            <a:avLst/>
          </a:prstGeom>
        </p:spPr>
      </p:pic>
      <p:pic>
        <p:nvPicPr>
          <p:cNvPr id="43" name="Picture 42">
            <a:hlinkClick r:id="rId21" action="ppaction://hlinksldjump"/>
            <a:extLst>
              <a:ext uri="{FF2B5EF4-FFF2-40B4-BE49-F238E27FC236}">
                <a16:creationId xmlns:a16="http://schemas.microsoft.com/office/drawing/2014/main" id="{81F2874D-0A02-694D-D5EE-6801F0E9C97B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321684" y="2093823"/>
            <a:ext cx="1303020" cy="1508760"/>
          </a:xfrm>
          <a:prstGeom prst="rect">
            <a:avLst/>
          </a:prstGeom>
        </p:spPr>
      </p:pic>
      <p:pic>
        <p:nvPicPr>
          <p:cNvPr id="67" name="Picture 15">
            <a:extLst>
              <a:ext uri="{FF2B5EF4-FFF2-40B4-BE49-F238E27FC236}">
                <a16:creationId xmlns:a16="http://schemas.microsoft.com/office/drawing/2014/main" id="{6862AA29-9A43-BC5F-5F2F-58F5A5D7DF6D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4"/>
              </a:ext>
            </a:extLst>
          </a:blip>
          <a:srcRect/>
          <a:stretch>
            <a:fillRect/>
          </a:stretch>
        </p:blipFill>
        <p:spPr>
          <a:xfrm>
            <a:off x="5905500" y="2523202"/>
            <a:ext cx="1246270" cy="1298199"/>
          </a:xfrm>
          <a:prstGeom prst="rect">
            <a:avLst/>
          </a:prstGeom>
        </p:spPr>
      </p:pic>
      <p:pic>
        <p:nvPicPr>
          <p:cNvPr id="68" name="Picture 22">
            <a:extLst>
              <a:ext uri="{FF2B5EF4-FFF2-40B4-BE49-F238E27FC236}">
                <a16:creationId xmlns:a16="http://schemas.microsoft.com/office/drawing/2014/main" id="{EEF6FF90-6C16-2601-BB22-A0B3CA1680FE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6"/>
              </a:ext>
            </a:extLst>
          </a:blip>
          <a:srcRect/>
          <a:stretch>
            <a:fillRect/>
          </a:stretch>
        </p:blipFill>
        <p:spPr>
          <a:xfrm>
            <a:off x="6723638" y="602172"/>
            <a:ext cx="1122170" cy="151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0094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46220"/>
          <a:stretch/>
        </p:blipFill>
        <p:spPr>
          <a:xfrm>
            <a:off x="0" y="3023874"/>
            <a:ext cx="9144000" cy="2119628"/>
          </a:xfrm>
          <a:prstGeom prst="rect">
            <a:avLst/>
          </a:prstGeom>
        </p:spPr>
      </p:pic>
      <p:sp>
        <p:nvSpPr>
          <p:cNvPr id="1050" name="Rectangle: Rounded Corners 1049">
            <a:extLst>
              <a:ext uri="{FF2B5EF4-FFF2-40B4-BE49-F238E27FC236}">
                <a16:creationId xmlns:a16="http://schemas.microsoft.com/office/drawing/2014/main" id="{EF73749A-D73F-A533-3960-BFBD06CAF859}"/>
              </a:ext>
            </a:extLst>
          </p:cNvPr>
          <p:cNvSpPr/>
          <p:nvPr/>
        </p:nvSpPr>
        <p:spPr>
          <a:xfrm>
            <a:off x="502104" y="3883666"/>
            <a:ext cx="8139793" cy="881910"/>
          </a:xfrm>
          <a:prstGeom prst="roundRect">
            <a:avLst/>
          </a:prstGeom>
          <a:solidFill>
            <a:srgbClr val="FFFFFF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14 và 49</a:t>
            </a:r>
            <a:endParaRPr lang="en-VN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1" name="Rectangle: Rounded Corners 1050">
                <a:extLst>
                  <a:ext uri="{FF2B5EF4-FFF2-40B4-BE49-F238E27FC236}">
                    <a16:creationId xmlns:a16="http://schemas.microsoft.com/office/drawing/2014/main" id="{DE6E00C5-F557-EFA5-65E2-47EA80DE9FAA}"/>
                  </a:ext>
                </a:extLst>
              </p:cNvPr>
              <p:cNvSpPr/>
              <p:nvPr/>
            </p:nvSpPr>
            <p:spPr>
              <a:xfrm>
                <a:off x="400050" y="377925"/>
                <a:ext cx="8343900" cy="3359574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chemeClr val="tx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vi-VN" sz="2400" b="1" noProof="1">
                    <a:solidFill>
                      <a:schemeClr val="tx1">
                        <a:lumMod val="60000"/>
                        <a:lumOff val="4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 hỏi</a:t>
                </a:r>
                <a:r>
                  <a:rPr lang="en-US" sz="2400" b="1" noProof="1">
                    <a:solidFill>
                      <a:schemeClr val="tx1">
                        <a:lumMod val="60000"/>
                        <a:lumOff val="4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1: 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hai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bi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ế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hi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ú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à 35 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ỉ 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à</m:t>
                      </m:r>
                      <m:f>
                        <m:fPr>
                          <m:ctrlPr>
                            <a:rPr lang="en-V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A. 14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7 			B. 7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45</a:t>
                </a:r>
              </a:p>
              <a:p>
                <a:pPr>
                  <a:lnSpc>
                    <a:spcPct val="150000"/>
                  </a:lnSpc>
                </a:pPr>
                <a:r>
                  <a:rPr lang="en-VN" sz="2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C. 14 và 49 			D. 10 và 45</a:t>
                </a:r>
              </a:p>
            </p:txBody>
          </p:sp>
        </mc:Choice>
        <mc:Fallback xmlns="">
          <p:sp>
            <p:nvSpPr>
              <p:cNvPr id="1051" name="Rectangle: Rounded Corners 1050">
                <a:extLst>
                  <a:ext uri="{FF2B5EF4-FFF2-40B4-BE49-F238E27FC236}">
                    <a16:creationId xmlns:a16="http://schemas.microsoft.com/office/drawing/2014/main" id="{DE6E00C5-F557-EFA5-65E2-47EA80DE9F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50" y="377925"/>
                <a:ext cx="8343900" cy="335957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>
                    <a:lumMod val="40000"/>
                    <a:lumOff val="6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53" name="Picture 18">
            <a:hlinkClick r:id="rId5" action="ppaction://hlinksldjump"/>
            <a:extLst>
              <a:ext uri="{FF2B5EF4-FFF2-40B4-BE49-F238E27FC236}">
                <a16:creationId xmlns:a16="http://schemas.microsoft.com/office/drawing/2014/main" id="{81E3C240-FEC2-E53F-1699-F9382F9288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7960179" y="3930078"/>
            <a:ext cx="1183822" cy="1207982"/>
          </a:xfrm>
          <a:prstGeom prst="rect">
            <a:avLst/>
          </a:prstGeom>
        </p:spPr>
      </p:pic>
      <p:pic>
        <p:nvPicPr>
          <p:cNvPr id="1054" name="Picture 19">
            <a:extLst>
              <a:ext uri="{FF2B5EF4-FFF2-40B4-BE49-F238E27FC236}">
                <a16:creationId xmlns:a16="http://schemas.microsoft.com/office/drawing/2014/main" id="{95CCE2D6-0A81-A6C8-7E95-87D4A7934C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4971" y="3648178"/>
            <a:ext cx="1072715" cy="148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91483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" grpId="0" animBg="1"/>
      <p:bldP spid="105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46220"/>
          <a:stretch/>
        </p:blipFill>
        <p:spPr>
          <a:xfrm>
            <a:off x="0" y="3023874"/>
            <a:ext cx="9144000" cy="2119628"/>
          </a:xfrm>
          <a:prstGeom prst="rect">
            <a:avLst/>
          </a:prstGeom>
        </p:spPr>
      </p:pic>
      <p:sp>
        <p:nvSpPr>
          <p:cNvPr id="1050" name="Rectangle: Rounded Corners 1049">
            <a:extLst>
              <a:ext uri="{FF2B5EF4-FFF2-40B4-BE49-F238E27FC236}">
                <a16:creationId xmlns:a16="http://schemas.microsoft.com/office/drawing/2014/main" id="{EF73749A-D73F-A533-3960-BFBD06CAF859}"/>
              </a:ext>
            </a:extLst>
          </p:cNvPr>
          <p:cNvSpPr/>
          <p:nvPr/>
        </p:nvSpPr>
        <p:spPr>
          <a:xfrm>
            <a:off x="419100" y="3856065"/>
            <a:ext cx="8305800" cy="965773"/>
          </a:xfrm>
          <a:prstGeom prst="roundRect">
            <a:avLst/>
          </a:prstGeom>
          <a:solidFill>
            <a:srgbClr val="FFFFFF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180 và 80</a:t>
            </a:r>
            <a:endParaRPr lang="en-VN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1" name="Rectangle: Rounded Corners 1050">
                <a:extLst>
                  <a:ext uri="{FF2B5EF4-FFF2-40B4-BE49-F238E27FC236}">
                    <a16:creationId xmlns:a16="http://schemas.microsoft.com/office/drawing/2014/main" id="{DE6E00C5-F557-EFA5-65E2-47EA80DE9FAA}"/>
                  </a:ext>
                </a:extLst>
              </p:cNvPr>
              <p:cNvSpPr/>
              <p:nvPr/>
            </p:nvSpPr>
            <p:spPr>
              <a:xfrm>
                <a:off x="419100" y="247650"/>
                <a:ext cx="8305800" cy="3383317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chemeClr val="tx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vi-VN" sz="2400" b="1" noProof="1">
                    <a:solidFill>
                      <a:schemeClr val="tx1">
                        <a:lumMod val="60000"/>
                        <a:lumOff val="4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 hỏi</a:t>
                </a:r>
                <a:r>
                  <a:rPr lang="en-US" sz="2400" b="1" noProof="1">
                    <a:solidFill>
                      <a:schemeClr val="tx1">
                        <a:lumMod val="60000"/>
                        <a:lumOff val="4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2: 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Hiệu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bé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chữ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fr-FR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ỉ </m:t>
                      </m:r>
                      <m:r>
                        <m:rPr>
                          <m:nor/>
                        </m:rPr>
                        <a:rPr lang="fr-FR" sz="2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fr-FR" sz="2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fr-FR" sz="2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fr-FR" sz="2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fr-FR" sz="2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fr-FR" sz="2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2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hai</m:t>
                      </m:r>
                      <m:r>
                        <m:rPr>
                          <m:nor/>
                        </m:rPr>
                        <a:rPr lang="fr-FR" sz="2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2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fr-FR" sz="2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ố đó </m:t>
                      </m:r>
                      <m:r>
                        <m:rPr>
                          <m:nor/>
                        </m:rPr>
                        <a:rPr lang="fr-FR" sz="2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fr-FR" sz="2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à</m:t>
                      </m:r>
                      <m:r>
                        <a:rPr lang="en-US" sz="24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f>
                        <m:fPr>
                          <m:ctrlPr>
                            <a:rPr lang="en-V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fr-F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hai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ố đó. </m:t>
                      </m:r>
                    </m:oMath>
                  </m:oMathPara>
                </a14:m>
                <a:endParaRPr lang="en-US"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A. 180 và 80			B. 180 và 100</a:t>
                </a:r>
              </a:p>
              <a:p>
                <a:pPr>
                  <a:lnSpc>
                    <a:spcPct val="150000"/>
                  </a:lnSpc>
                </a:pPr>
                <a:r>
                  <a:rPr lang="en-VN" sz="2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C. 100 và 80			D. 180 và 280</a:t>
                </a:r>
              </a:p>
            </p:txBody>
          </p:sp>
        </mc:Choice>
        <mc:Fallback xmlns="">
          <p:sp>
            <p:nvSpPr>
              <p:cNvPr id="1051" name="Rectangle: Rounded Corners 1050">
                <a:extLst>
                  <a:ext uri="{FF2B5EF4-FFF2-40B4-BE49-F238E27FC236}">
                    <a16:creationId xmlns:a16="http://schemas.microsoft.com/office/drawing/2014/main" id="{DE6E00C5-F557-EFA5-65E2-47EA80DE9F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" y="247650"/>
                <a:ext cx="8305800" cy="338331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>
                    <a:lumMod val="40000"/>
                    <a:lumOff val="6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54" name="Picture 19">
            <a:extLst>
              <a:ext uri="{FF2B5EF4-FFF2-40B4-BE49-F238E27FC236}">
                <a16:creationId xmlns:a16="http://schemas.microsoft.com/office/drawing/2014/main" id="{95CCE2D6-0A81-A6C8-7E95-87D4A7934C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4972" y="3874963"/>
            <a:ext cx="909429" cy="1263097"/>
          </a:xfrm>
          <a:prstGeom prst="rect">
            <a:avLst/>
          </a:prstGeom>
        </p:spPr>
      </p:pic>
      <p:pic>
        <p:nvPicPr>
          <p:cNvPr id="2" name="Picture 18">
            <a:hlinkClick r:id="rId7" action="ppaction://hlinksldjump"/>
            <a:extLst>
              <a:ext uri="{FF2B5EF4-FFF2-40B4-BE49-F238E27FC236}">
                <a16:creationId xmlns:a16="http://schemas.microsoft.com/office/drawing/2014/main" id="{32ADA47F-A1A3-0132-423F-4C8291A0D4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7960179" y="3930078"/>
            <a:ext cx="1183822" cy="120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11417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" grpId="0" animBg="1"/>
      <p:bldP spid="105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46220"/>
          <a:stretch/>
        </p:blipFill>
        <p:spPr>
          <a:xfrm>
            <a:off x="0" y="3023874"/>
            <a:ext cx="9144000" cy="2119628"/>
          </a:xfrm>
          <a:prstGeom prst="rect">
            <a:avLst/>
          </a:prstGeom>
        </p:spPr>
      </p:pic>
      <p:sp>
        <p:nvSpPr>
          <p:cNvPr id="1050" name="Rectangle: Rounded Corners 1049">
            <a:extLst>
              <a:ext uri="{FF2B5EF4-FFF2-40B4-BE49-F238E27FC236}">
                <a16:creationId xmlns:a16="http://schemas.microsoft.com/office/drawing/2014/main" id="{EF73749A-D73F-A533-3960-BFBD06CAF859}"/>
              </a:ext>
            </a:extLst>
          </p:cNvPr>
          <p:cNvSpPr/>
          <p:nvPr/>
        </p:nvSpPr>
        <p:spPr>
          <a:xfrm>
            <a:off x="502104" y="3971730"/>
            <a:ext cx="8139793" cy="882761"/>
          </a:xfrm>
          <a:prstGeom prst="roundRect">
            <a:avLst/>
          </a:prstGeom>
          <a:solidFill>
            <a:srgbClr val="FFFFFF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600 m</a:t>
            </a:r>
            <a:endParaRPr lang="en-VN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1" name="Rectangle: Rounded Corners 1050">
                <a:extLst>
                  <a:ext uri="{FF2B5EF4-FFF2-40B4-BE49-F238E27FC236}">
                    <a16:creationId xmlns:a16="http://schemas.microsoft.com/office/drawing/2014/main" id="{DE6E00C5-F557-EFA5-65E2-47EA80DE9FAA}"/>
                  </a:ext>
                </a:extLst>
              </p:cNvPr>
              <p:cNvSpPr/>
              <p:nvPr/>
            </p:nvSpPr>
            <p:spPr>
              <a:xfrm>
                <a:off x="502104" y="289009"/>
                <a:ext cx="8139793" cy="3398715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chemeClr val="tx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vi-VN" sz="2200" b="1" noProof="1">
                    <a:solidFill>
                      <a:schemeClr val="tx1">
                        <a:lumMod val="60000"/>
                        <a:lumOff val="4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 hỏi</a:t>
                </a:r>
                <a:r>
                  <a:rPr lang="en-US" sz="2200" b="1" noProof="1">
                    <a:solidFill>
                      <a:schemeClr val="tx1">
                        <a:lumMod val="60000"/>
                        <a:lumOff val="4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3: </a:t>
                </a:r>
                <a:r>
                  <a:rPr lang="en-US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Một </a:t>
                </a:r>
                <a:r>
                  <a:rPr lang="en-US" sz="22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cửa</a:t>
                </a:r>
                <a:r>
                  <a:rPr lang="en-US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hàng</a:t>
                </a:r>
                <a:r>
                  <a:rPr lang="en-US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bán</a:t>
                </a:r>
                <a:r>
                  <a:rPr lang="en-US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vải</a:t>
                </a:r>
                <a:r>
                  <a:rPr lang="en-US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2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Ngày</a:t>
                </a:r>
                <a:r>
                  <a:rPr lang="en-US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bán</a:t>
                </a:r>
                <a:r>
                  <a:rPr lang="en-US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ít</a:t>
                </a:r>
                <a:r>
                  <a:rPr lang="en-US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hơn</a:t>
                </a:r>
                <a:r>
                  <a:rPr lang="en-US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ngày</a:t>
                </a:r>
                <a:r>
                  <a:rPr lang="en-US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450m </a:t>
                </a:r>
                <a:r>
                  <a:rPr lang="en-US" sz="22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vải</a:t>
                </a:r>
                <a:r>
                  <a:rPr lang="en-US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2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Ngày</a:t>
                </a:r>
                <a:r>
                  <a:rPr lang="en-US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bán</a:t>
                </a:r>
                <a:r>
                  <a:rPr lang="en-US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ngày</a:t>
                </a:r>
                <a:r>
                  <a:rPr lang="en-US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2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Ngày</a:t>
                </a:r>
                <a:r>
                  <a:rPr lang="en-US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bán</a:t>
                </a:r>
                <a:r>
                  <a:rPr lang="en-US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bao </a:t>
                </a:r>
                <a:r>
                  <a:rPr lang="en-US" sz="22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mét</a:t>
                </a:r>
                <a:r>
                  <a:rPr lang="en-US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vải</a:t>
                </a:r>
                <a:r>
                  <a:rPr lang="en-US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A. 500 m		B. 400 m</a:t>
                </a:r>
              </a:p>
              <a:p>
                <a:pPr>
                  <a:lnSpc>
                    <a:spcPct val="150000"/>
                  </a:lnSpc>
                </a:pPr>
                <a:r>
                  <a:rPr lang="en-VN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C. 150 m		D. 600 m</a:t>
                </a:r>
                <a:endParaRPr lang="en-VN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51" name="Rectangle: Rounded Corners 1050">
                <a:extLst>
                  <a:ext uri="{FF2B5EF4-FFF2-40B4-BE49-F238E27FC236}">
                    <a16:creationId xmlns:a16="http://schemas.microsoft.com/office/drawing/2014/main" id="{DE6E00C5-F557-EFA5-65E2-47EA80DE9F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104" y="289009"/>
                <a:ext cx="8139793" cy="3398715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>
                    <a:lumMod val="40000"/>
                    <a:lumOff val="60000"/>
                  </a:schemeClr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54" name="Picture 19">
            <a:extLst>
              <a:ext uri="{FF2B5EF4-FFF2-40B4-BE49-F238E27FC236}">
                <a16:creationId xmlns:a16="http://schemas.microsoft.com/office/drawing/2014/main" id="{95CCE2D6-0A81-A6C8-7E95-87D4A7934C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-35397" y="3867150"/>
            <a:ext cx="931225" cy="1293369"/>
          </a:xfrm>
          <a:prstGeom prst="rect">
            <a:avLst/>
          </a:prstGeom>
        </p:spPr>
      </p:pic>
      <p:pic>
        <p:nvPicPr>
          <p:cNvPr id="2" name="Picture 18">
            <a:hlinkClick r:id="rId7" action="ppaction://hlinksldjump"/>
            <a:extLst>
              <a:ext uri="{FF2B5EF4-FFF2-40B4-BE49-F238E27FC236}">
                <a16:creationId xmlns:a16="http://schemas.microsoft.com/office/drawing/2014/main" id="{FE74DE5F-0D38-ECFA-5788-1BCEFE6494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8194161" y="4083687"/>
            <a:ext cx="931225" cy="95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7197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" grpId="0" animBg="1"/>
      <p:bldP spid="105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46220"/>
          <a:stretch/>
        </p:blipFill>
        <p:spPr>
          <a:xfrm>
            <a:off x="0" y="3023874"/>
            <a:ext cx="9144000" cy="2119628"/>
          </a:xfrm>
          <a:prstGeom prst="rect">
            <a:avLst/>
          </a:prstGeom>
        </p:spPr>
      </p:pic>
      <p:sp>
        <p:nvSpPr>
          <p:cNvPr id="1050" name="Rectangle: Rounded Corners 1049">
            <a:extLst>
              <a:ext uri="{FF2B5EF4-FFF2-40B4-BE49-F238E27FC236}">
                <a16:creationId xmlns:a16="http://schemas.microsoft.com/office/drawing/2014/main" id="{EF73749A-D73F-A533-3960-BFBD06CAF859}"/>
              </a:ext>
            </a:extLst>
          </p:cNvPr>
          <p:cNvSpPr/>
          <p:nvPr/>
        </p:nvSpPr>
        <p:spPr>
          <a:xfrm>
            <a:off x="422498" y="3950333"/>
            <a:ext cx="8298997" cy="899008"/>
          </a:xfrm>
          <a:prstGeom prst="roundRect">
            <a:avLst/>
          </a:prstGeom>
          <a:solidFill>
            <a:srgbClr val="FFFFFF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29 435 m</a:t>
            </a:r>
            <a:r>
              <a:rPr lang="en-VN" sz="24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1" name="Rectangle: Rounded Corners 1050">
                <a:extLst>
                  <a:ext uri="{FF2B5EF4-FFF2-40B4-BE49-F238E27FC236}">
                    <a16:creationId xmlns:a16="http://schemas.microsoft.com/office/drawing/2014/main" id="{DE6E00C5-F557-EFA5-65E2-47EA80DE9FAA}"/>
                  </a:ext>
                </a:extLst>
              </p:cNvPr>
              <p:cNvSpPr/>
              <p:nvPr/>
            </p:nvSpPr>
            <p:spPr>
              <a:xfrm>
                <a:off x="422499" y="339743"/>
                <a:ext cx="8298997" cy="3316430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chemeClr val="tx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vi-VN" sz="2400" b="1" noProof="1">
                    <a:solidFill>
                      <a:schemeClr val="tx1">
                        <a:lumMod val="60000"/>
                        <a:lumOff val="4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 hỏi</a:t>
                </a:r>
                <a:r>
                  <a:rPr lang="en-US" sz="2400" b="1" noProof="1">
                    <a:solidFill>
                      <a:schemeClr val="tx1">
                        <a:lumMod val="60000"/>
                        <a:lumOff val="4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4: </a:t>
                </a:r>
                <a:r>
                  <a:rPr lang="en-US" sz="2400" dirty="0">
                    <a:solidFill>
                      <a:srgbClr val="000000"/>
                    </a:solidFill>
                  </a:rPr>
                  <a:t>Một </a:t>
                </a:r>
                <a:r>
                  <a:rPr lang="en-US" sz="2400" dirty="0" err="1">
                    <a:solidFill>
                      <a:srgbClr val="000000"/>
                    </a:solidFill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</a:rPr>
                  <a:t>chữ</a:t>
                </a:r>
                <a:r>
                  <a:rPr lang="en-US" sz="2400" dirty="0">
                    <a:solidFill>
                      <a:srgbClr val="0000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</a:rPr>
                  <a:t>nhật</a:t>
                </a:r>
                <a:r>
                  <a:rPr lang="en-US" sz="2400" dirty="0">
                    <a:solidFill>
                      <a:srgbClr val="0000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</a:rPr>
                  <a:t>chiều</a:t>
                </a:r>
                <a:r>
                  <a:rPr lang="en-US" sz="2400" dirty="0">
                    <a:solidFill>
                      <a:srgbClr val="0000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</a:rPr>
                  <a:t>rộng</a:t>
                </a:r>
                <a:r>
                  <a:rPr lang="en-US" sz="2400" dirty="0">
                    <a:solidFill>
                      <a:srgbClr val="0000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</a:rPr>
                  <a:t>bằng</a:t>
                </a:r>
                <a:r>
                  <a:rPr lang="en-US" sz="24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</a:rPr>
                  <a:t>chiều</a:t>
                </a:r>
                <a:r>
                  <a:rPr lang="en-US" sz="2400" dirty="0">
                    <a:solidFill>
                      <a:srgbClr val="0000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</a:rPr>
                  <a:t>dài</a:t>
                </a:r>
                <a:r>
                  <a:rPr lang="en-US" sz="2400" dirty="0">
                    <a:solidFill>
                      <a:srgbClr val="000000"/>
                    </a:solidFill>
                  </a:rPr>
                  <a:t>. </a:t>
                </a:r>
                <a:r>
                  <a:rPr lang="en-US" sz="2400" dirty="0" err="1">
                    <a:solidFill>
                      <a:srgbClr val="000000"/>
                    </a:solidFill>
                  </a:rPr>
                  <a:t>Tính</a:t>
                </a:r>
                <a:r>
                  <a:rPr lang="en-US" sz="2400" dirty="0">
                    <a:solidFill>
                      <a:srgbClr val="0000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</a:rPr>
                  <a:t>diện</a:t>
                </a:r>
                <a:r>
                  <a:rPr lang="en-US" sz="2400" dirty="0">
                    <a:solidFill>
                      <a:srgbClr val="0000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</a:rPr>
                  <a:t>tích</a:t>
                </a:r>
                <a:r>
                  <a:rPr lang="en-US" sz="2400" dirty="0">
                    <a:solidFill>
                      <a:srgbClr val="0000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</a:rPr>
                  <a:t>của</a:t>
                </a:r>
                <a:r>
                  <a:rPr lang="en-US" sz="2400" dirty="0">
                    <a:solidFill>
                      <a:srgbClr val="0000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</a:rPr>
                  <a:t>chữ</a:t>
                </a:r>
                <a:r>
                  <a:rPr lang="en-US" sz="2400" dirty="0">
                    <a:solidFill>
                      <a:srgbClr val="0000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</a:rPr>
                  <a:t>nhật</a:t>
                </a:r>
                <a:r>
                  <a:rPr lang="en-US" sz="2400" dirty="0">
                    <a:solidFill>
                      <a:srgbClr val="0000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</a:rPr>
                  <a:t>đó</a:t>
                </a:r>
                <a:r>
                  <a:rPr lang="en-US" sz="2400" dirty="0">
                    <a:solidFill>
                      <a:srgbClr val="000000"/>
                    </a:solidFill>
                  </a:rPr>
                  <a:t>, </a:t>
                </a:r>
                <a:r>
                  <a:rPr lang="en-US" sz="2400" dirty="0" err="1">
                    <a:solidFill>
                      <a:srgbClr val="000000"/>
                    </a:solidFill>
                  </a:rPr>
                  <a:t>biết</a:t>
                </a:r>
                <a:r>
                  <a:rPr lang="en-US" sz="2400" dirty="0">
                    <a:solidFill>
                      <a:srgbClr val="0000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</a:rPr>
                  <a:t>chiều</a:t>
                </a:r>
                <a:r>
                  <a:rPr lang="en-US" sz="2400" dirty="0">
                    <a:solidFill>
                      <a:srgbClr val="0000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</a:rPr>
                  <a:t>rộng</a:t>
                </a:r>
                <a:r>
                  <a:rPr lang="en-US" sz="2400" dirty="0">
                    <a:solidFill>
                      <a:srgbClr val="0000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</a:rPr>
                  <a:t>kém</a:t>
                </a:r>
                <a:r>
                  <a:rPr lang="en-US" sz="2400" dirty="0">
                    <a:solidFill>
                      <a:srgbClr val="0000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</a:rPr>
                  <a:t>chiều</a:t>
                </a:r>
                <a:r>
                  <a:rPr lang="en-US" sz="2400" dirty="0">
                    <a:solidFill>
                      <a:srgbClr val="0000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</a:rPr>
                  <a:t>dài</a:t>
                </a:r>
                <a:r>
                  <a:rPr lang="en-US" sz="2400" dirty="0">
                    <a:solidFill>
                      <a:srgbClr val="000000"/>
                    </a:solidFill>
                  </a:rPr>
                  <a:t> 58m.</a:t>
                </a:r>
                <a:endParaRPr lang="en-VN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VN" sz="2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A. 29 435 m</a:t>
                </a:r>
                <a:r>
                  <a:rPr lang="en-VN" sz="2400" baseline="30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VN" sz="2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	B. 24 359 m</a:t>
                </a:r>
                <a:r>
                  <a:rPr lang="en-VN" sz="2400" baseline="30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en-VN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VN" sz="2400" dirty="0">
                    <a:solidFill>
                      <a:srgbClr val="000000"/>
                    </a:solidFill>
                  </a:rPr>
                  <a:t>	C. </a:t>
                </a:r>
                <a:r>
                  <a:rPr lang="en-VN" sz="2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696 m</a:t>
                </a:r>
                <a:r>
                  <a:rPr lang="en-VN" sz="2400" baseline="30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VN" sz="2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	D. 22 459 m</a:t>
                </a:r>
                <a:r>
                  <a:rPr lang="en-VN" sz="2400" baseline="30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en-VN" sz="2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051" name="Rectangle: Rounded Corners 1050">
                <a:extLst>
                  <a:ext uri="{FF2B5EF4-FFF2-40B4-BE49-F238E27FC236}">
                    <a16:creationId xmlns:a16="http://schemas.microsoft.com/office/drawing/2014/main" id="{DE6E00C5-F557-EFA5-65E2-47EA80DE9F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499" y="339743"/>
                <a:ext cx="8298997" cy="331643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>
                    <a:lumMod val="40000"/>
                    <a:lumOff val="60000"/>
                  </a:schemeClr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54" name="Picture 19">
            <a:extLst>
              <a:ext uri="{FF2B5EF4-FFF2-40B4-BE49-F238E27FC236}">
                <a16:creationId xmlns:a16="http://schemas.microsoft.com/office/drawing/2014/main" id="{95CCE2D6-0A81-A6C8-7E95-87D4A7934C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4971" y="3930078"/>
            <a:ext cx="869747" cy="1207982"/>
          </a:xfrm>
          <a:prstGeom prst="rect">
            <a:avLst/>
          </a:prstGeom>
        </p:spPr>
      </p:pic>
      <p:pic>
        <p:nvPicPr>
          <p:cNvPr id="2" name="Picture 18">
            <a:hlinkClick r:id="rId7" action="ppaction://hlinksldjump"/>
            <a:extLst>
              <a:ext uri="{FF2B5EF4-FFF2-40B4-BE49-F238E27FC236}">
                <a16:creationId xmlns:a16="http://schemas.microsoft.com/office/drawing/2014/main" id="{83E7B676-562B-6304-03CA-634FEF9528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7960179" y="3930078"/>
            <a:ext cx="1183822" cy="120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36974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" grpId="0" animBg="1"/>
      <p:bldP spid="105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46220"/>
          <a:stretch/>
        </p:blipFill>
        <p:spPr>
          <a:xfrm>
            <a:off x="0" y="3023874"/>
            <a:ext cx="9144000" cy="2119628"/>
          </a:xfrm>
          <a:prstGeom prst="rect">
            <a:avLst/>
          </a:prstGeom>
        </p:spPr>
      </p:pic>
      <p:sp>
        <p:nvSpPr>
          <p:cNvPr id="1050" name="Rectangle: Rounded Corners 1049">
            <a:extLst>
              <a:ext uri="{FF2B5EF4-FFF2-40B4-BE49-F238E27FC236}">
                <a16:creationId xmlns:a16="http://schemas.microsoft.com/office/drawing/2014/main" id="{EF73749A-D73F-A533-3960-BFBD06CAF859}"/>
              </a:ext>
            </a:extLst>
          </p:cNvPr>
          <p:cNvSpPr/>
          <p:nvPr/>
        </p:nvSpPr>
        <p:spPr>
          <a:xfrm>
            <a:off x="502103" y="4021201"/>
            <a:ext cx="8139793" cy="743835"/>
          </a:xfrm>
          <a:prstGeom prst="roundRect">
            <a:avLst/>
          </a:prstGeom>
          <a:solidFill>
            <a:srgbClr val="FFFFFF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2 400 m</a:t>
            </a:r>
            <a:endParaRPr lang="en-VN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1" name="Rectangle: Rounded Corners 1050">
                <a:extLst>
                  <a:ext uri="{FF2B5EF4-FFF2-40B4-BE49-F238E27FC236}">
                    <a16:creationId xmlns:a16="http://schemas.microsoft.com/office/drawing/2014/main" id="{DE6E00C5-F557-EFA5-65E2-47EA80DE9FAA}"/>
                  </a:ext>
                </a:extLst>
              </p:cNvPr>
              <p:cNvSpPr/>
              <p:nvPr/>
            </p:nvSpPr>
            <p:spPr>
              <a:xfrm>
                <a:off x="387459" y="246337"/>
                <a:ext cx="8374054" cy="3537936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chemeClr val="tx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vi-VN" sz="2000" b="1" noProof="1">
                    <a:solidFill>
                      <a:schemeClr val="tx1">
                        <a:lumMod val="60000"/>
                        <a:lumOff val="4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 hỏi</a:t>
                </a:r>
                <a:r>
                  <a:rPr lang="en-US" sz="2000" b="1" noProof="1">
                    <a:solidFill>
                      <a:schemeClr val="tx1">
                        <a:lumMod val="60000"/>
                        <a:lumOff val="4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5: 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Quãng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nhà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Hải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đến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sân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vận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động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quãng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sân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vận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động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đến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nhà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Nam.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quãng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nhà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Nam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đến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sân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vận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động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hơn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quãng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nhà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Hải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đến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sân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vận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động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600 m.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quãng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nhà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Hải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đến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nhà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Nam,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muốn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đến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nhà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Nam,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Hải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qua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sân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vận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động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A. 900 m		B. 1 000 m</a:t>
                </a:r>
              </a:p>
              <a:p>
                <a:pPr>
                  <a:lnSpc>
                    <a:spcPct val="150000"/>
                  </a:lnSpc>
                </a:pPr>
                <a:r>
                  <a:rPr lang="en-VN" sz="2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C. 2 400 m		D. 1 900 m</a:t>
                </a:r>
                <a:endParaRPr lang="en-V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51" name="Rectangle: Rounded Corners 1050">
                <a:extLst>
                  <a:ext uri="{FF2B5EF4-FFF2-40B4-BE49-F238E27FC236}">
                    <a16:creationId xmlns:a16="http://schemas.microsoft.com/office/drawing/2014/main" id="{DE6E00C5-F557-EFA5-65E2-47EA80DE9F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459" y="246337"/>
                <a:ext cx="8374054" cy="3537936"/>
              </a:xfrm>
              <a:prstGeom prst="roundRect">
                <a:avLst/>
              </a:prstGeom>
              <a:blipFill>
                <a:blip r:embed="rId4"/>
                <a:stretch>
                  <a:fillRect b="-1418"/>
                </a:stretch>
              </a:blipFill>
              <a:ln>
                <a:solidFill>
                  <a:schemeClr val="tx1">
                    <a:lumMod val="40000"/>
                    <a:lumOff val="60000"/>
                  </a:schemeClr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54" name="Picture 19">
            <a:extLst>
              <a:ext uri="{FF2B5EF4-FFF2-40B4-BE49-F238E27FC236}">
                <a16:creationId xmlns:a16="http://schemas.microsoft.com/office/drawing/2014/main" id="{95CCE2D6-0A81-A6C8-7E95-87D4A7934C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4971" y="3648178"/>
            <a:ext cx="1072715" cy="1489882"/>
          </a:xfrm>
          <a:prstGeom prst="rect">
            <a:avLst/>
          </a:prstGeom>
        </p:spPr>
      </p:pic>
      <p:pic>
        <p:nvPicPr>
          <p:cNvPr id="2" name="Picture 18">
            <a:hlinkClick r:id="rId7" action="ppaction://hlinksldjump"/>
            <a:extLst>
              <a:ext uri="{FF2B5EF4-FFF2-40B4-BE49-F238E27FC236}">
                <a16:creationId xmlns:a16="http://schemas.microsoft.com/office/drawing/2014/main" id="{59F9ECCD-8764-A441-D708-DEB55C7AF8A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8071286" y="4043452"/>
            <a:ext cx="1072715" cy="109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37537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" grpId="0" animBg="1"/>
      <p:bldP spid="105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EDF58A5-BAE7-71F4-290C-632C280CBBEC}"/>
              </a:ext>
            </a:extLst>
          </p:cNvPr>
          <p:cNvSpPr txBox="1"/>
          <p:nvPr/>
        </p:nvSpPr>
        <p:spPr>
          <a:xfrm>
            <a:off x="1891662" y="718744"/>
            <a:ext cx="30014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mấy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hộp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bút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màu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VN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BFE89A-788D-C828-6C98-A75F34E9B771}"/>
              </a:ext>
            </a:extLst>
          </p:cNvPr>
          <p:cNvSpPr txBox="1"/>
          <p:nvPr/>
        </p:nvSpPr>
        <p:spPr>
          <a:xfrm>
            <a:off x="2434522" y="1376054"/>
            <a:ext cx="44400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vi-VN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 hai loại bút màu là hộp to và hộp nhỏ.</a:t>
            </a:r>
            <a:endParaRPr lang="en-VN" sz="18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3B379517-D3F5-163E-4EFF-0214D2FD2B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737054" y="544038"/>
            <a:ext cx="1154608" cy="718744"/>
          </a:xfrm>
          <a:prstGeom prst="rect">
            <a:avLst/>
          </a:prstGeom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21393D25-7F68-C503-5B3C-5C2E13D994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737054" y="2033364"/>
            <a:ext cx="1154608" cy="718744"/>
          </a:xfrm>
          <a:prstGeom prst="rect">
            <a:avLst/>
          </a:prstGeom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B98D8542-C0B8-8E4D-D31C-EA004D7A76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737054" y="3521346"/>
            <a:ext cx="1154608" cy="71874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53C291B-33F8-DD5B-9A09-5AB1B722FDD5}"/>
              </a:ext>
            </a:extLst>
          </p:cNvPr>
          <p:cNvSpPr txBox="1"/>
          <p:nvPr/>
        </p:nvSpPr>
        <p:spPr>
          <a:xfrm>
            <a:off x="1891662" y="2202418"/>
            <a:ext cx="58585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Hộp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nhiều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hộp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nhỏ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bao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chiếc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bút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màu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VN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62C1AC-33CA-18B1-4137-CA0897283C4F}"/>
              </a:ext>
            </a:extLst>
          </p:cNvPr>
          <p:cNvSpPr txBox="1"/>
          <p:nvPr/>
        </p:nvSpPr>
        <p:spPr>
          <a:xfrm>
            <a:off x="2434522" y="2859728"/>
            <a:ext cx="55967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vi-VN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Hộp to có nhiều hơn hộp nhỏ 24 chiêc bút màu.</a:t>
            </a:r>
            <a:endParaRPr lang="en-VN" sz="18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1E60DB-09A2-F051-41B5-1A7AD232F3A4}"/>
              </a:ext>
            </a:extLst>
          </p:cNvPr>
          <p:cNvSpPr txBox="1"/>
          <p:nvPr/>
        </p:nvSpPr>
        <p:spPr>
          <a:xfrm>
            <a:off x="1891662" y="3628966"/>
            <a:ext cx="55967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giữa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bút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hộp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bút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hộp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bút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nhỏ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VN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19CA491-9402-17E1-BDF3-362C62E8CE5C}"/>
                  </a:ext>
                </a:extLst>
              </p:cNvPr>
              <p:cNvSpPr txBox="1"/>
              <p:nvPr/>
            </p:nvSpPr>
            <p:spPr>
              <a:xfrm>
                <a:off x="2434521" y="4144507"/>
                <a:ext cx="5596757" cy="7465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18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18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ỉ </m:t>
                      </m:r>
                      <m:r>
                        <m:rPr>
                          <m:nor/>
                        </m:rPr>
                        <a:rPr lang="vi-VN" sz="18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vi-VN" sz="18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vi-VN" sz="18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vi-VN" sz="18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ữ</m:t>
                      </m:r>
                      <m:r>
                        <m:rPr>
                          <m:nor/>
                        </m:rPr>
                        <a:rPr lang="vi-VN" sz="18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vi-VN" sz="18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8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vi-VN" sz="18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vi-VN" sz="18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vi-VN" sz="18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ú</m:t>
                      </m:r>
                      <m:r>
                        <m:rPr>
                          <m:nor/>
                        </m:rPr>
                        <a:rPr lang="vi-VN" sz="18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18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8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18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vi-VN" sz="18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vi-VN" sz="18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8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vi-VN" sz="18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ộ</m:t>
                      </m:r>
                      <m:r>
                        <m:rPr>
                          <m:nor/>
                        </m:rPr>
                        <a:rPr lang="vi-VN" sz="18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vi-VN" sz="18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8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vi-VN" sz="18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ú</m:t>
                      </m:r>
                      <m:r>
                        <m:rPr>
                          <m:nor/>
                        </m:rPr>
                        <a:rPr lang="vi-VN" sz="18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18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8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to</m:t>
                      </m:r>
                      <m:r>
                        <m:rPr>
                          <m:nor/>
                        </m:rPr>
                        <a:rPr lang="vi-VN" sz="18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8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vi-VN" sz="18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vi-VN" sz="18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vi-VN" sz="18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ộ</m:t>
                      </m:r>
                      <m:r>
                        <m:rPr>
                          <m:nor/>
                        </m:rPr>
                        <a:rPr lang="vi-VN" sz="18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vi-VN" sz="18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8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vi-VN" sz="18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ú</m:t>
                      </m:r>
                      <m:r>
                        <m:rPr>
                          <m:nor/>
                        </m:rPr>
                        <a:rPr lang="vi-VN" sz="18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18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8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vi-VN" sz="18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ỏ </m:t>
                      </m:r>
                      <m:r>
                        <m:rPr>
                          <m:nor/>
                        </m:rPr>
                        <a:rPr lang="vi-VN" sz="18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vi-VN" sz="18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1800" b="0" i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f>
                        <m:fPr>
                          <m:ctrlPr>
                            <a:rPr lang="en-VN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1800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vi-VN" sz="1800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1800" b="0" i="0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VN" sz="18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19CA491-9402-17E1-BDF3-362C62E8CE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4521" y="4144507"/>
                <a:ext cx="5596757" cy="74655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8">
            <a:extLst>
              <a:ext uri="{FF2B5EF4-FFF2-40B4-BE49-F238E27FC236}">
                <a16:creationId xmlns:a16="http://schemas.microsoft.com/office/drawing/2014/main" id="{A0C62F13-DB3E-7CEA-8764-B5321E1CDD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6925065" y="888069"/>
            <a:ext cx="973478" cy="785741"/>
          </a:xfrm>
          <a:prstGeom prst="rect">
            <a:avLst/>
          </a:prstGeom>
        </p:spPr>
      </p:pic>
      <p:pic>
        <p:nvPicPr>
          <p:cNvPr id="20" name="Picture 8">
            <a:extLst>
              <a:ext uri="{FF2B5EF4-FFF2-40B4-BE49-F238E27FC236}">
                <a16:creationId xmlns:a16="http://schemas.microsoft.com/office/drawing/2014/main" id="{9D7F9F5C-9F0A-2100-7D76-7FAAA166295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7648067" y="2367651"/>
            <a:ext cx="973478" cy="785741"/>
          </a:xfrm>
          <a:prstGeom prst="rect">
            <a:avLst/>
          </a:prstGeom>
        </p:spPr>
      </p:pic>
      <p:pic>
        <p:nvPicPr>
          <p:cNvPr id="21" name="Picture 8">
            <a:extLst>
              <a:ext uri="{FF2B5EF4-FFF2-40B4-BE49-F238E27FC236}">
                <a16:creationId xmlns:a16="http://schemas.microsoft.com/office/drawing/2014/main" id="{E6831B85-25B9-AD29-BAC9-598367B99B9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8009620" y="3883109"/>
            <a:ext cx="973478" cy="78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92099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13" grpId="0"/>
      <p:bldP spid="14" grpId="0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" name="Google Shape;1326;p38"/>
          <p:cNvSpPr txBox="1">
            <a:spLocks noGrp="1"/>
          </p:cNvSpPr>
          <p:nvPr>
            <p:ph type="title"/>
          </p:nvPr>
        </p:nvSpPr>
        <p:spPr>
          <a:xfrm>
            <a:off x="1123662" y="425499"/>
            <a:ext cx="703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CỐ, DẶN DÒ</a:t>
            </a:r>
            <a:endParaRPr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31" name="Google Shape;1331;p38"/>
          <p:cNvGrpSpPr/>
          <p:nvPr/>
        </p:nvGrpSpPr>
        <p:grpSpPr>
          <a:xfrm rot="-5400000" flipH="1">
            <a:off x="349755" y="3688906"/>
            <a:ext cx="1922760" cy="2316600"/>
            <a:chOff x="28440" y="3891600"/>
            <a:chExt cx="1922760" cy="2316600"/>
          </a:xfrm>
        </p:grpSpPr>
        <p:sp>
          <p:nvSpPr>
            <p:cNvPr id="1332" name="Google Shape;1332;p38"/>
            <p:cNvSpPr/>
            <p:nvPr/>
          </p:nvSpPr>
          <p:spPr>
            <a:xfrm>
              <a:off x="28440" y="3891600"/>
              <a:ext cx="1922760" cy="2316600"/>
            </a:xfrm>
            <a:custGeom>
              <a:avLst/>
              <a:gdLst/>
              <a:ahLst/>
              <a:cxnLst/>
              <a:rect l="l" t="t" r="r" b="b"/>
              <a:pathLst>
                <a:path w="5341" h="6435" extrusionOk="0">
                  <a:moveTo>
                    <a:pt x="923" y="0"/>
                  </a:moveTo>
                  <a:lnTo>
                    <a:pt x="5341" y="5722"/>
                  </a:lnTo>
                  <a:lnTo>
                    <a:pt x="4418" y="6435"/>
                  </a:lnTo>
                  <a:lnTo>
                    <a:pt x="0" y="713"/>
                  </a:lnTo>
                  <a:lnTo>
                    <a:pt x="9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38"/>
            <p:cNvSpPr/>
            <p:nvPr/>
          </p:nvSpPr>
          <p:spPr>
            <a:xfrm>
              <a:off x="1557720" y="5872320"/>
              <a:ext cx="393480" cy="335880"/>
            </a:xfrm>
            <a:custGeom>
              <a:avLst/>
              <a:gdLst/>
              <a:ahLst/>
              <a:cxnLst/>
              <a:rect l="l" t="t" r="r" b="b"/>
              <a:pathLst>
                <a:path w="1093" h="933" extrusionOk="0">
                  <a:moveTo>
                    <a:pt x="923" y="0"/>
                  </a:moveTo>
                  <a:lnTo>
                    <a:pt x="1093" y="220"/>
                  </a:lnTo>
                  <a:lnTo>
                    <a:pt x="170" y="933"/>
                  </a:lnTo>
                  <a:lnTo>
                    <a:pt x="0" y="713"/>
                  </a:lnTo>
                  <a:lnTo>
                    <a:pt x="9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38"/>
            <p:cNvSpPr/>
            <p:nvPr/>
          </p:nvSpPr>
          <p:spPr>
            <a:xfrm>
              <a:off x="28440" y="3891600"/>
              <a:ext cx="393480" cy="335880"/>
            </a:xfrm>
            <a:custGeom>
              <a:avLst/>
              <a:gdLst/>
              <a:ahLst/>
              <a:cxnLst/>
              <a:rect l="l" t="t" r="r" b="b"/>
              <a:pathLst>
                <a:path w="1093" h="933" extrusionOk="0">
                  <a:moveTo>
                    <a:pt x="923" y="0"/>
                  </a:moveTo>
                  <a:lnTo>
                    <a:pt x="1093" y="220"/>
                  </a:lnTo>
                  <a:lnTo>
                    <a:pt x="170" y="933"/>
                  </a:lnTo>
                  <a:lnTo>
                    <a:pt x="0" y="713"/>
                  </a:lnTo>
                  <a:lnTo>
                    <a:pt x="9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38"/>
            <p:cNvSpPr/>
            <p:nvPr/>
          </p:nvSpPr>
          <p:spPr>
            <a:xfrm>
              <a:off x="1495440" y="5734080"/>
              <a:ext cx="197640" cy="197640"/>
            </a:xfrm>
            <a:custGeom>
              <a:avLst/>
              <a:gdLst/>
              <a:ahLst/>
              <a:cxnLst/>
              <a:rect l="l" t="t" r="r" b="b"/>
              <a:pathLst>
                <a:path w="549" h="549" extrusionOk="0">
                  <a:moveTo>
                    <a:pt x="107" y="57"/>
                  </a:moveTo>
                  <a:cubicBezTo>
                    <a:pt x="227" y="-35"/>
                    <a:pt x="399" y="-13"/>
                    <a:pt x="492" y="107"/>
                  </a:cubicBezTo>
                  <a:cubicBezTo>
                    <a:pt x="585" y="227"/>
                    <a:pt x="563" y="399"/>
                    <a:pt x="443" y="492"/>
                  </a:cubicBezTo>
                  <a:cubicBezTo>
                    <a:pt x="323" y="584"/>
                    <a:pt x="150" y="562"/>
                    <a:pt x="58" y="442"/>
                  </a:cubicBezTo>
                  <a:cubicBezTo>
                    <a:pt x="-35" y="322"/>
                    <a:pt x="-13" y="150"/>
                    <a:pt x="107" y="5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38"/>
            <p:cNvSpPr/>
            <p:nvPr/>
          </p:nvSpPr>
          <p:spPr>
            <a:xfrm>
              <a:off x="1545120" y="5788080"/>
              <a:ext cx="98640" cy="89640"/>
            </a:xfrm>
            <a:custGeom>
              <a:avLst/>
              <a:gdLst/>
              <a:ahLst/>
              <a:cxnLst/>
              <a:rect l="l" t="t" r="r" b="b"/>
              <a:pathLst>
                <a:path w="274" h="249" extrusionOk="0">
                  <a:moveTo>
                    <a:pt x="17" y="217"/>
                  </a:moveTo>
                  <a:lnTo>
                    <a:pt x="17" y="217"/>
                  </a:lnTo>
                  <a:cubicBezTo>
                    <a:pt x="44" y="253"/>
                    <a:pt x="94" y="259"/>
                    <a:pt x="130" y="232"/>
                  </a:cubicBezTo>
                  <a:lnTo>
                    <a:pt x="243" y="145"/>
                  </a:lnTo>
                  <a:cubicBezTo>
                    <a:pt x="278" y="117"/>
                    <a:pt x="284" y="67"/>
                    <a:pt x="257" y="32"/>
                  </a:cubicBezTo>
                  <a:cubicBezTo>
                    <a:pt x="230" y="-4"/>
                    <a:pt x="179" y="-10"/>
                    <a:pt x="144" y="17"/>
                  </a:cubicBezTo>
                  <a:lnTo>
                    <a:pt x="31" y="104"/>
                  </a:lnTo>
                  <a:cubicBezTo>
                    <a:pt x="-4" y="131"/>
                    <a:pt x="-11" y="182"/>
                    <a:pt x="17" y="2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4625" rIns="90000" bIns="446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38"/>
            <p:cNvSpPr/>
            <p:nvPr/>
          </p:nvSpPr>
          <p:spPr>
            <a:xfrm>
              <a:off x="286200" y="4168440"/>
              <a:ext cx="198000" cy="197280"/>
            </a:xfrm>
            <a:custGeom>
              <a:avLst/>
              <a:gdLst/>
              <a:ahLst/>
              <a:cxnLst/>
              <a:rect l="l" t="t" r="r" b="b"/>
              <a:pathLst>
                <a:path w="550" h="548" extrusionOk="0">
                  <a:moveTo>
                    <a:pt x="107" y="56"/>
                  </a:moveTo>
                  <a:cubicBezTo>
                    <a:pt x="227" y="-36"/>
                    <a:pt x="399" y="-14"/>
                    <a:pt x="492" y="106"/>
                  </a:cubicBezTo>
                  <a:cubicBezTo>
                    <a:pt x="585" y="226"/>
                    <a:pt x="563" y="398"/>
                    <a:pt x="443" y="491"/>
                  </a:cubicBezTo>
                  <a:cubicBezTo>
                    <a:pt x="323" y="583"/>
                    <a:pt x="150" y="561"/>
                    <a:pt x="58" y="441"/>
                  </a:cubicBezTo>
                  <a:cubicBezTo>
                    <a:pt x="-35" y="321"/>
                    <a:pt x="-13" y="149"/>
                    <a:pt x="107" y="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38"/>
            <p:cNvSpPr/>
            <p:nvPr/>
          </p:nvSpPr>
          <p:spPr>
            <a:xfrm>
              <a:off x="335880" y="4222440"/>
              <a:ext cx="98640" cy="89280"/>
            </a:xfrm>
            <a:custGeom>
              <a:avLst/>
              <a:gdLst/>
              <a:ahLst/>
              <a:cxnLst/>
              <a:rect l="l" t="t" r="r" b="b"/>
              <a:pathLst>
                <a:path w="274" h="248" extrusionOk="0">
                  <a:moveTo>
                    <a:pt x="17" y="216"/>
                  </a:moveTo>
                  <a:lnTo>
                    <a:pt x="17" y="216"/>
                  </a:lnTo>
                  <a:cubicBezTo>
                    <a:pt x="44" y="252"/>
                    <a:pt x="95" y="258"/>
                    <a:pt x="130" y="231"/>
                  </a:cubicBezTo>
                  <a:lnTo>
                    <a:pt x="243" y="144"/>
                  </a:lnTo>
                  <a:cubicBezTo>
                    <a:pt x="278" y="116"/>
                    <a:pt x="284" y="66"/>
                    <a:pt x="257" y="31"/>
                  </a:cubicBezTo>
                  <a:cubicBezTo>
                    <a:pt x="230" y="-5"/>
                    <a:pt x="179" y="-11"/>
                    <a:pt x="144" y="16"/>
                  </a:cubicBezTo>
                  <a:lnTo>
                    <a:pt x="31" y="103"/>
                  </a:lnTo>
                  <a:cubicBezTo>
                    <a:pt x="-4" y="130"/>
                    <a:pt x="-11" y="181"/>
                    <a:pt x="17" y="2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4275" rIns="90000" bIns="442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38"/>
            <p:cNvSpPr/>
            <p:nvPr/>
          </p:nvSpPr>
          <p:spPr>
            <a:xfrm>
              <a:off x="642240" y="4886280"/>
              <a:ext cx="446760" cy="527040"/>
            </a:xfrm>
            <a:custGeom>
              <a:avLst/>
              <a:gdLst/>
              <a:ahLst/>
              <a:cxnLst/>
              <a:rect l="l" t="t" r="r" b="b"/>
              <a:pathLst>
                <a:path w="1241" h="1464" extrusionOk="0">
                  <a:moveTo>
                    <a:pt x="0" y="158"/>
                  </a:moveTo>
                  <a:lnTo>
                    <a:pt x="1008" y="1464"/>
                  </a:lnTo>
                  <a:lnTo>
                    <a:pt x="1149" y="1355"/>
                  </a:lnTo>
                  <a:cubicBezTo>
                    <a:pt x="1253" y="1275"/>
                    <a:pt x="1272" y="1125"/>
                    <a:pt x="1192" y="1021"/>
                  </a:cubicBezTo>
                  <a:lnTo>
                    <a:pt x="474" y="92"/>
                  </a:lnTo>
                  <a:cubicBezTo>
                    <a:pt x="394" y="-12"/>
                    <a:pt x="244" y="-31"/>
                    <a:pt x="140" y="49"/>
                  </a:cubicBezTo>
                  <a:lnTo>
                    <a:pt x="0" y="15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38"/>
            <p:cNvSpPr/>
            <p:nvPr/>
          </p:nvSpPr>
          <p:spPr>
            <a:xfrm>
              <a:off x="790560" y="5027400"/>
              <a:ext cx="191880" cy="232920"/>
            </a:xfrm>
            <a:custGeom>
              <a:avLst/>
              <a:gdLst/>
              <a:ahLst/>
              <a:cxnLst/>
              <a:rect l="l" t="t" r="r" b="b"/>
              <a:pathLst>
                <a:path w="533" h="647" extrusionOk="0">
                  <a:moveTo>
                    <a:pt x="16" y="115"/>
                  </a:moveTo>
                  <a:lnTo>
                    <a:pt x="405" y="619"/>
                  </a:lnTo>
                  <a:cubicBezTo>
                    <a:pt x="429" y="650"/>
                    <a:pt x="474" y="656"/>
                    <a:pt x="505" y="632"/>
                  </a:cubicBezTo>
                  <a:cubicBezTo>
                    <a:pt x="536" y="608"/>
                    <a:pt x="542" y="563"/>
                    <a:pt x="518" y="531"/>
                  </a:cubicBezTo>
                  <a:lnTo>
                    <a:pt x="129" y="28"/>
                  </a:lnTo>
                  <a:cubicBezTo>
                    <a:pt x="105" y="-4"/>
                    <a:pt x="60" y="-9"/>
                    <a:pt x="28" y="15"/>
                  </a:cubicBezTo>
                  <a:cubicBezTo>
                    <a:pt x="-3" y="39"/>
                    <a:pt x="-9" y="84"/>
                    <a:pt x="16" y="1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341" name="Google Shape;1341;p38"/>
          <p:cNvCxnSpPr/>
          <p:nvPr/>
        </p:nvCxnSpPr>
        <p:spPr>
          <a:xfrm rot="10800000">
            <a:off x="570300" y="3862025"/>
            <a:ext cx="2008500" cy="1537800"/>
          </a:xfrm>
          <a:prstGeom prst="straightConnector1">
            <a:avLst/>
          </a:prstGeom>
          <a:noFill/>
          <a:ln w="19050" cap="flat" cmpd="sng">
            <a:solidFill>
              <a:srgbClr val="00196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99BC3DE-23D4-CBD9-E882-07D73E3163AC}"/>
              </a:ext>
            </a:extLst>
          </p:cNvPr>
          <p:cNvSpPr txBox="1"/>
          <p:nvPr/>
        </p:nvSpPr>
        <p:spPr>
          <a:xfrm>
            <a:off x="2938509" y="1348279"/>
            <a:ext cx="326698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vi-VN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Ôn tập kiến thức đã học</a:t>
            </a:r>
            <a:r>
              <a:rPr lang="vi-VN" sz="2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7B31FD-3211-519A-5AEA-698E236ACDC3}"/>
              </a:ext>
            </a:extLst>
          </p:cNvPr>
          <p:cNvSpPr txBox="1"/>
          <p:nvPr/>
        </p:nvSpPr>
        <p:spPr>
          <a:xfrm>
            <a:off x="2281562" y="2140863"/>
            <a:ext cx="458087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SBT.</a:t>
            </a:r>
            <a:r>
              <a:rPr lang="en-VN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VN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045DF3E-179E-455C-F9AE-479D129D213D}"/>
              </a:ext>
            </a:extLst>
          </p:cNvPr>
          <p:cNvSpPr txBox="1"/>
          <p:nvPr/>
        </p:nvSpPr>
        <p:spPr>
          <a:xfrm>
            <a:off x="1054050" y="2756700"/>
            <a:ext cx="7035900" cy="1341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Đọc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trước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200000"/>
              </a:lnSpc>
            </a:pPr>
            <a:r>
              <a:rPr lang="en-US" sz="22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22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9 – </a:t>
            </a:r>
            <a:r>
              <a:rPr lang="en-US" sz="22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22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toán</a:t>
            </a:r>
            <a:r>
              <a:rPr lang="en-US" sz="22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liên</a:t>
            </a:r>
            <a:r>
              <a:rPr lang="en-US" sz="22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22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sz="22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22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hệ</a:t>
            </a:r>
            <a:r>
              <a:rPr lang="en-US" sz="22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phụ</a:t>
            </a:r>
            <a:r>
              <a:rPr lang="en-US" sz="22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thuộc</a:t>
            </a:r>
            <a:r>
              <a:rPr lang="en-US" sz="22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VN" sz="22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VN" sz="2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4">
            <a:extLst>
              <a:ext uri="{FF2B5EF4-FFF2-40B4-BE49-F238E27FC236}">
                <a16:creationId xmlns:a16="http://schemas.microsoft.com/office/drawing/2014/main" id="{D926C6DC-D51A-E886-96AF-E3B5581A14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2450008" y="1326188"/>
            <a:ext cx="488501" cy="475067"/>
          </a:xfrm>
          <a:prstGeom prst="rect">
            <a:avLst/>
          </a:prstGeom>
        </p:spPr>
      </p:pic>
      <p:pic>
        <p:nvPicPr>
          <p:cNvPr id="18" name="Picture 14">
            <a:extLst>
              <a:ext uri="{FF2B5EF4-FFF2-40B4-BE49-F238E27FC236}">
                <a16:creationId xmlns:a16="http://schemas.microsoft.com/office/drawing/2014/main" id="{8D8FC608-830A-1780-562C-FA447671B1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2058193" y="2118772"/>
            <a:ext cx="488501" cy="475067"/>
          </a:xfrm>
          <a:prstGeom prst="rect">
            <a:avLst/>
          </a:prstGeom>
        </p:spPr>
      </p:pic>
      <p:pic>
        <p:nvPicPr>
          <p:cNvPr id="19" name="Picture 14">
            <a:extLst>
              <a:ext uri="{FF2B5EF4-FFF2-40B4-BE49-F238E27FC236}">
                <a16:creationId xmlns:a16="http://schemas.microsoft.com/office/drawing/2014/main" id="{CF4DEFBD-3746-0405-8690-671AB097B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2578800" y="2951308"/>
            <a:ext cx="488501" cy="475067"/>
          </a:xfrm>
          <a:prstGeom prst="rect">
            <a:avLst/>
          </a:prstGeom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6" grpId="0"/>
      <p:bldP spid="12" grpId="0"/>
      <p:bldP spid="14" grpId="0"/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Google Shape;1407;p43"/>
          <p:cNvSpPr txBox="1">
            <a:spLocks noGrp="1"/>
          </p:cNvSpPr>
          <p:nvPr>
            <p:ph type="title"/>
          </p:nvPr>
        </p:nvSpPr>
        <p:spPr>
          <a:xfrm>
            <a:off x="1450909" y="1146342"/>
            <a:ext cx="6094878" cy="25112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HỌC KẾT THÚC,</a:t>
            </a:r>
            <a:br>
              <a:rPr lang="en" sz="3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" sz="3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</a:t>
            </a:r>
            <a:r>
              <a:rPr lang="en" sz="38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LẮNG NGHE!</a:t>
            </a:r>
            <a:endParaRPr sz="3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4306" y="1892409"/>
            <a:ext cx="968734" cy="1081377"/>
          </a:xfrm>
          <a:prstGeom prst="rect">
            <a:avLst/>
          </a:prstGeom>
          <a:solidFill>
            <a:schemeClr val="accent3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744570" y="1591585"/>
            <a:ext cx="968734" cy="1081377"/>
          </a:xfrm>
          <a:prstGeom prst="rect">
            <a:avLst/>
          </a:prstGeom>
          <a:solidFill>
            <a:schemeClr val="accent3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Google Shape;1402;p42"/>
          <p:cNvSpPr txBox="1">
            <a:spLocks noGrp="1"/>
          </p:cNvSpPr>
          <p:nvPr>
            <p:ph type="title"/>
          </p:nvPr>
        </p:nvSpPr>
        <p:spPr>
          <a:xfrm>
            <a:off x="785041" y="1073426"/>
            <a:ext cx="7526208" cy="228186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b="1" dirty="0">
                <a:latin typeface="Arial" panose="020B0604020202020204" pitchFamily="34" charset="0"/>
                <a:cs typeface="Arial" panose="020B0604020202020204" pitchFamily="34" charset="0"/>
              </a:rPr>
              <a:t>BÀI 8:</a:t>
            </a:r>
            <a:br>
              <a:rPr lang="en" sz="3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" sz="3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3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HAI SỐ KHI BIẾT HIỆU VÀ TỈ SỐ CỦA HAI SỐ ĐÓ</a:t>
            </a:r>
            <a:endParaRPr sz="38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p33"/>
          <p:cNvSpPr txBox="1">
            <a:spLocks noGrp="1"/>
          </p:cNvSpPr>
          <p:nvPr>
            <p:ph type="title"/>
          </p:nvPr>
        </p:nvSpPr>
        <p:spPr>
          <a:xfrm>
            <a:off x="1187759" y="2705684"/>
            <a:ext cx="6580304" cy="69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THÀNH KIẾN THỨC</a:t>
            </a:r>
            <a:endParaRPr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4" name="Google Shape;1214;p33"/>
          <p:cNvSpPr txBox="1">
            <a:spLocks noGrp="1"/>
          </p:cNvSpPr>
          <p:nvPr>
            <p:ph type="title" idx="2"/>
          </p:nvPr>
        </p:nvSpPr>
        <p:spPr>
          <a:xfrm>
            <a:off x="3495957" y="1355370"/>
            <a:ext cx="1969500" cy="107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+mn-lt"/>
              </a:rPr>
              <a:t>01</a:t>
            </a:r>
            <a:endParaRPr b="1" dirty="0">
              <a:latin typeface="+mn-lt"/>
            </a:endParaRPr>
          </a:p>
        </p:txBody>
      </p:sp>
      <p:grpSp>
        <p:nvGrpSpPr>
          <p:cNvPr id="1215" name="Google Shape;1215;p33"/>
          <p:cNvGrpSpPr/>
          <p:nvPr/>
        </p:nvGrpSpPr>
        <p:grpSpPr>
          <a:xfrm rot="900148">
            <a:off x="7393648" y="64408"/>
            <a:ext cx="2224445" cy="2305449"/>
            <a:chOff x="6685560" y="-446040"/>
            <a:chExt cx="3539160" cy="3668040"/>
          </a:xfrm>
        </p:grpSpPr>
        <p:sp>
          <p:nvSpPr>
            <p:cNvPr id="1216" name="Google Shape;1216;p33"/>
            <p:cNvSpPr/>
            <p:nvPr/>
          </p:nvSpPr>
          <p:spPr>
            <a:xfrm>
              <a:off x="6685560" y="-446040"/>
              <a:ext cx="3539160" cy="3668040"/>
            </a:xfrm>
            <a:custGeom>
              <a:avLst/>
              <a:gdLst/>
              <a:ahLst/>
              <a:cxnLst/>
              <a:rect l="l" t="t" r="r" b="b"/>
              <a:pathLst>
                <a:path w="9831" h="10189" extrusionOk="0">
                  <a:moveTo>
                    <a:pt x="9588" y="6836"/>
                  </a:moveTo>
                  <a:lnTo>
                    <a:pt x="5111" y="10076"/>
                  </a:lnTo>
                  <a:cubicBezTo>
                    <a:pt x="4848" y="10267"/>
                    <a:pt x="4480" y="10208"/>
                    <a:pt x="4289" y="9945"/>
                  </a:cubicBezTo>
                  <a:lnTo>
                    <a:pt x="111" y="4175"/>
                  </a:lnTo>
                  <a:cubicBezTo>
                    <a:pt x="-79" y="3912"/>
                    <a:pt x="-20" y="3544"/>
                    <a:pt x="243" y="3354"/>
                  </a:cubicBezTo>
                  <a:lnTo>
                    <a:pt x="4720" y="112"/>
                  </a:lnTo>
                  <a:cubicBezTo>
                    <a:pt x="4983" y="-78"/>
                    <a:pt x="5351" y="-19"/>
                    <a:pt x="5542" y="244"/>
                  </a:cubicBezTo>
                  <a:lnTo>
                    <a:pt x="9719" y="6014"/>
                  </a:lnTo>
                  <a:cubicBezTo>
                    <a:pt x="9910" y="6278"/>
                    <a:pt x="9851" y="6646"/>
                    <a:pt x="9588" y="68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33"/>
            <p:cNvSpPr/>
            <p:nvPr/>
          </p:nvSpPr>
          <p:spPr>
            <a:xfrm>
              <a:off x="6948360" y="-199080"/>
              <a:ext cx="2962080" cy="3103200"/>
            </a:xfrm>
            <a:custGeom>
              <a:avLst/>
              <a:gdLst/>
              <a:ahLst/>
              <a:cxnLst/>
              <a:rect l="l" t="t" r="r" b="b"/>
              <a:pathLst>
                <a:path w="8228" h="8620" extrusionOk="0">
                  <a:moveTo>
                    <a:pt x="4175" y="0"/>
                  </a:moveTo>
                  <a:lnTo>
                    <a:pt x="0" y="3022"/>
                  </a:lnTo>
                  <a:lnTo>
                    <a:pt x="4053" y="8620"/>
                  </a:lnTo>
                  <a:lnTo>
                    <a:pt x="8228" y="5599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33"/>
            <p:cNvSpPr/>
            <p:nvPr/>
          </p:nvSpPr>
          <p:spPr>
            <a:xfrm>
              <a:off x="7044840" y="-232920"/>
              <a:ext cx="1239480" cy="1058040"/>
            </a:xfrm>
            <a:custGeom>
              <a:avLst/>
              <a:gdLst/>
              <a:ahLst/>
              <a:cxnLst/>
              <a:rect l="l" t="t" r="r" b="b"/>
              <a:pathLst>
                <a:path w="3443" h="2939" extrusionOk="0">
                  <a:moveTo>
                    <a:pt x="2128" y="368"/>
                  </a:moveTo>
                  <a:cubicBezTo>
                    <a:pt x="2042" y="430"/>
                    <a:pt x="1929" y="432"/>
                    <a:pt x="1838" y="378"/>
                  </a:cubicBezTo>
                  <a:cubicBezTo>
                    <a:pt x="1572" y="218"/>
                    <a:pt x="1225" y="222"/>
                    <a:pt x="958" y="415"/>
                  </a:cubicBezTo>
                  <a:lnTo>
                    <a:pt x="958" y="415"/>
                  </a:lnTo>
                  <a:cubicBezTo>
                    <a:pt x="691" y="609"/>
                    <a:pt x="579" y="937"/>
                    <a:pt x="648" y="1239"/>
                  </a:cubicBezTo>
                  <a:cubicBezTo>
                    <a:pt x="671" y="1343"/>
                    <a:pt x="633" y="1450"/>
                    <a:pt x="547" y="1512"/>
                  </a:cubicBezTo>
                  <a:lnTo>
                    <a:pt x="108" y="1830"/>
                  </a:lnTo>
                  <a:cubicBezTo>
                    <a:pt x="-9" y="1915"/>
                    <a:pt x="-35" y="2078"/>
                    <a:pt x="49" y="2195"/>
                  </a:cubicBezTo>
                  <a:lnTo>
                    <a:pt x="510" y="2832"/>
                  </a:lnTo>
                  <a:cubicBezTo>
                    <a:pt x="594" y="2948"/>
                    <a:pt x="758" y="2975"/>
                    <a:pt x="875" y="2890"/>
                  </a:cubicBezTo>
                  <a:lnTo>
                    <a:pt x="3335" y="1109"/>
                  </a:lnTo>
                  <a:cubicBezTo>
                    <a:pt x="3452" y="1024"/>
                    <a:pt x="3478" y="861"/>
                    <a:pt x="3393" y="744"/>
                  </a:cubicBezTo>
                  <a:lnTo>
                    <a:pt x="2933" y="108"/>
                  </a:lnTo>
                  <a:cubicBezTo>
                    <a:pt x="2848" y="-9"/>
                    <a:pt x="2685" y="-35"/>
                    <a:pt x="2568" y="49"/>
                  </a:cubicBezTo>
                  <a:lnTo>
                    <a:pt x="2128" y="36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33"/>
            <p:cNvSpPr/>
            <p:nvPr/>
          </p:nvSpPr>
          <p:spPr>
            <a:xfrm>
              <a:off x="7399080" y="264600"/>
              <a:ext cx="1770840" cy="1717560"/>
            </a:xfrm>
            <a:custGeom>
              <a:avLst/>
              <a:gdLst/>
              <a:ahLst/>
              <a:cxnLst/>
              <a:rect l="l" t="t" r="r" b="b"/>
              <a:pathLst>
                <a:path w="4919" h="4771" extrusionOk="0">
                  <a:moveTo>
                    <a:pt x="4919" y="2544"/>
                  </a:moveTo>
                  <a:lnTo>
                    <a:pt x="1842" y="4771"/>
                  </a:lnTo>
                  <a:lnTo>
                    <a:pt x="0" y="2227"/>
                  </a:lnTo>
                  <a:lnTo>
                    <a:pt x="3077" y="0"/>
                  </a:lnTo>
                  <a:lnTo>
                    <a:pt x="4919" y="2544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500" tIns="47500" rIns="92500" bIns="475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33"/>
            <p:cNvSpPr/>
            <p:nvPr/>
          </p:nvSpPr>
          <p:spPr>
            <a:xfrm>
              <a:off x="8197920" y="1902600"/>
              <a:ext cx="334080" cy="241920"/>
            </a:xfrm>
            <a:custGeom>
              <a:avLst/>
              <a:gdLst/>
              <a:ahLst/>
              <a:cxnLst/>
              <a:rect l="l" t="t" r="r" b="b"/>
              <a:pathLst>
                <a:path w="928" h="672" extrusionOk="0">
                  <a:moveTo>
                    <a:pt x="0" y="672"/>
                  </a:moveTo>
                  <a:lnTo>
                    <a:pt x="928" y="0"/>
                  </a:lnTo>
                  <a:lnTo>
                    <a:pt x="0" y="672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500" tIns="47500" rIns="92500" bIns="475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33"/>
            <p:cNvSpPr/>
            <p:nvPr/>
          </p:nvSpPr>
          <p:spPr>
            <a:xfrm>
              <a:off x="8348040" y="2110320"/>
              <a:ext cx="334440" cy="241920"/>
            </a:xfrm>
            <a:custGeom>
              <a:avLst/>
              <a:gdLst/>
              <a:ahLst/>
              <a:cxnLst/>
              <a:rect l="l" t="t" r="r" b="b"/>
              <a:pathLst>
                <a:path w="929" h="672" extrusionOk="0">
                  <a:moveTo>
                    <a:pt x="0" y="672"/>
                  </a:moveTo>
                  <a:lnTo>
                    <a:pt x="929" y="0"/>
                  </a:lnTo>
                  <a:lnTo>
                    <a:pt x="0" y="672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500" tIns="47500" rIns="92500" bIns="475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33"/>
            <p:cNvSpPr/>
            <p:nvPr/>
          </p:nvSpPr>
          <p:spPr>
            <a:xfrm>
              <a:off x="8760600" y="1351080"/>
              <a:ext cx="870480" cy="852480"/>
            </a:xfrm>
            <a:custGeom>
              <a:avLst/>
              <a:gdLst/>
              <a:ahLst/>
              <a:cxnLst/>
              <a:rect l="l" t="t" r="r" b="b"/>
              <a:pathLst>
                <a:path w="2418" h="2368" extrusionOk="0">
                  <a:moveTo>
                    <a:pt x="2418" y="1296"/>
                  </a:moveTo>
                  <a:lnTo>
                    <a:pt x="939" y="2368"/>
                  </a:lnTo>
                  <a:lnTo>
                    <a:pt x="0" y="1072"/>
                  </a:lnTo>
                  <a:lnTo>
                    <a:pt x="1480" y="0"/>
                  </a:lnTo>
                  <a:lnTo>
                    <a:pt x="2418" y="1296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500" tIns="47500" rIns="92500" bIns="475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33"/>
            <p:cNvSpPr/>
            <p:nvPr/>
          </p:nvSpPr>
          <p:spPr>
            <a:xfrm>
              <a:off x="8929800" y="1588680"/>
              <a:ext cx="532080" cy="385200"/>
            </a:xfrm>
            <a:custGeom>
              <a:avLst/>
              <a:gdLst/>
              <a:ahLst/>
              <a:cxnLst/>
              <a:rect l="l" t="t" r="r" b="b"/>
              <a:pathLst>
                <a:path w="1478" h="1070" extrusionOk="0">
                  <a:moveTo>
                    <a:pt x="1478" y="0"/>
                  </a:moveTo>
                  <a:lnTo>
                    <a:pt x="0" y="1070"/>
                  </a:lnTo>
                  <a:lnTo>
                    <a:pt x="147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500" tIns="47500" rIns="92500" bIns="475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33"/>
            <p:cNvSpPr/>
            <p:nvPr/>
          </p:nvSpPr>
          <p:spPr>
            <a:xfrm>
              <a:off x="8570880" y="704520"/>
              <a:ext cx="323640" cy="231840"/>
            </a:xfrm>
            <a:custGeom>
              <a:avLst/>
              <a:gdLst/>
              <a:ahLst/>
              <a:cxnLst/>
              <a:rect l="l" t="t" r="r" b="b"/>
              <a:pathLst>
                <a:path w="899" h="644" extrusionOk="0">
                  <a:moveTo>
                    <a:pt x="601" y="482"/>
                  </a:moveTo>
                  <a:lnTo>
                    <a:pt x="378" y="644"/>
                  </a:lnTo>
                  <a:lnTo>
                    <a:pt x="0" y="122"/>
                  </a:lnTo>
                  <a:cubicBezTo>
                    <a:pt x="288" y="-86"/>
                    <a:pt x="691" y="-22"/>
                    <a:pt x="899" y="266"/>
                  </a:cubicBezTo>
                  <a:lnTo>
                    <a:pt x="601" y="482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500" tIns="47500" rIns="92500" bIns="475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33"/>
            <p:cNvSpPr/>
            <p:nvPr/>
          </p:nvSpPr>
          <p:spPr>
            <a:xfrm>
              <a:off x="7579440" y="1100880"/>
              <a:ext cx="324000" cy="231840"/>
            </a:xfrm>
            <a:custGeom>
              <a:avLst/>
              <a:gdLst/>
              <a:ahLst/>
              <a:cxnLst/>
              <a:rect l="l" t="t" r="r" b="b"/>
              <a:pathLst>
                <a:path w="900" h="644" extrusionOk="0">
                  <a:moveTo>
                    <a:pt x="602" y="483"/>
                  </a:moveTo>
                  <a:lnTo>
                    <a:pt x="378" y="644"/>
                  </a:lnTo>
                  <a:lnTo>
                    <a:pt x="0" y="123"/>
                  </a:lnTo>
                  <a:lnTo>
                    <a:pt x="0" y="123"/>
                  </a:lnTo>
                  <a:cubicBezTo>
                    <a:pt x="288" y="-86"/>
                    <a:pt x="691" y="-21"/>
                    <a:pt x="900" y="267"/>
                  </a:cubicBezTo>
                  <a:lnTo>
                    <a:pt x="602" y="483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500" tIns="47500" rIns="92500" bIns="475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33"/>
            <p:cNvSpPr/>
            <p:nvPr/>
          </p:nvSpPr>
          <p:spPr>
            <a:xfrm>
              <a:off x="8318160" y="1466280"/>
              <a:ext cx="324000" cy="232200"/>
            </a:xfrm>
            <a:custGeom>
              <a:avLst/>
              <a:gdLst/>
              <a:ahLst/>
              <a:cxnLst/>
              <a:rect l="l" t="t" r="r" b="b"/>
              <a:pathLst>
                <a:path w="900" h="645" extrusionOk="0">
                  <a:moveTo>
                    <a:pt x="601" y="483"/>
                  </a:moveTo>
                  <a:lnTo>
                    <a:pt x="378" y="645"/>
                  </a:lnTo>
                  <a:lnTo>
                    <a:pt x="0" y="123"/>
                  </a:lnTo>
                  <a:cubicBezTo>
                    <a:pt x="288" y="-86"/>
                    <a:pt x="691" y="-21"/>
                    <a:pt x="900" y="267"/>
                  </a:cubicBezTo>
                  <a:lnTo>
                    <a:pt x="900" y="267"/>
                  </a:lnTo>
                  <a:lnTo>
                    <a:pt x="601" y="483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500" tIns="47500" rIns="92500" bIns="475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33"/>
            <p:cNvSpPr/>
            <p:nvPr/>
          </p:nvSpPr>
          <p:spPr>
            <a:xfrm>
              <a:off x="7636320" y="939600"/>
              <a:ext cx="622080" cy="450360"/>
            </a:xfrm>
            <a:custGeom>
              <a:avLst/>
              <a:gdLst/>
              <a:ahLst/>
              <a:cxnLst/>
              <a:rect l="l" t="t" r="r" b="b"/>
              <a:pathLst>
                <a:path w="1728" h="1251" extrusionOk="0">
                  <a:moveTo>
                    <a:pt x="0" y="1251"/>
                  </a:moveTo>
                  <a:lnTo>
                    <a:pt x="1728" y="0"/>
                  </a:lnTo>
                  <a:lnTo>
                    <a:pt x="0" y="1251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500" tIns="47500" rIns="92500" bIns="475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33"/>
            <p:cNvSpPr/>
            <p:nvPr/>
          </p:nvSpPr>
          <p:spPr>
            <a:xfrm>
              <a:off x="8561160" y="982800"/>
              <a:ext cx="442080" cy="401040"/>
            </a:xfrm>
            <a:custGeom>
              <a:avLst/>
              <a:gdLst/>
              <a:ahLst/>
              <a:cxnLst/>
              <a:rect l="l" t="t" r="r" b="b"/>
              <a:pathLst>
                <a:path w="1228" h="1114" extrusionOk="0">
                  <a:moveTo>
                    <a:pt x="886" y="0"/>
                  </a:moveTo>
                  <a:lnTo>
                    <a:pt x="0" y="642"/>
                  </a:lnTo>
                  <a:lnTo>
                    <a:pt x="342" y="1114"/>
                  </a:lnTo>
                  <a:lnTo>
                    <a:pt x="1228" y="473"/>
                  </a:lnTo>
                  <a:lnTo>
                    <a:pt x="88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500" tIns="47500" rIns="92500" bIns="475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33"/>
            <p:cNvSpPr/>
            <p:nvPr/>
          </p:nvSpPr>
          <p:spPr>
            <a:xfrm>
              <a:off x="8146800" y="411120"/>
              <a:ext cx="442440" cy="401040"/>
            </a:xfrm>
            <a:custGeom>
              <a:avLst/>
              <a:gdLst/>
              <a:ahLst/>
              <a:cxnLst/>
              <a:rect l="l" t="t" r="r" b="b"/>
              <a:pathLst>
                <a:path w="1229" h="1114" extrusionOk="0">
                  <a:moveTo>
                    <a:pt x="887" y="0"/>
                  </a:moveTo>
                  <a:lnTo>
                    <a:pt x="0" y="641"/>
                  </a:lnTo>
                  <a:lnTo>
                    <a:pt x="343" y="1114"/>
                  </a:lnTo>
                  <a:lnTo>
                    <a:pt x="1229" y="472"/>
                  </a:lnTo>
                  <a:lnTo>
                    <a:pt x="88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500" tIns="47500" rIns="92500" bIns="475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33"/>
            <p:cNvSpPr/>
            <p:nvPr/>
          </p:nvSpPr>
          <p:spPr>
            <a:xfrm>
              <a:off x="7880040" y="1355040"/>
              <a:ext cx="365400" cy="385200"/>
            </a:xfrm>
            <a:custGeom>
              <a:avLst/>
              <a:gdLst/>
              <a:ahLst/>
              <a:cxnLst/>
              <a:rect l="l" t="t" r="r" b="b"/>
              <a:pathLst>
                <a:path w="1015" h="1070" extrusionOk="0">
                  <a:moveTo>
                    <a:pt x="505" y="0"/>
                  </a:moveTo>
                  <a:lnTo>
                    <a:pt x="0" y="366"/>
                  </a:lnTo>
                  <a:lnTo>
                    <a:pt x="510" y="1070"/>
                  </a:lnTo>
                  <a:lnTo>
                    <a:pt x="1015" y="704"/>
                  </a:lnTo>
                  <a:lnTo>
                    <a:pt x="50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500" tIns="47500" rIns="92500" bIns="475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31" name="Google Shape;1231;p33"/>
          <p:cNvGrpSpPr/>
          <p:nvPr/>
        </p:nvGrpSpPr>
        <p:grpSpPr>
          <a:xfrm rot="2700000">
            <a:off x="7014275" y="1264014"/>
            <a:ext cx="1070183" cy="605387"/>
            <a:chOff x="1195575" y="1247040"/>
            <a:chExt cx="501480" cy="283680"/>
          </a:xfrm>
        </p:grpSpPr>
        <p:grpSp>
          <p:nvGrpSpPr>
            <p:cNvPr id="1232" name="Google Shape;1232;p33"/>
            <p:cNvGrpSpPr/>
            <p:nvPr/>
          </p:nvGrpSpPr>
          <p:grpSpPr>
            <a:xfrm>
              <a:off x="1195575" y="1263600"/>
              <a:ext cx="501480" cy="267120"/>
              <a:chOff x="5319000" y="1263600"/>
              <a:chExt cx="501480" cy="267120"/>
            </a:xfrm>
          </p:grpSpPr>
          <p:sp>
            <p:nvSpPr>
              <p:cNvPr id="1233" name="Google Shape;1233;p33"/>
              <p:cNvSpPr/>
              <p:nvPr/>
            </p:nvSpPr>
            <p:spPr>
              <a:xfrm>
                <a:off x="5756040" y="1465920"/>
                <a:ext cx="64440" cy="64800"/>
              </a:xfrm>
              <a:custGeom>
                <a:avLst/>
                <a:gdLst/>
                <a:ahLst/>
                <a:cxnLst/>
                <a:rect l="l" t="t" r="r" b="b"/>
                <a:pathLst>
                  <a:path w="179" h="180" extrusionOk="0">
                    <a:moveTo>
                      <a:pt x="89" y="27"/>
                    </a:moveTo>
                    <a:cubicBezTo>
                      <a:pt x="55" y="27"/>
                      <a:pt x="27" y="55"/>
                      <a:pt x="27" y="90"/>
                    </a:cubicBezTo>
                    <a:cubicBezTo>
                      <a:pt x="27" y="124"/>
                      <a:pt x="55" y="152"/>
                      <a:pt x="89" y="152"/>
                    </a:cubicBezTo>
                    <a:cubicBezTo>
                      <a:pt x="124" y="152"/>
                      <a:pt x="152" y="124"/>
                      <a:pt x="152" y="90"/>
                    </a:cubicBezTo>
                    <a:cubicBezTo>
                      <a:pt x="152" y="55"/>
                      <a:pt x="124" y="27"/>
                      <a:pt x="89" y="27"/>
                    </a:cubicBezTo>
                    <a:moveTo>
                      <a:pt x="89" y="180"/>
                    </a:moveTo>
                    <a:cubicBezTo>
                      <a:pt x="40" y="180"/>
                      <a:pt x="0" y="139"/>
                      <a:pt x="0" y="90"/>
                    </a:cubicBezTo>
                    <a:cubicBezTo>
                      <a:pt x="0" y="41"/>
                      <a:pt x="40" y="0"/>
                      <a:pt x="89" y="0"/>
                    </a:cubicBezTo>
                    <a:cubicBezTo>
                      <a:pt x="139" y="0"/>
                      <a:pt x="179" y="41"/>
                      <a:pt x="179" y="90"/>
                    </a:cubicBezTo>
                    <a:cubicBezTo>
                      <a:pt x="179" y="139"/>
                      <a:pt x="139" y="180"/>
                      <a:pt x="89" y="180"/>
                    </a:cubicBezTo>
                    <a:close/>
                  </a:path>
                </a:pathLst>
              </a:custGeom>
              <a:solidFill>
                <a:srgbClr val="001966"/>
              </a:solidFill>
              <a:ln w="9525" cap="flat" cmpd="sng">
                <a:solidFill>
                  <a:srgbClr val="00196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19800" rIns="90000" bIns="198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4" name="Google Shape;1234;p33"/>
              <p:cNvSpPr/>
              <p:nvPr/>
            </p:nvSpPr>
            <p:spPr>
              <a:xfrm>
                <a:off x="5319000" y="1263600"/>
                <a:ext cx="449640" cy="227520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632" extrusionOk="0">
                    <a:moveTo>
                      <a:pt x="1235" y="632"/>
                    </a:moveTo>
                    <a:cubicBezTo>
                      <a:pt x="1233" y="632"/>
                      <a:pt x="1231" y="631"/>
                      <a:pt x="1229" y="630"/>
                    </a:cubicBezTo>
                    <a:lnTo>
                      <a:pt x="7" y="26"/>
                    </a:lnTo>
                    <a:cubicBezTo>
                      <a:pt x="0" y="23"/>
                      <a:pt x="-2" y="15"/>
                      <a:pt x="1" y="8"/>
                    </a:cubicBezTo>
                    <a:cubicBezTo>
                      <a:pt x="4" y="1"/>
                      <a:pt x="12" y="-2"/>
                      <a:pt x="19" y="2"/>
                    </a:cubicBezTo>
                    <a:lnTo>
                      <a:pt x="1241" y="606"/>
                    </a:lnTo>
                    <a:cubicBezTo>
                      <a:pt x="1248" y="610"/>
                      <a:pt x="1251" y="618"/>
                      <a:pt x="1247" y="624"/>
                    </a:cubicBezTo>
                    <a:cubicBezTo>
                      <a:pt x="1245" y="629"/>
                      <a:pt x="1240" y="632"/>
                      <a:pt x="1235" y="632"/>
                    </a:cubicBezTo>
                    <a:close/>
                  </a:path>
                </a:pathLst>
              </a:custGeom>
              <a:solidFill>
                <a:srgbClr val="001966"/>
              </a:solidFill>
              <a:ln w="9525" cap="flat" cmpd="sng">
                <a:solidFill>
                  <a:srgbClr val="00196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35" name="Google Shape;1235;p33"/>
            <p:cNvSpPr/>
            <p:nvPr/>
          </p:nvSpPr>
          <p:spPr>
            <a:xfrm>
              <a:off x="1195575" y="1247040"/>
              <a:ext cx="74160" cy="86760"/>
            </a:xfrm>
            <a:custGeom>
              <a:avLst/>
              <a:gdLst/>
              <a:ahLst/>
              <a:cxnLst/>
              <a:rect l="l" t="t" r="r" b="b"/>
              <a:pathLst>
                <a:path w="206" h="241" extrusionOk="0">
                  <a:moveTo>
                    <a:pt x="96" y="241"/>
                  </a:moveTo>
                  <a:cubicBezTo>
                    <a:pt x="92" y="241"/>
                    <a:pt x="87" y="238"/>
                    <a:pt x="84" y="234"/>
                  </a:cubicBezTo>
                  <a:lnTo>
                    <a:pt x="1" y="66"/>
                  </a:lnTo>
                  <a:cubicBezTo>
                    <a:pt x="-1" y="62"/>
                    <a:pt x="-1" y="58"/>
                    <a:pt x="1" y="54"/>
                  </a:cubicBezTo>
                  <a:cubicBezTo>
                    <a:pt x="2" y="51"/>
                    <a:pt x="6" y="48"/>
                    <a:pt x="10" y="47"/>
                  </a:cubicBezTo>
                  <a:lnTo>
                    <a:pt x="189" y="1"/>
                  </a:lnTo>
                  <a:cubicBezTo>
                    <a:pt x="196" y="-1"/>
                    <a:pt x="203" y="3"/>
                    <a:pt x="205" y="11"/>
                  </a:cubicBezTo>
                  <a:cubicBezTo>
                    <a:pt x="207" y="18"/>
                    <a:pt x="203" y="25"/>
                    <a:pt x="196" y="27"/>
                  </a:cubicBezTo>
                  <a:lnTo>
                    <a:pt x="33" y="69"/>
                  </a:lnTo>
                  <a:lnTo>
                    <a:pt x="109" y="222"/>
                  </a:lnTo>
                  <a:cubicBezTo>
                    <a:pt x="112" y="228"/>
                    <a:pt x="109" y="236"/>
                    <a:pt x="102" y="240"/>
                  </a:cubicBezTo>
                  <a:cubicBezTo>
                    <a:pt x="101" y="241"/>
                    <a:pt x="99" y="241"/>
                    <a:pt x="96" y="241"/>
                  </a:cubicBezTo>
                  <a:close/>
                </a:path>
              </a:pathLst>
            </a:custGeom>
            <a:solidFill>
              <a:srgbClr val="001966"/>
            </a:solidFill>
            <a:ln w="9525" cap="flat" cmpd="sng">
              <a:solidFill>
                <a:srgbClr val="0019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1750" rIns="90000" bIns="417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430696" y="2003728"/>
            <a:ext cx="968734" cy="1081377"/>
          </a:xfrm>
          <a:prstGeom prst="rect">
            <a:avLst/>
          </a:prstGeom>
          <a:solidFill>
            <a:schemeClr val="accent3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7F4660B-A583-B57C-05E7-6BC192308503}"/>
                  </a:ext>
                </a:extLst>
              </p:cNvPr>
              <p:cNvSpPr txBox="1"/>
              <p:nvPr/>
            </p:nvSpPr>
            <p:spPr>
              <a:xfrm>
                <a:off x="950035" y="402658"/>
                <a:ext cx="7243930" cy="7465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1800" b="1" i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Hi</m:t>
                      </m:r>
                      <m:r>
                        <m:rPr>
                          <m:nor/>
                        </m:rPr>
                        <a:rPr lang="vi-VN" sz="1800" b="1" i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vi-VN" sz="1800" b="1" i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vi-VN" sz="1800" b="1" i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800" b="1" i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1800" b="1" i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vi-VN" sz="1800" b="1" i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vi-VN" sz="1800" b="1" i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800" b="1" i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hai</m:t>
                      </m:r>
                      <m:r>
                        <m:rPr>
                          <m:nor/>
                        </m:rPr>
                        <a:rPr lang="vi-VN" sz="1800" b="1" i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800" b="1" i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vi-VN" sz="1800" b="1" i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vi-VN" sz="1800" b="1" i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vi-VN" sz="1800" b="1" i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vi-VN" sz="1800" b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𝟐𝟒</m:t>
                      </m:r>
                      <m:r>
                        <m:rPr>
                          <m:nor/>
                        </m:rPr>
                        <a:rPr lang="vi-VN" sz="1800" b="1" i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vi-VN" sz="1800" b="1" i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1800" b="1" i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ỉ </m:t>
                      </m:r>
                      <m:r>
                        <m:rPr>
                          <m:nor/>
                        </m:rPr>
                        <a:rPr lang="vi-VN" sz="1800" b="1" i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vi-VN" sz="1800" b="1" i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vi-VN" sz="1800" b="1" i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1800" b="1" i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vi-VN" sz="1800" b="1" i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vi-VN" sz="1800" b="1" i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800" b="1" i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hai</m:t>
                      </m:r>
                      <m:r>
                        <m:rPr>
                          <m:nor/>
                        </m:rPr>
                        <a:rPr lang="vi-VN" sz="1800" b="1" i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800" b="1" i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vi-VN" sz="1800" b="1" i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vi-VN" sz="1800" b="1" i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vi-VN" sz="1800" b="1" i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à</m:t>
                      </m:r>
                      <m:r>
                        <a:rPr lang="en-US" sz="18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f>
                        <m:fPr>
                          <m:ctrlPr>
                            <a:rPr lang="en-VN" sz="1800" b="1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1800" b="1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vi-VN" sz="1800" b="1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  <m:r>
                        <m:rPr>
                          <m:nor/>
                        </m:rPr>
                        <a:rPr lang="vi-VN" sz="1800" b="1" i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vi-VN" sz="1800" b="1" i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1800" b="1" i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vi-VN" sz="1800" b="1" i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1800" b="1" i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800" b="1" i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hai</m:t>
                      </m:r>
                      <m:r>
                        <m:rPr>
                          <m:nor/>
                        </m:rPr>
                        <a:rPr lang="vi-VN" sz="1800" b="1" i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800" b="1" i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vi-VN" sz="1800" b="1" i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ố đó</m:t>
                      </m:r>
                      <m:r>
                        <m:rPr>
                          <m:nor/>
                        </m:rPr>
                        <a:rPr lang="en-US" sz="1800" b="1" i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en-VN" sz="1800" b="1" dirty="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7F4660B-A583-B57C-05E7-6BC1923085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035" y="402658"/>
                <a:ext cx="7243930" cy="7465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>
            <a:extLst>
              <a:ext uri="{FF2B5EF4-FFF2-40B4-BE49-F238E27FC236}">
                <a16:creationId xmlns:a16="http://schemas.microsoft.com/office/drawing/2014/main" id="{4D8FF1C9-94A9-816C-B479-04DE7F130DA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527" b="46249"/>
          <a:stretch/>
        </p:blipFill>
        <p:spPr>
          <a:xfrm>
            <a:off x="1888182" y="1165111"/>
            <a:ext cx="5367635" cy="3538188"/>
          </a:xfrm>
          <a:prstGeom prst="rect">
            <a:avLst/>
          </a:prstGeom>
        </p:spPr>
      </p:pic>
      <p:pic>
        <p:nvPicPr>
          <p:cNvPr id="32" name="Picture 4">
            <a:extLst>
              <a:ext uri="{FF2B5EF4-FFF2-40B4-BE49-F238E27FC236}">
                <a16:creationId xmlns:a16="http://schemas.microsoft.com/office/drawing/2014/main" id="{6450F1DB-C417-B924-1E3A-DBDA84648E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300686" y="1149209"/>
            <a:ext cx="770932" cy="312227"/>
          </a:xfrm>
          <a:prstGeom prst="rect">
            <a:avLst/>
          </a:prstGeom>
        </p:spPr>
      </p:pic>
      <p:pic>
        <p:nvPicPr>
          <p:cNvPr id="33" name="Picture 4">
            <a:extLst>
              <a:ext uri="{FF2B5EF4-FFF2-40B4-BE49-F238E27FC236}">
                <a16:creationId xmlns:a16="http://schemas.microsoft.com/office/drawing/2014/main" id="{D8E75DC0-7BB8-A4F3-1A67-957166DDBA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339651" y="2476777"/>
            <a:ext cx="770932" cy="312227"/>
          </a:xfrm>
          <a:prstGeom prst="rect">
            <a:avLst/>
          </a:prstGeom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EB367B96-1B4A-4C63-2AA9-CE0B5B8768E9}"/>
              </a:ext>
            </a:extLst>
          </p:cNvPr>
          <p:cNvSpPr txBox="1"/>
          <p:nvPr/>
        </p:nvSpPr>
        <p:spPr>
          <a:xfrm>
            <a:off x="3523129" y="708417"/>
            <a:ext cx="3921163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vi-VN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Muốn tìm số bé ta làm thế nào?</a:t>
            </a:r>
            <a:endParaRPr lang="en-VN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vi-VN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Muốn tìm số lớn ta làm thế nào?</a:t>
            </a:r>
            <a:endParaRPr lang="en-VN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4EF81CC-F0C2-EBD9-738D-626A0603CEFF}"/>
                  </a:ext>
                </a:extLst>
              </p:cNvPr>
              <p:cNvSpPr txBox="1"/>
              <p:nvPr/>
            </p:nvSpPr>
            <p:spPr>
              <a:xfrm>
                <a:off x="3117029" y="2571750"/>
                <a:ext cx="5359998" cy="19594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 algn="just">
                  <a:lnSpc>
                    <a:spcPct val="150000"/>
                  </a:lnSpc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Muốn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bé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lấy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nhân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tương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ứng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VN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285750" indent="-285750" algn="just">
                  <a:lnSpc>
                    <a:spcPct val="150000"/>
                  </a:lnSpc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fr-F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bé là: 12 </a:t>
                </a:r>
                <a14:m>
                  <m:oMath xmlns:m="http://schemas.openxmlformats.org/officeDocument/2006/math">
                    <m:r>
                      <a:rPr lang="fr-FR" sz="18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fr-FR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3 = 36.</a:t>
                </a:r>
                <a:endParaRPr lang="en-VN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285750" indent="-285750" algn="just">
                  <a:lnSpc>
                    <a:spcPct val="150000"/>
                  </a:lnSpc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fr-FR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là: 12 </a:t>
                </a:r>
                <a14:m>
                  <m:oMath xmlns:m="http://schemas.openxmlformats.org/officeDocument/2006/math">
                    <m:r>
                      <a:rPr lang="fr-FR" sz="18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fr-FR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5 = 60 </a:t>
                </a:r>
                <a:r>
                  <a:rPr lang="fr-FR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hoặc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36 + 24 = 60.</a:t>
                </a:r>
                <a:endParaRPr lang="en-VN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4EF81CC-F0C2-EBD9-738D-626A0603CE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029" y="2571750"/>
                <a:ext cx="5359998" cy="1959447"/>
              </a:xfrm>
              <a:prstGeom prst="rect">
                <a:avLst/>
              </a:prstGeom>
              <a:blipFill>
                <a:blip r:embed="rId2"/>
                <a:stretch>
                  <a:fillRect l="-709" r="-946" b="-4516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7">
            <a:extLst>
              <a:ext uri="{FF2B5EF4-FFF2-40B4-BE49-F238E27FC236}">
                <a16:creationId xmlns:a16="http://schemas.microsoft.com/office/drawing/2014/main" id="{9A7A334A-F0FA-0673-5F42-1B064C27EEC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5020" y="2443796"/>
            <a:ext cx="1885668" cy="2087401"/>
          </a:xfrm>
          <a:prstGeom prst="rect">
            <a:avLst/>
          </a:prstGeom>
        </p:spPr>
      </p:pic>
      <p:pic>
        <p:nvPicPr>
          <p:cNvPr id="20" name="Picture 10">
            <a:extLst>
              <a:ext uri="{FF2B5EF4-FFF2-40B4-BE49-F238E27FC236}">
                <a16:creationId xmlns:a16="http://schemas.microsoft.com/office/drawing/2014/main" id="{D173F909-C90A-E4DE-8921-3D5A174864C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967854" y="424281"/>
            <a:ext cx="1439633" cy="172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19717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33D178ED-7DEC-39AB-0FAC-6AF4BB718EEB}"/>
              </a:ext>
            </a:extLst>
          </p:cNvPr>
          <p:cNvSpPr txBox="1"/>
          <p:nvPr/>
        </p:nvSpPr>
        <p:spPr>
          <a:xfrm>
            <a:off x="4069298" y="365761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5555514-F7EE-C8EA-AD86-4F6E388B758C}"/>
                  </a:ext>
                </a:extLst>
              </p:cNvPr>
              <p:cNvSpPr txBox="1"/>
              <p:nvPr/>
            </p:nvSpPr>
            <p:spPr>
              <a:xfrm>
                <a:off x="5265297" y="762057"/>
                <a:ext cx="3453204" cy="32265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fr-F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bé là:</a:t>
                </a:r>
                <a:endParaRPr lang="en-VN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12 </a:t>
                </a:r>
                <a14:m>
                  <m:oMath xmlns:m="http://schemas.openxmlformats.org/officeDocument/2006/math">
                    <m:r>
                      <a:rPr lang="fr-FR" sz="18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fr-FR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3 = 36</a:t>
                </a:r>
                <a:endParaRPr lang="en-VN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fr-FR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là:</a:t>
                </a:r>
                <a:endParaRPr lang="en-VN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fr-FR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12 </a:t>
                </a:r>
                <a14:m>
                  <m:oMath xmlns:m="http://schemas.openxmlformats.org/officeDocument/2006/math">
                    <m:r>
                      <a:rPr lang="fr-FR" sz="18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fr-FR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5 = 60 (</a:t>
                </a:r>
                <a:r>
                  <a:rPr lang="fr-FR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hoặc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36 + 24 = 60)</a:t>
                </a:r>
                <a:endParaRPr lang="en-VN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fr-FR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Đáp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:r>
                  <a:rPr lang="fr-FR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bé là 36</a:t>
                </a:r>
                <a:endParaRPr lang="en-VN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fr-FR" sz="18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   Số </a:t>
                </a:r>
                <a:r>
                  <a:rPr lang="fr-FR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60.</a:t>
                </a:r>
                <a:endParaRPr lang="en-VN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5555514-F7EE-C8EA-AD86-4F6E388B75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5297" y="762057"/>
                <a:ext cx="3453204" cy="3226524"/>
              </a:xfrm>
              <a:prstGeom prst="rect">
                <a:avLst/>
              </a:prstGeom>
              <a:blipFill>
                <a:blip r:embed="rId2"/>
                <a:stretch>
                  <a:fillRect l="-1590" r="-1060" b="-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91C43341-C353-A9FD-AA3D-C1CC665EBC68}"/>
              </a:ext>
            </a:extLst>
          </p:cNvPr>
          <p:cNvSpPr txBox="1"/>
          <p:nvPr/>
        </p:nvSpPr>
        <p:spPr>
          <a:xfrm>
            <a:off x="683112" y="762057"/>
            <a:ext cx="4235823" cy="3718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sơ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bé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sơ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hiệu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VN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 – 3 = 2 (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VN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VN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24 : 2 = 12</a:t>
            </a:r>
            <a:endParaRPr lang="en-VN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58F2D09-008B-9682-896E-3669CEB47407}"/>
              </a:ext>
            </a:extLst>
          </p:cNvPr>
          <p:cNvCxnSpPr/>
          <p:nvPr/>
        </p:nvCxnSpPr>
        <p:spPr>
          <a:xfrm>
            <a:off x="1570182" y="1537854"/>
            <a:ext cx="0" cy="12007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0CE2FF6-9057-4504-046C-8F0EA76558BB}"/>
              </a:ext>
            </a:extLst>
          </p:cNvPr>
          <p:cNvCxnSpPr>
            <a:cxnSpLocks/>
          </p:cNvCxnSpPr>
          <p:nvPr/>
        </p:nvCxnSpPr>
        <p:spPr>
          <a:xfrm>
            <a:off x="1570182" y="1597890"/>
            <a:ext cx="34636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B8C908B-A268-2F0F-E88B-53B6CACEE9FE}"/>
              </a:ext>
            </a:extLst>
          </p:cNvPr>
          <p:cNvCxnSpPr/>
          <p:nvPr/>
        </p:nvCxnSpPr>
        <p:spPr>
          <a:xfrm>
            <a:off x="1921164" y="1537854"/>
            <a:ext cx="0" cy="12007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9673ACE-4D69-05F5-8B5D-21ED127609CC}"/>
              </a:ext>
            </a:extLst>
          </p:cNvPr>
          <p:cNvCxnSpPr>
            <a:cxnSpLocks/>
          </p:cNvCxnSpPr>
          <p:nvPr/>
        </p:nvCxnSpPr>
        <p:spPr>
          <a:xfrm>
            <a:off x="1916546" y="1597890"/>
            <a:ext cx="34636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0EBD23B-CA5E-8100-D80E-A1B5D66B74A2}"/>
              </a:ext>
            </a:extLst>
          </p:cNvPr>
          <p:cNvCxnSpPr>
            <a:cxnSpLocks/>
          </p:cNvCxnSpPr>
          <p:nvPr/>
        </p:nvCxnSpPr>
        <p:spPr>
          <a:xfrm>
            <a:off x="2262910" y="1597889"/>
            <a:ext cx="34636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AE664F7-A625-59BA-E439-F3D324FF0283}"/>
              </a:ext>
            </a:extLst>
          </p:cNvPr>
          <p:cNvCxnSpPr>
            <a:cxnSpLocks/>
          </p:cNvCxnSpPr>
          <p:nvPr/>
        </p:nvCxnSpPr>
        <p:spPr>
          <a:xfrm>
            <a:off x="2262910" y="2133598"/>
            <a:ext cx="34636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2CDCADC-BAF4-EAC4-4180-09D473CBB60F}"/>
              </a:ext>
            </a:extLst>
          </p:cNvPr>
          <p:cNvCxnSpPr/>
          <p:nvPr/>
        </p:nvCxnSpPr>
        <p:spPr>
          <a:xfrm>
            <a:off x="2262910" y="1537853"/>
            <a:ext cx="0" cy="12007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73CA04F-2AB9-2D97-248C-C10B16B5F38B}"/>
              </a:ext>
            </a:extLst>
          </p:cNvPr>
          <p:cNvCxnSpPr/>
          <p:nvPr/>
        </p:nvCxnSpPr>
        <p:spPr>
          <a:xfrm>
            <a:off x="1570182" y="2073563"/>
            <a:ext cx="0" cy="12007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8225203-C426-918E-A45F-6153B267CCD2}"/>
              </a:ext>
            </a:extLst>
          </p:cNvPr>
          <p:cNvCxnSpPr>
            <a:cxnSpLocks/>
          </p:cNvCxnSpPr>
          <p:nvPr/>
        </p:nvCxnSpPr>
        <p:spPr>
          <a:xfrm>
            <a:off x="1570182" y="2133599"/>
            <a:ext cx="34636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B491967-6A0E-6697-9333-6009C707A00F}"/>
              </a:ext>
            </a:extLst>
          </p:cNvPr>
          <p:cNvCxnSpPr/>
          <p:nvPr/>
        </p:nvCxnSpPr>
        <p:spPr>
          <a:xfrm>
            <a:off x="1921164" y="2073563"/>
            <a:ext cx="0" cy="12007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E0EBA79-5378-AC06-C047-7AE94B9D66F0}"/>
              </a:ext>
            </a:extLst>
          </p:cNvPr>
          <p:cNvCxnSpPr>
            <a:cxnSpLocks/>
          </p:cNvCxnSpPr>
          <p:nvPr/>
        </p:nvCxnSpPr>
        <p:spPr>
          <a:xfrm>
            <a:off x="1916546" y="2133599"/>
            <a:ext cx="34636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E783483-31C3-AFCB-C961-8408B56C3D67}"/>
              </a:ext>
            </a:extLst>
          </p:cNvPr>
          <p:cNvCxnSpPr/>
          <p:nvPr/>
        </p:nvCxnSpPr>
        <p:spPr>
          <a:xfrm>
            <a:off x="2262910" y="2073562"/>
            <a:ext cx="0" cy="12007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F520338-78E6-EDD5-EED2-A2931CC53732}"/>
              </a:ext>
            </a:extLst>
          </p:cNvPr>
          <p:cNvCxnSpPr/>
          <p:nvPr/>
        </p:nvCxnSpPr>
        <p:spPr>
          <a:xfrm>
            <a:off x="2609274" y="1537852"/>
            <a:ext cx="0" cy="12007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6094AE7-5DDE-E99A-2E73-08AAE677B27C}"/>
              </a:ext>
            </a:extLst>
          </p:cNvPr>
          <p:cNvCxnSpPr/>
          <p:nvPr/>
        </p:nvCxnSpPr>
        <p:spPr>
          <a:xfrm>
            <a:off x="2609275" y="2073562"/>
            <a:ext cx="0" cy="12007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DC6E0C1-E39F-B5D0-ED9A-EDD0E5FF7E4C}"/>
              </a:ext>
            </a:extLst>
          </p:cNvPr>
          <p:cNvCxnSpPr/>
          <p:nvPr/>
        </p:nvCxnSpPr>
        <p:spPr>
          <a:xfrm>
            <a:off x="2964877" y="2073561"/>
            <a:ext cx="0" cy="12007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2985548-63AD-56DD-4523-B082A93DB983}"/>
              </a:ext>
            </a:extLst>
          </p:cNvPr>
          <p:cNvCxnSpPr>
            <a:cxnSpLocks/>
          </p:cNvCxnSpPr>
          <p:nvPr/>
        </p:nvCxnSpPr>
        <p:spPr>
          <a:xfrm>
            <a:off x="2609274" y="2133598"/>
            <a:ext cx="34636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7565D98-9C7E-7EF6-D791-172D3165A0BD}"/>
              </a:ext>
            </a:extLst>
          </p:cNvPr>
          <p:cNvCxnSpPr>
            <a:cxnSpLocks/>
          </p:cNvCxnSpPr>
          <p:nvPr/>
        </p:nvCxnSpPr>
        <p:spPr>
          <a:xfrm>
            <a:off x="2955638" y="2133597"/>
            <a:ext cx="34636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A3376D9-2908-54B3-6BFE-97CD7BC5283D}"/>
              </a:ext>
            </a:extLst>
          </p:cNvPr>
          <p:cNvCxnSpPr/>
          <p:nvPr/>
        </p:nvCxnSpPr>
        <p:spPr>
          <a:xfrm>
            <a:off x="3302006" y="2073561"/>
            <a:ext cx="0" cy="12007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DD9B148-03A8-D048-33DE-A75FB22F31FF}"/>
              </a:ext>
            </a:extLst>
          </p:cNvPr>
          <p:cNvCxnSpPr>
            <a:cxnSpLocks/>
          </p:cNvCxnSpPr>
          <p:nvPr/>
        </p:nvCxnSpPr>
        <p:spPr>
          <a:xfrm>
            <a:off x="2609274" y="1696602"/>
            <a:ext cx="0" cy="6552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14F3F2E-560E-8A68-7585-8224181BF910}"/>
              </a:ext>
            </a:extLst>
          </p:cNvPr>
          <p:cNvCxnSpPr>
            <a:cxnSpLocks/>
          </p:cNvCxnSpPr>
          <p:nvPr/>
        </p:nvCxnSpPr>
        <p:spPr>
          <a:xfrm>
            <a:off x="2609274" y="1820427"/>
            <a:ext cx="0" cy="6552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A0DFFD6-68F2-BBED-9C31-B8B3B078B4BF}"/>
              </a:ext>
            </a:extLst>
          </p:cNvPr>
          <p:cNvCxnSpPr>
            <a:cxnSpLocks/>
          </p:cNvCxnSpPr>
          <p:nvPr/>
        </p:nvCxnSpPr>
        <p:spPr>
          <a:xfrm>
            <a:off x="2609274" y="1956952"/>
            <a:ext cx="0" cy="6552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F7572490-B26D-E6C3-3237-7EB32E930979}"/>
              </a:ext>
            </a:extLst>
          </p:cNvPr>
          <p:cNvSpPr txBox="1"/>
          <p:nvPr/>
        </p:nvSpPr>
        <p:spPr>
          <a:xfrm>
            <a:off x="2782456" y="164866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800" dirty="0"/>
              <a:t>24</a:t>
            </a:r>
            <a:endParaRPr lang="en-VN" dirty="0"/>
          </a:p>
        </p:txBody>
      </p:sp>
      <p:pic>
        <p:nvPicPr>
          <p:cNvPr id="51" name="Picture 5">
            <a:extLst>
              <a:ext uri="{FF2B5EF4-FFF2-40B4-BE49-F238E27FC236}">
                <a16:creationId xmlns:a16="http://schemas.microsoft.com/office/drawing/2014/main" id="{E6FB86E8-98AC-075D-8FC4-2B71E3084D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4564048" y="4235980"/>
            <a:ext cx="3009375" cy="82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38001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761" y="262395"/>
            <a:ext cx="8420431" cy="4579950"/>
          </a:xfrm>
          <a:prstGeom prst="rect">
            <a:avLst/>
          </a:prstGeom>
          <a:solidFill>
            <a:schemeClr val="accent3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62E42B-47FF-8A21-7FC1-CF6BA3C3B903}"/>
              </a:ext>
            </a:extLst>
          </p:cNvPr>
          <p:cNvSpPr txBox="1"/>
          <p:nvPr/>
        </p:nvSpPr>
        <p:spPr>
          <a:xfrm>
            <a:off x="632153" y="403437"/>
            <a:ext cx="7952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1800" dirty="0">
                <a:latin typeface="Arial" panose="020B0604020202020204" pitchFamily="34" charset="0"/>
                <a:cs typeface="Arial" panose="020B0604020202020204" pitchFamily="34" charset="0"/>
              </a:rPr>
              <a:t>Các bước giải của dạng </a:t>
            </a:r>
            <a:r>
              <a:rPr lang="vi-VN" sz="1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“Tìm hai số khi biết hiệu và tỉ số của hai số đó”</a:t>
            </a:r>
            <a:r>
              <a:rPr lang="en-VN" sz="1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VN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17CFC79-02C1-CB4F-624F-C9BAE4D9A22D}"/>
              </a:ext>
            </a:extLst>
          </p:cNvPr>
          <p:cNvSpPr txBox="1"/>
          <p:nvPr/>
        </p:nvSpPr>
        <p:spPr>
          <a:xfrm>
            <a:off x="1428605" y="2785364"/>
            <a:ext cx="24099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vi-VN" sz="1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 4: </a:t>
            </a:r>
            <a:r>
              <a:rPr lang="vi-V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 số lớn. </a:t>
            </a:r>
            <a:endParaRPr lang="en-VN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3FB85CB1-F82C-7FDA-D7EA-0886F0AD056B}"/>
              </a:ext>
            </a:extLst>
          </p:cNvPr>
          <p:cNvSpPr/>
          <p:nvPr/>
        </p:nvSpPr>
        <p:spPr>
          <a:xfrm>
            <a:off x="4375447" y="2599178"/>
            <a:ext cx="4125483" cy="1982624"/>
          </a:xfrm>
          <a:prstGeom prst="roundRect">
            <a:avLst/>
          </a:prstGeom>
          <a:solidFill>
            <a:srgbClr val="FFFFFF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trước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bé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trước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bày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giải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bày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gộp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7">
            <a:extLst>
              <a:ext uri="{FF2B5EF4-FFF2-40B4-BE49-F238E27FC236}">
                <a16:creationId xmlns:a16="http://schemas.microsoft.com/office/drawing/2014/main" id="{FF978628-F882-1DEB-DAE7-801BA176BD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7692431" y="2199110"/>
            <a:ext cx="634087" cy="51063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CCC93CF-F088-F05D-9774-BF2C4E9F00E8}"/>
              </a:ext>
            </a:extLst>
          </p:cNvPr>
          <p:cNvSpPr txBox="1"/>
          <p:nvPr/>
        </p:nvSpPr>
        <p:spPr>
          <a:xfrm>
            <a:off x="1413934" y="992426"/>
            <a:ext cx="41254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vi-VN" sz="1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 1: </a:t>
            </a:r>
            <a:r>
              <a:rPr lang="vi-V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 hiệu số phần bằng nhau.</a:t>
            </a:r>
            <a:endParaRPr lang="en-VN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B5B58DB-BA8A-3FCB-8AC4-42979576E285}"/>
              </a:ext>
            </a:extLst>
          </p:cNvPr>
          <p:cNvSpPr txBox="1"/>
          <p:nvPr/>
        </p:nvSpPr>
        <p:spPr>
          <a:xfrm>
            <a:off x="1421270" y="1588472"/>
            <a:ext cx="32703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vi-VN" sz="1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 2: </a:t>
            </a:r>
            <a:r>
              <a:rPr lang="vi-V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 giá trị một phần.</a:t>
            </a:r>
            <a:endParaRPr lang="en-VN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1C128C-3DBC-8F53-2E77-1B3EAB80994A}"/>
              </a:ext>
            </a:extLst>
          </p:cNvPr>
          <p:cNvSpPr txBox="1"/>
          <p:nvPr/>
        </p:nvSpPr>
        <p:spPr>
          <a:xfrm>
            <a:off x="1421270" y="2183863"/>
            <a:ext cx="22592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vi-VN" sz="1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 3: </a:t>
            </a:r>
            <a:r>
              <a:rPr lang="vi-V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 số bé.</a:t>
            </a:r>
            <a:endParaRPr lang="en-VN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3">
            <a:extLst>
              <a:ext uri="{FF2B5EF4-FFF2-40B4-BE49-F238E27FC236}">
                <a16:creationId xmlns:a16="http://schemas.microsoft.com/office/drawing/2014/main" id="{30B9060F-80FD-09EF-C094-01840B8CF0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65761" y="3797294"/>
            <a:ext cx="1852653" cy="1076855"/>
          </a:xfrm>
          <a:prstGeom prst="rect">
            <a:avLst/>
          </a:prstGeom>
        </p:spPr>
      </p:pic>
      <p:pic>
        <p:nvPicPr>
          <p:cNvPr id="25" name="Picture 3">
            <a:extLst>
              <a:ext uri="{FF2B5EF4-FFF2-40B4-BE49-F238E27FC236}">
                <a16:creationId xmlns:a16="http://schemas.microsoft.com/office/drawing/2014/main" id="{E3E93F5A-7C72-7836-5B36-2BFDC5E0AD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497818">
            <a:off x="688689" y="988704"/>
            <a:ext cx="723249" cy="20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41904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 animBg="1"/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Measurement and Data - Mathematics - 3rd grade by Slidesgo">
  <a:themeElements>
    <a:clrScheme name="Simple Light">
      <a:dk1>
        <a:srgbClr val="001966"/>
      </a:dk1>
      <a:lt1>
        <a:srgbClr val="334D80"/>
      </a:lt1>
      <a:dk2>
        <a:srgbClr val="EC8353"/>
      </a:dk2>
      <a:lt2>
        <a:srgbClr val="FFCBB3"/>
      </a:lt2>
      <a:accent1>
        <a:srgbClr val="CCA5A6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196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1037</Words>
  <Application>Microsoft Office PowerPoint</Application>
  <PresentationFormat>On-screen Show (16:9)</PresentationFormat>
  <Paragraphs>151</Paragraphs>
  <Slides>31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Calibri</vt:lpstr>
      <vt:lpstr>Cambria Math</vt:lpstr>
      <vt:lpstr>Lato</vt:lpstr>
      <vt:lpstr>Arial</vt:lpstr>
      <vt:lpstr>Bebas Neue</vt:lpstr>
      <vt:lpstr>Times New Roman</vt:lpstr>
      <vt:lpstr>Tilt Warp</vt:lpstr>
      <vt:lpstr>Measurement and Data - Mathematics - 3rd grade by Slidesgo</vt:lpstr>
      <vt:lpstr>1_Office Theme</vt:lpstr>
      <vt:lpstr>VUI MỪNG CHÀO ĐÓN CÁC EM TỚI BUỔI HỌC NGÀY HÔM NAY!</vt:lpstr>
      <vt:lpstr>KHỞI ĐỘNG</vt:lpstr>
      <vt:lpstr>PowerPoint Presentation</vt:lpstr>
      <vt:lpstr>BÀI 8:  TÌM HAI SỐ KHI BIẾT HIỆU VÀ TỈ SỐ CỦA HAI SỐ ĐÓ</vt:lpstr>
      <vt:lpstr>HÌNH THÀNH KIẾN THỨC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CỐ, DẶN DÒ</vt:lpstr>
      <vt:lpstr>BÀI HỌC KẾT THÚC, CẢM ƠN CÁC EM ĐÃ LẮNG NGHE!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VUI MỪNG CHÀO ĐÓN CÁC EM TỚI BUỔI HỌC NGÀY HÔM NAY!</dc:title>
  <cp:lastModifiedBy>tham</cp:lastModifiedBy>
  <cp:revision>2</cp:revision>
  <dcterms:modified xsi:type="dcterms:W3CDTF">2025-10-01T10:08:18Z</dcterms:modified>
</cp:coreProperties>
</file>