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41"/>
  </p:notesMasterIdLst>
  <p:sldIdLst>
    <p:sldId id="256" r:id="rId3"/>
    <p:sldId id="257" r:id="rId4"/>
    <p:sldId id="258" r:id="rId5"/>
    <p:sldId id="259" r:id="rId6"/>
    <p:sldId id="304" r:id="rId7"/>
    <p:sldId id="267" r:id="rId8"/>
    <p:sldId id="303" r:id="rId9"/>
    <p:sldId id="268" r:id="rId10"/>
    <p:sldId id="269" r:id="rId11"/>
    <p:sldId id="270" r:id="rId12"/>
    <p:sldId id="271" r:id="rId13"/>
    <p:sldId id="306" r:id="rId14"/>
    <p:sldId id="273" r:id="rId15"/>
    <p:sldId id="278" r:id="rId16"/>
    <p:sldId id="279" r:id="rId17"/>
    <p:sldId id="307" r:id="rId18"/>
    <p:sldId id="261" r:id="rId19"/>
    <p:sldId id="262" r:id="rId20"/>
    <p:sldId id="299" r:id="rId21"/>
    <p:sldId id="280" r:id="rId22"/>
    <p:sldId id="284" r:id="rId23"/>
    <p:sldId id="287" r:id="rId24"/>
    <p:sldId id="285" r:id="rId25"/>
    <p:sldId id="286" r:id="rId26"/>
    <p:sldId id="288" r:id="rId27"/>
    <p:sldId id="289" r:id="rId28"/>
    <p:sldId id="290" r:id="rId29"/>
    <p:sldId id="291" r:id="rId30"/>
    <p:sldId id="292" r:id="rId31"/>
    <p:sldId id="308" r:id="rId32"/>
    <p:sldId id="263" r:id="rId33"/>
    <p:sldId id="301" r:id="rId34"/>
    <p:sldId id="295" r:id="rId35"/>
    <p:sldId id="264" r:id="rId36"/>
    <p:sldId id="266" r:id="rId37"/>
    <p:sldId id="296" r:id="rId38"/>
    <p:sldId id="265" r:id="rId39"/>
    <p:sldId id="309" r:id="rId40"/>
  </p:sldIdLst>
  <p:sldSz cx="12192000" cy="6858000"/>
  <p:notesSz cx="6858000" cy="9144000"/>
  <p:embeddedFontLs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Calibri Light" panose="020F0302020204030204" pitchFamily="34" charset="0"/>
      <p:regular r:id="rId46"/>
      <p:italic r:id="rId47"/>
    </p:embeddedFont>
    <p:embeddedFont>
      <p:font typeface="UTM Avo" panose="02040603050506020204" pitchFamily="18" charset="0"/>
      <p:regular r:id="rId48"/>
      <p:bold r:id="rId49"/>
      <p:italic r:id="rId50"/>
      <p:boldItalic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06CD62C-CEFD-4D6C-83FA-0D5449CB09EE}">
          <p14:sldIdLst>
            <p14:sldId id="256"/>
          </p14:sldIdLst>
        </p14:section>
        <p14:section name="Khởi động" id="{DBAF8BCD-8E68-4FEC-860A-F0D9110E84FD}">
          <p14:sldIdLst>
            <p14:sldId id="257"/>
            <p14:sldId id="258"/>
          </p14:sldIdLst>
        </p14:section>
        <p14:section name="Khám phá" id="{5172609F-2121-401A-AE76-4C328F812992}">
          <p14:sldIdLst>
            <p14:sldId id="259"/>
            <p14:sldId id="304"/>
            <p14:sldId id="267"/>
            <p14:sldId id="303"/>
            <p14:sldId id="268"/>
            <p14:sldId id="269"/>
            <p14:sldId id="270"/>
            <p14:sldId id="271"/>
            <p14:sldId id="306"/>
            <p14:sldId id="273"/>
            <p14:sldId id="278"/>
            <p14:sldId id="279"/>
            <p14:sldId id="307"/>
          </p14:sldIdLst>
        </p14:section>
        <p14:section name="Luyện tập" id="{8FB33DF8-41D5-4BD4-925F-20016CECAF39}">
          <p14:sldIdLst>
            <p14:sldId id="261"/>
            <p14:sldId id="262"/>
            <p14:sldId id="299"/>
            <p14:sldId id="280"/>
            <p14:sldId id="284"/>
            <p14:sldId id="287"/>
            <p14:sldId id="285"/>
            <p14:sldId id="286"/>
            <p14:sldId id="288"/>
            <p14:sldId id="289"/>
            <p14:sldId id="290"/>
            <p14:sldId id="291"/>
            <p14:sldId id="292"/>
          </p14:sldIdLst>
        </p14:section>
        <p14:section name="Van dung" id="{FAB018BD-173C-4CD7-8ED1-4C1DD8B3EA17}">
          <p14:sldIdLst>
            <p14:sldId id="308"/>
            <p14:sldId id="263"/>
            <p14:sldId id="301"/>
            <p14:sldId id="295"/>
          </p14:sldIdLst>
        </p14:section>
        <p14:section name="END" id="{0AF109A5-421B-4CA2-BB52-64A38832CA86}">
          <p14:sldIdLst>
            <p14:sldId id="264"/>
            <p14:sldId id="266"/>
            <p14:sldId id="296"/>
            <p14:sldId id="265"/>
            <p14:sldId id="30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36" clrIdx="0">
    <p:extLst>
      <p:ext uri="{19B8F6BF-5375-455C-9EA6-DF929625EA0E}">
        <p15:presenceInfo xmlns:p15="http://schemas.microsoft.com/office/powerpoint/2012/main" userId="a7fbb5958055a98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54" autoAdjust="0"/>
    <p:restoredTop sz="94353" autoAdjust="0"/>
  </p:normalViewPr>
  <p:slideViewPr>
    <p:cSldViewPr snapToGrid="0">
      <p:cViewPr varScale="1">
        <p:scale>
          <a:sx n="65" d="100"/>
          <a:sy n="65" d="100"/>
        </p:scale>
        <p:origin x="42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4.fntdata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3.fntdata"/><Relationship Id="rId52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10.fntdata"/><Relationship Id="rId3" Type="http://schemas.openxmlformats.org/officeDocument/2006/relationships/slide" Target="slides/slid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3-03T00:54:41.496" idx="8">
    <p:pos x="3487" y="3452"/>
    <p:text>Trigger chính xác để Bing to Front</p:text>
    <p:extLst>
      <p:ext uri="{C676402C-5697-4E1C-873F-D02D1690AC5C}">
        <p15:threadingInfo xmlns:p15="http://schemas.microsoft.com/office/powerpoint/2012/main" timeZoneBias="-420"/>
      </p:ext>
    </p:extLst>
  </p:cm>
  <p:cm authorId="1" dt="2023-03-03T00:55:35.253" idx="9">
    <p:pos x="5766" y="964"/>
    <p:text>Câu hỏi phải có dấu chấm hỏi ở cuối câu
Thiếu âm thanh báo đúng/sai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3-03T07:15:08.308" idx="34">
    <p:pos x="10" y="10"/>
    <p:text>Thiếu slide không game &gt;&gt; CV check lại mô tả</p:text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A8B50D-9A7C-49A2-A95B-D5FD2B9412F7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32E2F7-5F7D-4824-8F83-4E45A52D7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597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/>
              <a:t>Hướng dẫn: Giáo án click vào điểm bất kì trên slide để mở các đáp án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32E2F7-5F7D-4824-8F83-4E45A52D72C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659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2E2F7-5F7D-4824-8F83-4E45A52D72C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258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2E2F7-5F7D-4824-8F83-4E45A52D72C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6838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2E2F7-5F7D-4824-8F83-4E45A52D72C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4138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Hướng dẫn: GV click chọn các bức ảnh để chọn đáp án đúng.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2E2F7-5F7D-4824-8F83-4E45A52D72C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596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Hướng dẫn: Giáo viên click vào đám mây hoặc chùm bóng để chọn đáp án đúng.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32E2F7-5F7D-4824-8F83-4E45A52D72C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258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Hướng dẫn: Giáo viên click vào đám mây hoặc chùm bóng để chọn đáp án đúng.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32E2F7-5F7D-4824-8F83-4E45A52D72C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0983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Hướng dẫn: Giáo viên click vào đám mây hoặc chùm bóng để chọn đáp án đúng.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32E2F7-5F7D-4824-8F83-4E45A52D72C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5557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Hướng dẫn: Giáo viên click vào đám mây hoặc chùm bóng để chọn đáp án đúng.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32E2F7-5F7D-4824-8F83-4E45A52D72C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1137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/>
              <a:t>Hướng dẫn: Giáo án click vào điểm bất kì trên slide để mở các đáp án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32E2F7-5F7D-4824-8F83-4E45A52D72C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7643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/>
              <a:t>Hướng dẫn: Giáo án click vào điểm bất kì trên slide để mở các đáp án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32E2F7-5F7D-4824-8F83-4E45A52D72C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8802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/>
              <a:t>Hướng dẫn: Giáo án click vào điểm bất kì trên slide để mở các đáp án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32E2F7-5F7D-4824-8F83-4E45A52D72C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9532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2E2F7-5F7D-4824-8F83-4E45A52D72C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620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695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633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2126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163EA-5E16-0164-3BF7-EC6193188E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76C1A5-D051-8CD0-E385-04A1BB9C46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E8B92-5EBB-861C-F641-232B78583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E1FA5-F0E9-920C-9617-20FF0411F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35CBFB-D74C-A513-032C-49C669C55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6377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F5FB1-B7B6-E690-03F9-233493113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55743-94AF-F71F-6977-BA5AC7FF2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35840-7275-07FB-4ECD-6A47C5E26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6FB95-8616-2719-0EF2-AD6DA12A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52DA1-4EAA-5B92-2E1E-54F03167D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4545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35860-AEC1-F21E-9439-AC5E985F8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516979-79D4-4C8A-C601-95DC67AF0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C1366-F510-43D2-F98E-965A52513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A0301-AFD1-A01E-9432-7C0E9BEA6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A5184-EEF7-EE92-A5D4-839DE873B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3783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B18EF-B2D9-B1BE-C161-D13DE6897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CEA824-C61F-1EF0-F51E-18319AA1BC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94C721-113D-8B59-E65F-84AE609CA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2189D-BD29-274B-72ED-B84764A07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ECB693-E414-2C0A-CAA5-15C4CB3F7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7725BF-2EEF-84C6-2BB1-729C28E20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0897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96D48-1528-BF8A-2F89-D761D88DB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3901AC-E4A8-58D0-A52E-5CADBFB11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DA3EE9-7C77-EEFC-CE78-00E89BAE88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B90C92-E471-B5F7-6BEC-2CE3E1408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400897-423C-07E1-A10A-7C59F23AA4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D8E054-52BB-9483-E1EB-D05C5880E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EC79F0-876F-DCD2-6992-E25F90C2D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89AE4E-2FE4-95BC-1725-EACD29A4E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9600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3D625-FC08-D663-FF18-8710C7E8A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14C6F2-7565-5AD1-9625-7F784BA62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8EB37D-3164-F74D-30C0-A3CF9C906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D8DA1A-C6DA-15F4-F28F-12A6846DE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8264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0373B0-FE23-81C5-1342-81A7DE13F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A0B33B-6F6D-08CE-F79B-EDC97DD9C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02294D-94A1-C185-CA85-2DE03FE4C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663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85DBE-06F2-A90E-2773-94F846419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90A59-53B7-5DAD-4D2D-46531514A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C06CDE-6ADF-3AE3-6DFD-D9A0EC8BB5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6B2EB0-C857-5536-3D6F-AEB2489AF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D6DA25-59E1-8576-4DDB-60DD5B5CB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9E5CBE-DCE2-C05B-F325-632066928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45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9191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5A1A3-C002-BE74-93F5-FDB4A1AC8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077B58-B74F-002B-32B6-14E76C63AD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11DC5D-FF3E-4100-4F80-E4D1073F8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A2486-3500-0000-44B3-599E88FAB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5029E0-8C18-D056-9955-D030C24E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A773AE-FB84-2633-7C9E-CF58AF68E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5274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393D7-77AB-6883-3786-97551295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748A89-586A-D3F5-2955-B2C04E3398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D291DF-C5C3-9C6D-FABE-2704A8FE9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8887F-0F21-1832-AFB6-2C135249C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075050-4C27-476B-843C-DD44B93AD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1332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EFA051-CA26-FA49-A07B-5EA4E5FC91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B17C35-63EA-6A66-24CE-146DFB5856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6019F-AA6A-078D-9D2E-AB27C7AAC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8E183-218B-EC4C-402E-8CFDF480A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3DF49-864D-94D6-0F01-4C5F95F28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917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6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745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777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553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394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506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468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949BE-1264-40E4-BDA5-77919F8C2881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066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2C8457-2C65-AECF-4226-BAA6D30A4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05DB20-E44C-5BFC-4FA7-C96AFFC98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A4B673-F1CA-CC81-D3CF-2EA41B43D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DEAE1-69FA-42CF-B65D-944C8BD08CC2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5DDE0-5353-BD71-71EC-BEA2574C66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4915A-B8CD-FCF9-59A0-649E8CB84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003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21.jpe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12" Type="http://schemas.openxmlformats.org/officeDocument/2006/relationships/image" Target="../media/image31.svg"/><Relationship Id="rId17" Type="http://schemas.openxmlformats.org/officeDocument/2006/relationships/comments" Target="../comments/comment1.xm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3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12.jpg"/><Relationship Id="rId15" Type="http://schemas.openxmlformats.org/officeDocument/2006/relationships/image" Target="../media/image32.png"/><Relationship Id="rId10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microsoft.com/office/2007/relationships/hdphoto" Target="../media/hdphoto2.wdp"/><Relationship Id="rId1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21.jpe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12" Type="http://schemas.openxmlformats.org/officeDocument/2006/relationships/image" Target="../media/image31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3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12.jpg"/><Relationship Id="rId15" Type="http://schemas.openxmlformats.org/officeDocument/2006/relationships/image" Target="../media/image32.png"/><Relationship Id="rId10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microsoft.com/office/2007/relationships/hdphoto" Target="../media/hdphoto2.wdp"/><Relationship Id="rId1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13" Type="http://schemas.openxmlformats.org/officeDocument/2006/relationships/image" Target="../media/image49.sv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52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svg"/><Relationship Id="rId11" Type="http://schemas.openxmlformats.org/officeDocument/2006/relationships/image" Target="../media/image47.jpe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10" Type="http://schemas.openxmlformats.org/officeDocument/2006/relationships/image" Target="../media/image46.svg"/><Relationship Id="rId4" Type="http://schemas.openxmlformats.org/officeDocument/2006/relationships/image" Target="../media/image40.sv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13" Type="http://schemas.openxmlformats.org/officeDocument/2006/relationships/image" Target="../media/image49.sv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comments" Target="../comments/comment2.xml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svg"/><Relationship Id="rId11" Type="http://schemas.openxmlformats.org/officeDocument/2006/relationships/image" Target="../media/image47.jpeg"/><Relationship Id="rId5" Type="http://schemas.openxmlformats.org/officeDocument/2006/relationships/image" Target="../media/image41.png"/><Relationship Id="rId15" Type="http://schemas.openxmlformats.org/officeDocument/2006/relationships/image" Target="../media/image52.svg"/><Relationship Id="rId10" Type="http://schemas.openxmlformats.org/officeDocument/2006/relationships/image" Target="../media/image46.svg"/><Relationship Id="rId4" Type="http://schemas.openxmlformats.org/officeDocument/2006/relationships/image" Target="../media/image40.svg"/><Relationship Id="rId9" Type="http://schemas.openxmlformats.org/officeDocument/2006/relationships/image" Target="../media/image45.png"/><Relationship Id="rId1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dao-duc-3/1/127/15/" TargetMode="External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dao-duc-3/1/127/12/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eg"/><Relationship Id="rId5" Type="http://schemas.openxmlformats.org/officeDocument/2006/relationships/image" Target="../media/image59.gif"/><Relationship Id="rId4" Type="http://schemas.openxmlformats.org/officeDocument/2006/relationships/image" Target="../media/image58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gif"/><Relationship Id="rId3" Type="http://schemas.openxmlformats.org/officeDocument/2006/relationships/audio" Target="../media/audio2.wav"/><Relationship Id="rId7" Type="http://schemas.openxmlformats.org/officeDocument/2006/relationships/image" Target="../media/image58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gif"/><Relationship Id="rId5" Type="http://schemas.openxmlformats.org/officeDocument/2006/relationships/image" Target="../media/image61.png"/><Relationship Id="rId4" Type="http://schemas.openxmlformats.org/officeDocument/2006/relationships/audio" Target="../media/audio1.wav"/><Relationship Id="rId9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gif"/><Relationship Id="rId3" Type="http://schemas.openxmlformats.org/officeDocument/2006/relationships/audio" Target="../media/audio2.wav"/><Relationship Id="rId7" Type="http://schemas.openxmlformats.org/officeDocument/2006/relationships/image" Target="../media/image58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gif"/><Relationship Id="rId5" Type="http://schemas.openxmlformats.org/officeDocument/2006/relationships/image" Target="../media/image61.png"/><Relationship Id="rId4" Type="http://schemas.openxmlformats.org/officeDocument/2006/relationships/audio" Target="../media/audio1.wav"/><Relationship Id="rId9" Type="http://schemas.openxmlformats.org/officeDocument/2006/relationships/image" Target="../media/image60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gif"/><Relationship Id="rId3" Type="http://schemas.openxmlformats.org/officeDocument/2006/relationships/audio" Target="../media/audio1.wav"/><Relationship Id="rId7" Type="http://schemas.openxmlformats.org/officeDocument/2006/relationships/image" Target="../media/image58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gif"/><Relationship Id="rId5" Type="http://schemas.openxmlformats.org/officeDocument/2006/relationships/image" Target="../media/image61.png"/><Relationship Id="rId4" Type="http://schemas.openxmlformats.org/officeDocument/2006/relationships/audio" Target="../media/audio2.wav"/><Relationship Id="rId9" Type="http://schemas.openxmlformats.org/officeDocument/2006/relationships/image" Target="../media/image60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gif"/><Relationship Id="rId3" Type="http://schemas.openxmlformats.org/officeDocument/2006/relationships/audio" Target="../media/audio2.wav"/><Relationship Id="rId7" Type="http://schemas.openxmlformats.org/officeDocument/2006/relationships/image" Target="../media/image58.gif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gif"/><Relationship Id="rId11" Type="http://schemas.openxmlformats.org/officeDocument/2006/relationships/image" Target="../media/image64.png"/><Relationship Id="rId5" Type="http://schemas.openxmlformats.org/officeDocument/2006/relationships/image" Target="../media/image61.png"/><Relationship Id="rId10" Type="http://schemas.openxmlformats.org/officeDocument/2006/relationships/image" Target="../media/image63.png"/><Relationship Id="rId4" Type="http://schemas.openxmlformats.org/officeDocument/2006/relationships/audio" Target="../media/audio1.wav"/><Relationship Id="rId9" Type="http://schemas.openxmlformats.org/officeDocument/2006/relationships/image" Target="../media/image6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dao-duc-3/1/127/17/" TargetMode="External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13" Type="http://schemas.openxmlformats.org/officeDocument/2006/relationships/image" Target="../media/image76.jpeg"/><Relationship Id="rId18" Type="http://schemas.openxmlformats.org/officeDocument/2006/relationships/image" Target="../media/image79.gif"/><Relationship Id="rId3" Type="http://schemas.microsoft.com/office/2007/relationships/media" Target="../media/media2.mp3"/><Relationship Id="rId21" Type="http://schemas.openxmlformats.org/officeDocument/2006/relationships/image" Target="../media/image81.png"/><Relationship Id="rId7" Type="http://schemas.openxmlformats.org/officeDocument/2006/relationships/audio" Target="../media/audio2.wav"/><Relationship Id="rId12" Type="http://schemas.openxmlformats.org/officeDocument/2006/relationships/image" Target="../media/image75.jpeg"/><Relationship Id="rId17" Type="http://schemas.openxmlformats.org/officeDocument/2006/relationships/slide" Target="slide10.xml"/><Relationship Id="rId2" Type="http://schemas.openxmlformats.org/officeDocument/2006/relationships/audio" Target="../media/media1.mp3"/><Relationship Id="rId16" Type="http://schemas.openxmlformats.org/officeDocument/2006/relationships/image" Target="../media/image78.gif"/><Relationship Id="rId20" Type="http://schemas.openxmlformats.org/officeDocument/2006/relationships/image" Target="../media/image80.gif"/><Relationship Id="rId1" Type="http://schemas.microsoft.com/office/2007/relationships/media" Target="../media/media1.mp3"/><Relationship Id="rId6" Type="http://schemas.openxmlformats.org/officeDocument/2006/relationships/notesSlide" Target="../notesSlides/notesSlide13.xml"/><Relationship Id="rId11" Type="http://schemas.openxmlformats.org/officeDocument/2006/relationships/image" Target="../media/image74.jpeg"/><Relationship Id="rId5" Type="http://schemas.openxmlformats.org/officeDocument/2006/relationships/slideLayout" Target="../slideLayouts/slideLayout2.xml"/><Relationship Id="rId15" Type="http://schemas.openxmlformats.org/officeDocument/2006/relationships/slide" Target="slide4.xml"/><Relationship Id="rId10" Type="http://schemas.openxmlformats.org/officeDocument/2006/relationships/image" Target="../media/image73.jpeg"/><Relationship Id="rId19" Type="http://schemas.openxmlformats.org/officeDocument/2006/relationships/slide" Target="slide17.xml"/><Relationship Id="rId4" Type="http://schemas.openxmlformats.org/officeDocument/2006/relationships/audio" Target="../media/media2.mp3"/><Relationship Id="rId9" Type="http://schemas.openxmlformats.org/officeDocument/2006/relationships/image" Target="../media/image72.jpeg"/><Relationship Id="rId14" Type="http://schemas.openxmlformats.org/officeDocument/2006/relationships/image" Target="../media/image7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svg"/><Relationship Id="rId4" Type="http://schemas.openxmlformats.org/officeDocument/2006/relationships/image" Target="../media/image8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92.png"/><Relationship Id="rId4" Type="http://schemas.openxmlformats.org/officeDocument/2006/relationships/hyperlink" Target="https://www.facebook.com/groups/hoc10donghanhcunggiaovientieuhoc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dao-duc-3/1/127/12/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jpeg"/><Relationship Id="rId3" Type="http://schemas.openxmlformats.org/officeDocument/2006/relationships/image" Target="../media/image12.jpg"/><Relationship Id="rId7" Type="http://schemas.openxmlformats.org/officeDocument/2006/relationships/image" Target="../media/image16.png"/><Relationship Id="rId12" Type="http://schemas.openxmlformats.org/officeDocument/2006/relationships/image" Target="../media/image2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4.svg"/><Relationship Id="rId10" Type="http://schemas.openxmlformats.org/officeDocument/2006/relationships/image" Target="../media/image18.wmf"/><Relationship Id="rId4" Type="http://schemas.openxmlformats.org/officeDocument/2006/relationships/image" Target="../media/image13.png"/><Relationship Id="rId9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8.png"/><Relationship Id="rId7" Type="http://schemas.openxmlformats.org/officeDocument/2006/relationships/image" Target="../media/image2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21.jpe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12" Type="http://schemas.openxmlformats.org/officeDocument/2006/relationships/image" Target="../media/image31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3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12.jpg"/><Relationship Id="rId15" Type="http://schemas.openxmlformats.org/officeDocument/2006/relationships/image" Target="../media/image32.png"/><Relationship Id="rId10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microsoft.com/office/2007/relationships/hdphoto" Target="../media/hdphoto2.wdp"/><Relationship Id="rId1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21.jpe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12" Type="http://schemas.openxmlformats.org/officeDocument/2006/relationships/image" Target="../media/image31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3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12.jpg"/><Relationship Id="rId15" Type="http://schemas.openxmlformats.org/officeDocument/2006/relationships/image" Target="../media/image32.png"/><Relationship Id="rId10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microsoft.com/office/2007/relationships/hdphoto" Target="../media/hdphoto2.wdp"/><Relationship Id="rId1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9118E09-D4A5-7F08-5C80-3548A9DB5066}"/>
              </a:ext>
            </a:extLst>
          </p:cNvPr>
          <p:cNvSpPr txBox="1">
            <a:spLocks/>
          </p:cNvSpPr>
          <p:nvPr/>
        </p:nvSpPr>
        <p:spPr>
          <a:xfrm>
            <a:off x="419961" y="2391630"/>
            <a:ext cx="11352077" cy="124214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Chủ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đề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: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Em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yêu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Tổ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quốc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Việt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Nam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4122AE69-5ADD-B5AB-34F2-D588C97A2776}"/>
              </a:ext>
            </a:extLst>
          </p:cNvPr>
          <p:cNvSpPr txBox="1">
            <a:spLocks/>
          </p:cNvSpPr>
          <p:nvPr/>
        </p:nvSpPr>
        <p:spPr>
          <a:xfrm>
            <a:off x="1524000" y="4006650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 2: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Em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yêu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Tổ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quốc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Việt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 Nam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6F87451-3A53-97A9-2E7E-E2704352E7BE}"/>
              </a:ext>
            </a:extLst>
          </p:cNvPr>
          <p:cNvSpPr txBox="1">
            <a:spLocks/>
          </p:cNvSpPr>
          <p:nvPr/>
        </p:nvSpPr>
        <p:spPr>
          <a:xfrm>
            <a:off x="7986410" y="136187"/>
            <a:ext cx="2782110" cy="874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5200" dirty="0">
              <a:latin typeface="UTM Avo" panose="020406030505060202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1464E14-74EE-335E-BF9E-F65421F0B0CF}"/>
              </a:ext>
            </a:extLst>
          </p:cNvPr>
          <p:cNvSpPr txBox="1">
            <a:spLocks/>
          </p:cNvSpPr>
          <p:nvPr/>
        </p:nvSpPr>
        <p:spPr>
          <a:xfrm>
            <a:off x="9063429" y="214969"/>
            <a:ext cx="2782110" cy="7168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Đạo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đức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34381624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548b78863bea9b589200adb6a7ee86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054517">
            <a:off x="427771" y="3236041"/>
            <a:ext cx="2743200" cy="2639710"/>
          </a:xfrm>
          <a:prstGeom prst="rect">
            <a:avLst/>
          </a:prstGeom>
        </p:spPr>
      </p:pic>
      <p:pic>
        <p:nvPicPr>
          <p:cNvPr id="7" name="Picture 6" descr="1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834271">
            <a:off x="1492080" y="3474338"/>
            <a:ext cx="1371600" cy="13716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C3D7FE5-1AD5-E0DE-7311-010CCD244812}"/>
              </a:ext>
            </a:extLst>
          </p:cNvPr>
          <p:cNvGrpSpPr/>
          <p:nvPr/>
        </p:nvGrpSpPr>
        <p:grpSpPr>
          <a:xfrm>
            <a:off x="1973655" y="-26187"/>
            <a:ext cx="7777251" cy="1981200"/>
            <a:chOff x="2892906" y="-26187"/>
            <a:chExt cx="6858000" cy="1981200"/>
          </a:xfrm>
        </p:grpSpPr>
        <p:pic>
          <p:nvPicPr>
            <p:cNvPr id="22" name="Picture 21" descr="Hình ảnh có liên qua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3542" y1="8333" x2="4688" y2="94504"/>
                          <a14:foregroundMark x1="2813" y1="11170" x2="52083" y2="7092"/>
                          <a14:foregroundMark x1="49271" y1="7801" x2="96146" y2="9397"/>
                          <a14:foregroundMark x1="96146" y1="9043" x2="97083" y2="92199"/>
                          <a14:foregroundMark x1="3333" y1="95745" x2="97083" y2="92199"/>
                          <a14:foregroundMark x1="16250" y1="85638" x2="28021" y2="92553"/>
                          <a14:foregroundMark x1="24792" y1="84574" x2="27396" y2="909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2906" y="-26187"/>
              <a:ext cx="6858000" cy="1981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3333750" y="382816"/>
              <a:ext cx="604247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Times New Roman" pitchFamily="18" charset="0"/>
                </a:rPr>
                <a:t>Hành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Times New Roman" pitchFamily="18" charset="0"/>
                </a:rPr>
                <a:t> vi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Times New Roman" pitchFamily="18" charset="0"/>
                </a:rPr>
                <a:t>dưới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Times New Roman" pitchFamily="18" charset="0"/>
                </a:rPr>
                <a:t>đây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Times New Roman" pitchFamily="18" charset="0"/>
                </a:rPr>
                <a:t>có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Times New Roman" pitchFamily="18" charset="0"/>
                </a:rPr>
                <a:t>thể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Times New Roman" pitchFamily="18" charset="0"/>
                </a:rPr>
                <a:t>hiện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Times New Roman" pitchFamily="18" charset="0"/>
                </a:rPr>
                <a:t>tình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Times New Roman" pitchFamily="18" charset="0"/>
                </a:rPr>
                <a:t>yêu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Times New Roman" pitchFamily="18" charset="0"/>
                </a:rPr>
                <a:t>thiên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Times New Roman" pitchFamily="18" charset="0"/>
                </a:rPr>
                <a:t>nhiên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Times New Roman" pitchFamily="18" charset="0"/>
                </a:rPr>
                <a:t>,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Times New Roman" pitchFamily="18" charset="0"/>
                </a:rPr>
                <a:t>đất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Times New Roman" pitchFamily="18" charset="0"/>
                </a:rPr>
                <a:t>nước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Times New Roman" pitchFamily="18" charset="0"/>
                </a:rPr>
                <a:t>không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Times New Roman" pitchFamily="18" charset="0"/>
                </a:rPr>
                <a:t>?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9ABE444-A7AF-477A-449F-552E703955EE}"/>
              </a:ext>
            </a:extLst>
          </p:cNvPr>
          <p:cNvGrpSpPr/>
          <p:nvPr/>
        </p:nvGrpSpPr>
        <p:grpSpPr>
          <a:xfrm>
            <a:off x="3887351" y="3943300"/>
            <a:ext cx="1567327" cy="2549581"/>
            <a:chOff x="7564172" y="3925514"/>
            <a:chExt cx="1567327" cy="2549581"/>
          </a:xfrm>
        </p:grpSpPr>
        <p:pic>
          <p:nvPicPr>
            <p:cNvPr id="15" name="Picture 14" descr="11.pn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869016" y="3925514"/>
              <a:ext cx="838200" cy="1203158"/>
            </a:xfrm>
            <a:prstGeom prst="rect">
              <a:avLst/>
            </a:prstGeom>
          </p:spPr>
        </p:pic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C6CA6C1-6A17-B6F3-1C50-4F2BC8DDC6FE}"/>
                </a:ext>
              </a:extLst>
            </p:cNvPr>
            <p:cNvGrpSpPr/>
            <p:nvPr/>
          </p:nvGrpSpPr>
          <p:grpSpPr>
            <a:xfrm>
              <a:off x="7564172" y="5139013"/>
              <a:ext cx="1567327" cy="1336082"/>
              <a:chOff x="5430447" y="3191011"/>
              <a:chExt cx="1567327" cy="1336082"/>
            </a:xfrm>
          </p:grpSpPr>
          <p:pic>
            <p:nvPicPr>
              <p:cNvPr id="40" name="Graphic 39">
                <a:extLst>
                  <a:ext uri="{FF2B5EF4-FFF2-40B4-BE49-F238E27FC236}">
                    <a16:creationId xmlns:a16="http://schemas.microsoft.com/office/drawing/2014/main" id="{EB7D1166-3CF2-4AC6-9B0C-51E097CB00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5430447" y="3191011"/>
                <a:ext cx="1567327" cy="1336082"/>
              </a:xfrm>
              <a:prstGeom prst="rect">
                <a:avLst/>
              </a:prstGeom>
            </p:spPr>
          </p:pic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AFED53FE-47CC-C6D0-B020-DBE09FAEFC7C}"/>
                  </a:ext>
                </a:extLst>
              </p:cNvPr>
              <p:cNvSpPr txBox="1"/>
              <p:nvPr/>
            </p:nvSpPr>
            <p:spPr>
              <a:xfrm>
                <a:off x="5647032" y="3585601"/>
                <a:ext cx="122930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dirty="0" err="1">
                    <a:latin typeface="UTM Avo" panose="02040603050506020204" pitchFamily="18" charset="0"/>
                  </a:rPr>
                  <a:t>Không</a:t>
                </a:r>
                <a:endParaRPr lang="en-US" sz="2400" dirty="0">
                  <a:latin typeface="UTM Avo" panose="02040603050506020204" pitchFamily="18" charset="0"/>
                </a:endParaRPr>
              </a:p>
            </p:txBody>
          </p: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11B3EAE-E02C-26B4-CD4C-783C9E34D75B}"/>
              </a:ext>
            </a:extLst>
          </p:cNvPr>
          <p:cNvGrpSpPr/>
          <p:nvPr/>
        </p:nvGrpSpPr>
        <p:grpSpPr>
          <a:xfrm>
            <a:off x="5220077" y="1912489"/>
            <a:ext cx="1567327" cy="2508753"/>
            <a:chOff x="9030839" y="2283676"/>
            <a:chExt cx="1567327" cy="2508753"/>
          </a:xfrm>
        </p:grpSpPr>
        <p:pic>
          <p:nvPicPr>
            <p:cNvPr id="5" name="Picture 4" descr="11.pn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265440" y="2283676"/>
              <a:ext cx="838200" cy="1203158"/>
            </a:xfrm>
            <a:prstGeom prst="rect">
              <a:avLst/>
            </a:prstGeom>
          </p:spPr>
        </p:pic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836BB394-012B-A8B1-ADF3-AA8F560F8772}"/>
                </a:ext>
              </a:extLst>
            </p:cNvPr>
            <p:cNvGrpSpPr/>
            <p:nvPr/>
          </p:nvGrpSpPr>
          <p:grpSpPr>
            <a:xfrm>
              <a:off x="9030839" y="3456347"/>
              <a:ext cx="1567327" cy="1336082"/>
              <a:chOff x="5430447" y="3191011"/>
              <a:chExt cx="1567327" cy="1336082"/>
            </a:xfrm>
          </p:grpSpPr>
          <p:pic>
            <p:nvPicPr>
              <p:cNvPr id="34" name="Graphic 33">
                <a:extLst>
                  <a:ext uri="{FF2B5EF4-FFF2-40B4-BE49-F238E27FC236}">
                    <a16:creationId xmlns:a16="http://schemas.microsoft.com/office/drawing/2014/main" id="{F0218DAD-7391-FC51-32AB-2D9AADCB51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5430447" y="3191011"/>
                <a:ext cx="1567327" cy="1336082"/>
              </a:xfrm>
              <a:prstGeom prst="rect">
                <a:avLst/>
              </a:prstGeom>
            </p:spPr>
          </p:pic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ED2E6BF-4659-1F5A-5FC5-0069F91CF4EA}"/>
                  </a:ext>
                </a:extLst>
              </p:cNvPr>
              <p:cNvSpPr txBox="1"/>
              <p:nvPr/>
            </p:nvSpPr>
            <p:spPr>
              <a:xfrm>
                <a:off x="5543608" y="3587486"/>
                <a:ext cx="122798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dirty="0" err="1">
                    <a:latin typeface="UTM Avo" panose="02040603050506020204" pitchFamily="18" charset="0"/>
                  </a:rPr>
                  <a:t>Có</a:t>
                </a:r>
                <a:endParaRPr lang="en-US" sz="2400" dirty="0">
                  <a:latin typeface="UTM Avo" panose="02040603050506020204" pitchFamily="18" charset="0"/>
                </a:endParaRPr>
              </a:p>
            </p:txBody>
          </p:sp>
        </p:grpSp>
      </p:grpSp>
      <p:pic>
        <p:nvPicPr>
          <p:cNvPr id="55" name="Picture 54" descr="Logo, company name&#10;&#10;Description automatically generated">
            <a:extLst>
              <a:ext uri="{FF2B5EF4-FFF2-40B4-BE49-F238E27FC236}">
                <a16:creationId xmlns:a16="http://schemas.microsoft.com/office/drawing/2014/main" id="{F5275CC3-04DB-B4BD-714C-17CA52FF274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14541" cy="685800"/>
          </a:xfrm>
          <a:prstGeom prst="rect">
            <a:avLst/>
          </a:prstGeom>
        </p:spPr>
      </p:pic>
      <p:pic>
        <p:nvPicPr>
          <p:cNvPr id="56" name="Picture 55" descr="12.png">
            <a:extLst>
              <a:ext uri="{FF2B5EF4-FFF2-40B4-BE49-F238E27FC236}">
                <a16:creationId xmlns:a16="http://schemas.microsoft.com/office/drawing/2014/main" id="{B3A2C990-B59F-1E3C-4D48-DF8401F59C8F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834271">
            <a:off x="1497913" y="3484085"/>
            <a:ext cx="1371600" cy="1371600"/>
          </a:xfrm>
          <a:prstGeom prst="rect">
            <a:avLst/>
          </a:prstGeom>
        </p:spPr>
      </p:pic>
      <p:pic>
        <p:nvPicPr>
          <p:cNvPr id="59" name="Picture 58" descr="12.png">
            <a:extLst>
              <a:ext uri="{FF2B5EF4-FFF2-40B4-BE49-F238E27FC236}">
                <a16:creationId xmlns:a16="http://schemas.microsoft.com/office/drawing/2014/main" id="{4C2E72A4-73B2-B382-8B3A-CB10CFE9CAE9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834271">
            <a:off x="1510251" y="3493832"/>
            <a:ext cx="1371600" cy="1371600"/>
          </a:xfrm>
          <a:prstGeom prst="rect">
            <a:avLst/>
          </a:prstGeom>
        </p:spPr>
      </p:pic>
      <p:pic>
        <p:nvPicPr>
          <p:cNvPr id="60" name="Picture 59" descr="12.png">
            <a:extLst>
              <a:ext uri="{FF2B5EF4-FFF2-40B4-BE49-F238E27FC236}">
                <a16:creationId xmlns:a16="http://schemas.microsoft.com/office/drawing/2014/main" id="{6DB8EED0-2B8D-6779-BFC8-B4469FF8E0C2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834271">
            <a:off x="1486499" y="3493831"/>
            <a:ext cx="1371600" cy="1371600"/>
          </a:xfrm>
          <a:prstGeom prst="rect">
            <a:avLst/>
          </a:prstGeom>
        </p:spPr>
      </p:pic>
      <p:pic>
        <p:nvPicPr>
          <p:cNvPr id="61" name="Picture 60" descr="12.png">
            <a:extLst>
              <a:ext uri="{FF2B5EF4-FFF2-40B4-BE49-F238E27FC236}">
                <a16:creationId xmlns:a16="http://schemas.microsoft.com/office/drawing/2014/main" id="{EDFD743D-139A-42D4-1F3A-249216213BAE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834271">
            <a:off x="1486500" y="3498812"/>
            <a:ext cx="1371600" cy="1371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8AC0A9D-05F3-9D54-3DFD-8C058D3752A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88828" y="2364016"/>
            <a:ext cx="4743450" cy="291465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7EC2E7C-DF94-1F8A-EF79-2418FC1AF42E}"/>
              </a:ext>
            </a:extLst>
          </p:cNvPr>
          <p:cNvGrpSpPr/>
          <p:nvPr/>
        </p:nvGrpSpPr>
        <p:grpSpPr>
          <a:xfrm>
            <a:off x="13498786" y="4133165"/>
            <a:ext cx="3042764" cy="2256795"/>
            <a:chOff x="13498786" y="2484895"/>
            <a:chExt cx="4665527" cy="3905065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50A9E045-49A9-D156-74C8-03646F08F3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3498786" y="2484895"/>
              <a:ext cx="4665527" cy="390506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7C70C69-3497-8FF6-DE06-667E0F1AEE22}"/>
                </a:ext>
              </a:extLst>
            </p:cNvPr>
            <p:cNvSpPr txBox="1"/>
            <p:nvPr/>
          </p:nvSpPr>
          <p:spPr>
            <a:xfrm>
              <a:off x="13872514" y="4161509"/>
              <a:ext cx="4267201" cy="9053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UTM Avo" panose="02040603050506020204" pitchFamily="18" charset="0"/>
                </a:rPr>
                <a:t>Chính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xác</a:t>
              </a:r>
              <a:endParaRPr lang="en-US" sz="2800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3020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-0.00741 L 0.25469 -0.08241 L 0.48751 0.46203 " pathEditMode="relative" ptsTypes="AAA">
                                      <p:cBhvr>
                                        <p:cTn id="22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4" presetClass="exit" presetSubtype="1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463 L 0.86563 0.32592 " pathEditMode="relative" ptsTypes="AA">
                                      <p:cBhvr>
                                        <p:cTn id="30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4" presetClass="exit" presetSubtype="1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37" presetClass="path" presetSubtype="0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.1694 0.02986 L -0.10833 -0.05694 C -0.16614 -0.07708 -0.25286 -0.08634 -0.34388 -0.08634 C -0.447 -0.08634 -0.53021 -0.07708 -0.58789 -0.05694 L -0.86471 0.02986 " pathEditMode="relative" rAng="0" ptsTypes="AAAAA">
                                      <p:cBhvr>
                                        <p:cTn id="3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706" y="-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548b78863bea9b589200adb6a7ee86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054517">
            <a:off x="427771" y="3236041"/>
            <a:ext cx="2743200" cy="2639710"/>
          </a:xfrm>
          <a:prstGeom prst="rect">
            <a:avLst/>
          </a:prstGeom>
        </p:spPr>
      </p:pic>
      <p:pic>
        <p:nvPicPr>
          <p:cNvPr id="7" name="Picture 6" descr="1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834271">
            <a:off x="1492080" y="3474338"/>
            <a:ext cx="1371600" cy="13716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C3D7FE5-1AD5-E0DE-7311-010CCD244812}"/>
              </a:ext>
            </a:extLst>
          </p:cNvPr>
          <p:cNvGrpSpPr/>
          <p:nvPr/>
        </p:nvGrpSpPr>
        <p:grpSpPr>
          <a:xfrm>
            <a:off x="2009869" y="-26187"/>
            <a:ext cx="7741037" cy="1981200"/>
            <a:chOff x="2892906" y="-26187"/>
            <a:chExt cx="6858000" cy="1981200"/>
          </a:xfrm>
        </p:grpSpPr>
        <p:pic>
          <p:nvPicPr>
            <p:cNvPr id="22" name="Picture 21" descr="Hình ảnh có liên qua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3542" y1="8333" x2="4688" y2="94504"/>
                          <a14:foregroundMark x1="2813" y1="11170" x2="52083" y2="7092"/>
                          <a14:foregroundMark x1="49271" y1="7801" x2="96146" y2="9397"/>
                          <a14:foregroundMark x1="96146" y1="9043" x2="97083" y2="92199"/>
                          <a14:foregroundMark x1="3333" y1="95745" x2="97083" y2="92199"/>
                          <a14:foregroundMark x1="16250" y1="85638" x2="28021" y2="92553"/>
                          <a14:foregroundMark x1="24792" y1="84574" x2="27396" y2="909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2906" y="-26187"/>
              <a:ext cx="6858000" cy="1981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3222329" y="382816"/>
              <a:ext cx="621105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Times New Roman" pitchFamily="18" charset="0"/>
                </a:rPr>
                <a:t>Hành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Times New Roman" pitchFamily="18" charset="0"/>
                </a:rPr>
                <a:t> vi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Times New Roman" pitchFamily="18" charset="0"/>
                </a:rPr>
                <a:t>dưới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Times New Roman" pitchFamily="18" charset="0"/>
                </a:rPr>
                <a:t>đây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Times New Roman" pitchFamily="18" charset="0"/>
                </a:rPr>
                <a:t>có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Times New Roman" pitchFamily="18" charset="0"/>
                </a:rPr>
                <a:t>thể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Times New Roman" pitchFamily="18" charset="0"/>
                </a:rPr>
                <a:t>hiện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Times New Roman" pitchFamily="18" charset="0"/>
                </a:rPr>
                <a:t>tình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Times New Roman" pitchFamily="18" charset="0"/>
                </a:rPr>
                <a:t>yêu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Times New Roman" pitchFamily="18" charset="0"/>
                </a:rPr>
                <a:t>thiên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Times New Roman" pitchFamily="18" charset="0"/>
                </a:rPr>
                <a:t>nhiên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Times New Roman" pitchFamily="18" charset="0"/>
                </a:rPr>
                <a:t>,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Times New Roman" pitchFamily="18" charset="0"/>
                </a:rPr>
                <a:t>đất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Times New Roman" pitchFamily="18" charset="0"/>
                </a:rPr>
                <a:t>nước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Times New Roman" pitchFamily="18" charset="0"/>
                </a:rPr>
                <a:t>không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Times New Roman" pitchFamily="18" charset="0"/>
                </a:rPr>
                <a:t>?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9ABE444-A7AF-477A-449F-552E703955EE}"/>
              </a:ext>
            </a:extLst>
          </p:cNvPr>
          <p:cNvGrpSpPr/>
          <p:nvPr/>
        </p:nvGrpSpPr>
        <p:grpSpPr>
          <a:xfrm>
            <a:off x="3887351" y="3943300"/>
            <a:ext cx="1567327" cy="2549581"/>
            <a:chOff x="7564172" y="3925514"/>
            <a:chExt cx="1567327" cy="2549581"/>
          </a:xfrm>
        </p:grpSpPr>
        <p:pic>
          <p:nvPicPr>
            <p:cNvPr id="15" name="Picture 14" descr="11.pn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869016" y="3925514"/>
              <a:ext cx="838200" cy="1203158"/>
            </a:xfrm>
            <a:prstGeom prst="rect">
              <a:avLst/>
            </a:prstGeom>
          </p:spPr>
        </p:pic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C6CA6C1-6A17-B6F3-1C50-4F2BC8DDC6FE}"/>
                </a:ext>
              </a:extLst>
            </p:cNvPr>
            <p:cNvGrpSpPr/>
            <p:nvPr/>
          </p:nvGrpSpPr>
          <p:grpSpPr>
            <a:xfrm>
              <a:off x="7564172" y="5139013"/>
              <a:ext cx="1567327" cy="1336082"/>
              <a:chOff x="5430447" y="3191011"/>
              <a:chExt cx="1567327" cy="1336082"/>
            </a:xfrm>
          </p:grpSpPr>
          <p:pic>
            <p:nvPicPr>
              <p:cNvPr id="40" name="Graphic 39">
                <a:extLst>
                  <a:ext uri="{FF2B5EF4-FFF2-40B4-BE49-F238E27FC236}">
                    <a16:creationId xmlns:a16="http://schemas.microsoft.com/office/drawing/2014/main" id="{EB7D1166-3CF2-4AC6-9B0C-51E097CB00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5430447" y="3191011"/>
                <a:ext cx="1567327" cy="1336082"/>
              </a:xfrm>
              <a:prstGeom prst="rect">
                <a:avLst/>
              </a:prstGeom>
            </p:spPr>
          </p:pic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AFED53FE-47CC-C6D0-B020-DBE09FAEFC7C}"/>
                  </a:ext>
                </a:extLst>
              </p:cNvPr>
              <p:cNvSpPr txBox="1"/>
              <p:nvPr/>
            </p:nvSpPr>
            <p:spPr>
              <a:xfrm>
                <a:off x="5647032" y="3585601"/>
                <a:ext cx="122930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dirty="0" err="1">
                    <a:latin typeface="UTM Avo" panose="02040603050506020204" pitchFamily="18" charset="0"/>
                  </a:rPr>
                  <a:t>Không</a:t>
                </a:r>
                <a:endParaRPr lang="en-US" sz="2400" dirty="0">
                  <a:latin typeface="UTM Avo" panose="02040603050506020204" pitchFamily="18" charset="0"/>
                </a:endParaRPr>
              </a:p>
            </p:txBody>
          </p: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11B3EAE-E02C-26B4-CD4C-783C9E34D75B}"/>
              </a:ext>
            </a:extLst>
          </p:cNvPr>
          <p:cNvGrpSpPr/>
          <p:nvPr/>
        </p:nvGrpSpPr>
        <p:grpSpPr>
          <a:xfrm>
            <a:off x="5220077" y="1912489"/>
            <a:ext cx="1567327" cy="2508753"/>
            <a:chOff x="9030839" y="2283676"/>
            <a:chExt cx="1567327" cy="2508753"/>
          </a:xfrm>
        </p:grpSpPr>
        <p:pic>
          <p:nvPicPr>
            <p:cNvPr id="5" name="Picture 4" descr="11.pn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265440" y="2283676"/>
              <a:ext cx="838200" cy="1203158"/>
            </a:xfrm>
            <a:prstGeom prst="rect">
              <a:avLst/>
            </a:prstGeom>
          </p:spPr>
        </p:pic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836BB394-012B-A8B1-ADF3-AA8F560F8772}"/>
                </a:ext>
              </a:extLst>
            </p:cNvPr>
            <p:cNvGrpSpPr/>
            <p:nvPr/>
          </p:nvGrpSpPr>
          <p:grpSpPr>
            <a:xfrm>
              <a:off x="9030839" y="3456347"/>
              <a:ext cx="1567327" cy="1336082"/>
              <a:chOff x="5430447" y="3191011"/>
              <a:chExt cx="1567327" cy="1336082"/>
            </a:xfrm>
          </p:grpSpPr>
          <p:pic>
            <p:nvPicPr>
              <p:cNvPr id="34" name="Graphic 33">
                <a:extLst>
                  <a:ext uri="{FF2B5EF4-FFF2-40B4-BE49-F238E27FC236}">
                    <a16:creationId xmlns:a16="http://schemas.microsoft.com/office/drawing/2014/main" id="{F0218DAD-7391-FC51-32AB-2D9AADCB51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5430447" y="3191011"/>
                <a:ext cx="1567327" cy="1336082"/>
              </a:xfrm>
              <a:prstGeom prst="rect">
                <a:avLst/>
              </a:prstGeom>
            </p:spPr>
          </p:pic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ED2E6BF-4659-1F5A-5FC5-0069F91CF4EA}"/>
                  </a:ext>
                </a:extLst>
              </p:cNvPr>
              <p:cNvSpPr txBox="1"/>
              <p:nvPr/>
            </p:nvSpPr>
            <p:spPr>
              <a:xfrm>
                <a:off x="5543608" y="3587486"/>
                <a:ext cx="122798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dirty="0" err="1">
                    <a:latin typeface="UTM Avo" panose="02040603050506020204" pitchFamily="18" charset="0"/>
                  </a:rPr>
                  <a:t>Có</a:t>
                </a:r>
                <a:endParaRPr lang="en-US" sz="2400" dirty="0">
                  <a:latin typeface="UTM Avo" panose="02040603050506020204" pitchFamily="18" charset="0"/>
                </a:endParaRPr>
              </a:p>
            </p:txBody>
          </p:sp>
        </p:grpSp>
      </p:grpSp>
      <p:pic>
        <p:nvPicPr>
          <p:cNvPr id="55" name="Picture 54" descr="Logo, company name&#10;&#10;Description automatically generated">
            <a:extLst>
              <a:ext uri="{FF2B5EF4-FFF2-40B4-BE49-F238E27FC236}">
                <a16:creationId xmlns:a16="http://schemas.microsoft.com/office/drawing/2014/main" id="{F5275CC3-04DB-B4BD-714C-17CA52FF274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14541" cy="685800"/>
          </a:xfrm>
          <a:prstGeom prst="rect">
            <a:avLst/>
          </a:prstGeom>
        </p:spPr>
      </p:pic>
      <p:pic>
        <p:nvPicPr>
          <p:cNvPr id="56" name="Picture 55" descr="12.png">
            <a:extLst>
              <a:ext uri="{FF2B5EF4-FFF2-40B4-BE49-F238E27FC236}">
                <a16:creationId xmlns:a16="http://schemas.microsoft.com/office/drawing/2014/main" id="{B3A2C990-B59F-1E3C-4D48-DF8401F59C8F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834271">
            <a:off x="1497913" y="3484085"/>
            <a:ext cx="1371600" cy="1371600"/>
          </a:xfrm>
          <a:prstGeom prst="rect">
            <a:avLst/>
          </a:prstGeom>
        </p:spPr>
      </p:pic>
      <p:pic>
        <p:nvPicPr>
          <p:cNvPr id="59" name="Picture 58" descr="12.png">
            <a:extLst>
              <a:ext uri="{FF2B5EF4-FFF2-40B4-BE49-F238E27FC236}">
                <a16:creationId xmlns:a16="http://schemas.microsoft.com/office/drawing/2014/main" id="{4C2E72A4-73B2-B382-8B3A-CB10CFE9CAE9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834271">
            <a:off x="1510251" y="3493832"/>
            <a:ext cx="1371600" cy="1371600"/>
          </a:xfrm>
          <a:prstGeom prst="rect">
            <a:avLst/>
          </a:prstGeom>
        </p:spPr>
      </p:pic>
      <p:pic>
        <p:nvPicPr>
          <p:cNvPr id="60" name="Picture 59" descr="12.png">
            <a:extLst>
              <a:ext uri="{FF2B5EF4-FFF2-40B4-BE49-F238E27FC236}">
                <a16:creationId xmlns:a16="http://schemas.microsoft.com/office/drawing/2014/main" id="{6DB8EED0-2B8D-6779-BFC8-B4469FF8E0C2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834271">
            <a:off x="1486499" y="3493831"/>
            <a:ext cx="1371600" cy="1371600"/>
          </a:xfrm>
          <a:prstGeom prst="rect">
            <a:avLst/>
          </a:prstGeom>
        </p:spPr>
      </p:pic>
      <p:pic>
        <p:nvPicPr>
          <p:cNvPr id="61" name="Picture 60" descr="12.png">
            <a:extLst>
              <a:ext uri="{FF2B5EF4-FFF2-40B4-BE49-F238E27FC236}">
                <a16:creationId xmlns:a16="http://schemas.microsoft.com/office/drawing/2014/main" id="{EDFD743D-139A-42D4-1F3A-249216213BAE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834271">
            <a:off x="1486500" y="3498812"/>
            <a:ext cx="1371600" cy="1371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D5C16D-0F48-84ED-0EAB-503096E31CC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329745" y="2400250"/>
            <a:ext cx="4714875" cy="30861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7EC2E7C-DF94-1F8A-EF79-2418FC1AF42E}"/>
              </a:ext>
            </a:extLst>
          </p:cNvPr>
          <p:cNvGrpSpPr/>
          <p:nvPr/>
        </p:nvGrpSpPr>
        <p:grpSpPr>
          <a:xfrm>
            <a:off x="13498786" y="4133165"/>
            <a:ext cx="3042764" cy="2256795"/>
            <a:chOff x="13498786" y="2484895"/>
            <a:chExt cx="4665527" cy="3905065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50A9E045-49A9-D156-74C8-03646F08F3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3498786" y="2484895"/>
              <a:ext cx="4665527" cy="390506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7C70C69-3497-8FF6-DE06-667E0F1AEE22}"/>
                </a:ext>
              </a:extLst>
            </p:cNvPr>
            <p:cNvSpPr txBox="1"/>
            <p:nvPr/>
          </p:nvSpPr>
          <p:spPr>
            <a:xfrm>
              <a:off x="13872514" y="4161509"/>
              <a:ext cx="4267201" cy="9053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UTM Avo" panose="02040603050506020204" pitchFamily="18" charset="0"/>
                </a:rPr>
                <a:t>Chính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xác</a:t>
              </a:r>
              <a:endParaRPr lang="en-US" sz="2800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769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7.40741E-7 L 0.15651 0.24329 L 0.17344 0.49005 " pathEditMode="relative" rAng="0" ptsTypes="AAA">
                                      <p:cBhvr>
                                        <p:cTn id="22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72" y="2449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4" presetClass="exit" presetSubtype="1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2 -0.00116 L 0.73503 -0.6567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161" y="-32778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4" presetClass="exit" presetSubtype="1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37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30221 -0.31273 L 0.02448 -0.39954 C -0.0332 -0.41968 -0.11992 -0.42894 -0.21107 -0.42894 C -0.31419 -0.42894 -0.39739 -0.41968 -0.45508 -0.39954 L -0.7319 -0.31273 " pathEditMode="relative" rAng="0" ptsTypes="AAAAA">
                                      <p:cBhvr>
                                        <p:cTn id="3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706" y="-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5465DE-6B80-3DFB-ABA4-7CB066691D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3" t="9039" r="4085" b="23237"/>
          <a:stretch/>
        </p:blipFill>
        <p:spPr>
          <a:xfrm>
            <a:off x="1870330" y="2013962"/>
            <a:ext cx="7803659" cy="383573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A658B70-D247-4424-4BEB-0B8B9E07F093}"/>
              </a:ext>
            </a:extLst>
          </p:cNvPr>
          <p:cNvSpPr txBox="1"/>
          <p:nvPr/>
        </p:nvSpPr>
        <p:spPr>
          <a:xfrm>
            <a:off x="835528" y="1552297"/>
            <a:ext cx="9873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Hoạt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3: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thông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tin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thảo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luận</a:t>
            </a:r>
            <a:endParaRPr lang="en-US" sz="2400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B3221C6-079A-9665-3E48-DF1AF249E0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843" y="5264398"/>
            <a:ext cx="3050357" cy="1593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637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8089" y="0"/>
            <a:ext cx="13719687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4D3A5CA2-97B7-B8AA-C039-F7C454468E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385" y="0"/>
            <a:ext cx="614541" cy="685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DD162C9-D606-88F0-3233-EC0621CDBAB8}"/>
              </a:ext>
            </a:extLst>
          </p:cNvPr>
          <p:cNvSpPr txBox="1"/>
          <p:nvPr/>
        </p:nvSpPr>
        <p:spPr>
          <a:xfrm>
            <a:off x="1475032" y="1333180"/>
            <a:ext cx="9241935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Tình</a:t>
            </a:r>
            <a:r>
              <a:rPr lang="en-US" sz="3733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yêu</a:t>
            </a:r>
            <a:r>
              <a:rPr lang="en-US" sz="3733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Tổ</a:t>
            </a:r>
            <a:r>
              <a:rPr lang="en-US" sz="3733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quốc</a:t>
            </a:r>
            <a:r>
              <a:rPr lang="en-US" sz="3733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3733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anh</a:t>
            </a:r>
            <a:r>
              <a:rPr lang="en-US" sz="3733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Kim </a:t>
            </a:r>
            <a:r>
              <a:rPr lang="en-US" sz="3733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Đồng</a:t>
            </a:r>
            <a:r>
              <a:rPr lang="en-US" sz="3733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3733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thể</a:t>
            </a:r>
            <a:r>
              <a:rPr lang="en-US" sz="3733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hiện</a:t>
            </a:r>
            <a:r>
              <a:rPr lang="en-US" sz="3733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qua </a:t>
            </a:r>
            <a:r>
              <a:rPr lang="en-US" sz="3733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hành</a:t>
            </a:r>
            <a:r>
              <a:rPr lang="en-US" sz="3733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động</a:t>
            </a:r>
            <a:r>
              <a:rPr lang="en-US" sz="3733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3733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D26773-1850-132A-4F08-84FC20E31963}"/>
              </a:ext>
            </a:extLst>
          </p:cNvPr>
          <p:cNvSpPr txBox="1"/>
          <p:nvPr/>
        </p:nvSpPr>
        <p:spPr>
          <a:xfrm>
            <a:off x="1892298" y="3122767"/>
            <a:ext cx="735329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rgbClr val="0000FF"/>
                </a:solidFill>
                <a:latin typeface="UTM Avo" panose="02040603050506020204" pitchFamily="18" charset="0"/>
              </a:rPr>
              <a:t>Sau </a:t>
            </a:r>
            <a:r>
              <a:rPr lang="en-US" dirty="0" err="1">
                <a:solidFill>
                  <a:srgbClr val="0000FF"/>
                </a:solidFill>
                <a:latin typeface="UTM Avo" panose="02040603050506020204" pitchFamily="18" charset="0"/>
              </a:rPr>
              <a:t>khi</a:t>
            </a:r>
            <a:r>
              <a:rPr lang="en-US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UTM Avo" panose="02040603050506020204" pitchFamily="18" charset="0"/>
              </a:rPr>
              <a:t>làm</a:t>
            </a:r>
            <a:r>
              <a:rPr lang="en-US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UTM Avo" panose="02040603050506020204" pitchFamily="18" charset="0"/>
              </a:rPr>
              <a:t>nhiệm</a:t>
            </a:r>
            <a:r>
              <a:rPr lang="en-US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UTM Avo" panose="02040603050506020204" pitchFamily="18" charset="0"/>
              </a:rPr>
              <a:t>vụ</a:t>
            </a:r>
            <a:r>
              <a:rPr lang="en-US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UTM Avo" panose="02040603050506020204" pitchFamily="18" charset="0"/>
              </a:rPr>
              <a:t>dẫn</a:t>
            </a:r>
            <a:r>
              <a:rPr lang="en-US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UTM Avo" panose="02040603050506020204" pitchFamily="18" charset="0"/>
              </a:rPr>
              <a:t>cán</a:t>
            </a:r>
            <a:r>
              <a:rPr lang="en-US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UTM Avo" panose="02040603050506020204" pitchFamily="18" charset="0"/>
              </a:rPr>
              <a:t>bộ</a:t>
            </a:r>
            <a:r>
              <a:rPr lang="en-US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UTM Avo" panose="02040603050506020204" pitchFamily="18" charset="0"/>
              </a:rPr>
              <a:t>vào</a:t>
            </a:r>
            <a:r>
              <a:rPr lang="en-US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UTM Avo" panose="02040603050506020204" pitchFamily="18" charset="0"/>
              </a:rPr>
              <a:t>căn</a:t>
            </a:r>
            <a:r>
              <a:rPr lang="en-US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UTM Avo" panose="02040603050506020204" pitchFamily="18" charset="0"/>
              </a:rPr>
              <a:t>cứ</a:t>
            </a:r>
            <a:r>
              <a:rPr lang="en-US" dirty="0">
                <a:solidFill>
                  <a:srgbClr val="0000FF"/>
                </a:solidFill>
                <a:latin typeface="UTM Avo" panose="02040603050506020204" pitchFamily="18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UTM Avo" panose="02040603050506020204" pitchFamily="18" charset="0"/>
              </a:rPr>
              <a:t>trên</a:t>
            </a:r>
            <a:r>
              <a:rPr lang="en-US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UTM Avo" panose="02040603050506020204" pitchFamily="18" charset="0"/>
              </a:rPr>
              <a:t>đường</a:t>
            </a:r>
            <a:r>
              <a:rPr lang="en-US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UTM Avo" panose="02040603050506020204" pitchFamily="18" charset="0"/>
              </a:rPr>
              <a:t>về</a:t>
            </a:r>
            <a:r>
              <a:rPr lang="en-US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UTM Avo" panose="02040603050506020204" pitchFamily="18" charset="0"/>
              </a:rPr>
              <a:t>nhà</a:t>
            </a:r>
            <a:r>
              <a:rPr lang="en-US" dirty="0">
                <a:solidFill>
                  <a:srgbClr val="0000FF"/>
                </a:solidFill>
                <a:latin typeface="UTM Avo" panose="02040603050506020204" pitchFamily="18" charset="0"/>
              </a:rPr>
              <a:t>, Kim </a:t>
            </a:r>
            <a:r>
              <a:rPr lang="en-US" dirty="0" err="1">
                <a:solidFill>
                  <a:srgbClr val="0000FF"/>
                </a:solidFill>
                <a:latin typeface="UTM Avo" panose="02040603050506020204" pitchFamily="18" charset="0"/>
              </a:rPr>
              <a:t>Đồng</a:t>
            </a:r>
            <a:r>
              <a:rPr lang="en-US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UTM Avo" panose="02040603050506020204" pitchFamily="18" charset="0"/>
              </a:rPr>
              <a:t>phát</a:t>
            </a:r>
            <a:r>
              <a:rPr lang="en-US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UTM Avo" panose="02040603050506020204" pitchFamily="18" charset="0"/>
              </a:rPr>
              <a:t>hiện</a:t>
            </a:r>
            <a:r>
              <a:rPr lang="en-US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UTM Avo" panose="02040603050506020204" pitchFamily="18" charset="0"/>
              </a:rPr>
              <a:t>địch</a:t>
            </a:r>
            <a:r>
              <a:rPr lang="en-US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UTM Avo" panose="02040603050506020204" pitchFamily="18" charset="0"/>
              </a:rPr>
              <a:t>phục</a:t>
            </a:r>
            <a:r>
              <a:rPr lang="en-US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UTM Avo" panose="02040603050506020204" pitchFamily="18" charset="0"/>
              </a:rPr>
              <a:t>kích</a:t>
            </a:r>
            <a:r>
              <a:rPr lang="en-US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UTM Avo" panose="02040603050506020204" pitchFamily="18" charset="0"/>
              </a:rPr>
              <a:t>chờ</a:t>
            </a:r>
            <a:r>
              <a:rPr lang="en-US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UTM Avo" panose="02040603050506020204" pitchFamily="18" charset="0"/>
              </a:rPr>
              <a:t>bắt</a:t>
            </a:r>
            <a:r>
              <a:rPr lang="en-US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UTM Avo" panose="02040603050506020204" pitchFamily="18" charset="0"/>
              </a:rPr>
              <a:t>cán</a:t>
            </a:r>
            <a:r>
              <a:rPr lang="en-US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UTM Avo" panose="02040603050506020204" pitchFamily="18" charset="0"/>
              </a:rPr>
              <a:t>bộ</a:t>
            </a:r>
            <a:r>
              <a:rPr lang="en-US" dirty="0">
                <a:solidFill>
                  <a:srgbClr val="0000FF"/>
                </a:solidFill>
                <a:latin typeface="UTM Avo" panose="02040603050506020204" pitchFamily="18" charset="0"/>
              </a:rPr>
              <a:t>. </a:t>
            </a:r>
          </a:p>
          <a:p>
            <a:pPr algn="just"/>
            <a:r>
              <a:rPr lang="en-US" dirty="0">
                <a:solidFill>
                  <a:srgbClr val="0000FF"/>
                </a:solidFill>
                <a:latin typeface="UTM Avo" panose="02040603050506020204" pitchFamily="18" charset="0"/>
              </a:rPr>
              <a:t>Kim </a:t>
            </a:r>
            <a:r>
              <a:rPr lang="en-US" dirty="0" err="1">
                <a:solidFill>
                  <a:srgbClr val="0000FF"/>
                </a:solidFill>
                <a:latin typeface="UTM Avo" panose="02040603050506020204" pitchFamily="18" charset="0"/>
              </a:rPr>
              <a:t>Đồng</a:t>
            </a:r>
            <a:r>
              <a:rPr lang="en-US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UTM Avo" panose="02040603050506020204" pitchFamily="18" charset="0"/>
              </a:rPr>
              <a:t>cử</a:t>
            </a:r>
            <a:r>
              <a:rPr lang="en-US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UTM Avo" panose="02040603050506020204" pitchFamily="18" charset="0"/>
              </a:rPr>
              <a:t>đồng</a:t>
            </a:r>
            <a:r>
              <a:rPr lang="en-US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UTM Avo" panose="02040603050506020204" pitchFamily="18" charset="0"/>
              </a:rPr>
              <a:t>đội</a:t>
            </a:r>
            <a:r>
              <a:rPr lang="en-US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UTM Avo" panose="02040603050506020204" pitchFamily="18" charset="0"/>
              </a:rPr>
              <a:t>chạy</a:t>
            </a:r>
            <a:r>
              <a:rPr lang="en-US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UTM Avo" panose="02040603050506020204" pitchFamily="18" charset="0"/>
              </a:rPr>
              <a:t>về</a:t>
            </a:r>
            <a:r>
              <a:rPr lang="en-US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UTM Avo" panose="02040603050506020204" pitchFamily="18" charset="0"/>
              </a:rPr>
              <a:t>báo</a:t>
            </a:r>
            <a:r>
              <a:rPr lang="en-US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UTM Avo" panose="02040603050506020204" pitchFamily="18" charset="0"/>
              </a:rPr>
              <a:t>cho</a:t>
            </a:r>
            <a:r>
              <a:rPr lang="en-US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UTM Avo" panose="02040603050506020204" pitchFamily="18" charset="0"/>
              </a:rPr>
              <a:t>các</a:t>
            </a:r>
            <a:r>
              <a:rPr lang="en-US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UTM Avo" panose="02040603050506020204" pitchFamily="18" charset="0"/>
              </a:rPr>
              <a:t>đồng</a:t>
            </a:r>
            <a:r>
              <a:rPr lang="en-US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UTM Avo" panose="02040603050506020204" pitchFamily="18" charset="0"/>
              </a:rPr>
              <a:t>chí</a:t>
            </a:r>
            <a:r>
              <a:rPr lang="en-US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</a:p>
          <a:p>
            <a:pPr algn="just"/>
            <a:r>
              <a:rPr lang="en-US" dirty="0" err="1">
                <a:solidFill>
                  <a:srgbClr val="0000FF"/>
                </a:solidFill>
                <a:latin typeface="UTM Avo" panose="02040603050506020204" pitchFamily="18" charset="0"/>
              </a:rPr>
              <a:t>cán</a:t>
            </a:r>
            <a:r>
              <a:rPr lang="en-US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UTM Avo" panose="02040603050506020204" pitchFamily="18" charset="0"/>
              </a:rPr>
              <a:t>bộ</a:t>
            </a:r>
            <a:r>
              <a:rPr lang="en-US" dirty="0">
                <a:solidFill>
                  <a:srgbClr val="0000FF"/>
                </a:solidFill>
                <a:latin typeface="UTM Avo" panose="02040603050506020204" pitchFamily="18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UTM Avo" panose="02040603050506020204" pitchFamily="18" charset="0"/>
              </a:rPr>
              <a:t>còn</a:t>
            </a:r>
            <a:r>
              <a:rPr lang="en-US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UTM Avo" panose="02040603050506020204" pitchFamily="18" charset="0"/>
              </a:rPr>
              <a:t>mình</a:t>
            </a:r>
            <a:r>
              <a:rPr lang="en-US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UTM Avo" panose="02040603050506020204" pitchFamily="18" charset="0"/>
              </a:rPr>
              <a:t>nhanh</a:t>
            </a:r>
            <a:r>
              <a:rPr lang="en-US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UTM Avo" panose="02040603050506020204" pitchFamily="18" charset="0"/>
              </a:rPr>
              <a:t>trí</a:t>
            </a:r>
            <a:r>
              <a:rPr lang="en-US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UTM Avo" panose="02040603050506020204" pitchFamily="18" charset="0"/>
              </a:rPr>
              <a:t>đánh</a:t>
            </a:r>
            <a:r>
              <a:rPr lang="en-US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UTM Avo" panose="02040603050506020204" pitchFamily="18" charset="0"/>
              </a:rPr>
              <a:t>lạc</a:t>
            </a:r>
            <a:r>
              <a:rPr lang="en-US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UTM Avo" panose="02040603050506020204" pitchFamily="18" charset="0"/>
              </a:rPr>
              <a:t>hướng</a:t>
            </a:r>
            <a:r>
              <a:rPr lang="en-US" dirty="0">
                <a:solidFill>
                  <a:srgbClr val="0000FF"/>
                </a:solidFill>
                <a:latin typeface="UTM Avo" panose="02040603050506020204" pitchFamily="18" charset="0"/>
              </a:rPr>
              <a:t>. </a:t>
            </a:r>
            <a:r>
              <a:rPr lang="en-US" dirty="0" err="1">
                <a:solidFill>
                  <a:srgbClr val="0000FF"/>
                </a:solidFill>
                <a:latin typeface="UTM Avo" panose="02040603050506020204" pitchFamily="18" charset="0"/>
              </a:rPr>
              <a:t>Địch</a:t>
            </a:r>
            <a:r>
              <a:rPr lang="en-US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UTM Avo" panose="02040603050506020204" pitchFamily="18" charset="0"/>
              </a:rPr>
              <a:t>trúng</a:t>
            </a:r>
            <a:r>
              <a:rPr lang="en-US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</a:p>
          <a:p>
            <a:pPr algn="just"/>
            <a:r>
              <a:rPr lang="en-US" dirty="0" err="1">
                <a:solidFill>
                  <a:srgbClr val="0000FF"/>
                </a:solidFill>
                <a:latin typeface="UTM Avo" panose="02040603050506020204" pitchFamily="18" charset="0"/>
              </a:rPr>
              <a:t>kế</a:t>
            </a:r>
            <a:r>
              <a:rPr lang="en-US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UTM Avo" panose="02040603050506020204" pitchFamily="18" charset="0"/>
              </a:rPr>
              <a:t>của</a:t>
            </a:r>
            <a:r>
              <a:rPr lang="en-US" dirty="0">
                <a:solidFill>
                  <a:srgbClr val="0000FF"/>
                </a:solidFill>
                <a:latin typeface="UTM Avo" panose="02040603050506020204" pitchFamily="18" charset="0"/>
              </a:rPr>
              <a:t> Kim </a:t>
            </a:r>
            <a:r>
              <a:rPr lang="en-US" dirty="0" err="1">
                <a:solidFill>
                  <a:srgbClr val="0000FF"/>
                </a:solidFill>
                <a:latin typeface="UTM Avo" panose="02040603050506020204" pitchFamily="18" charset="0"/>
              </a:rPr>
              <a:t>Đồng</a:t>
            </a:r>
            <a:r>
              <a:rPr lang="en-US" dirty="0">
                <a:solidFill>
                  <a:srgbClr val="0000FF"/>
                </a:solidFill>
                <a:latin typeface="UTM Avo" panose="02040603050506020204" pitchFamily="18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UTM Avo" panose="02040603050506020204" pitchFamily="18" charset="0"/>
              </a:rPr>
              <a:t>nổ</a:t>
            </a:r>
            <a:r>
              <a:rPr lang="en-US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UTM Avo" panose="02040603050506020204" pitchFamily="18" charset="0"/>
              </a:rPr>
              <a:t>súng</a:t>
            </a:r>
            <a:r>
              <a:rPr lang="en-US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UTM Avo" panose="02040603050506020204" pitchFamily="18" charset="0"/>
              </a:rPr>
              <a:t>bắn</a:t>
            </a:r>
            <a:r>
              <a:rPr lang="en-US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UTM Avo" panose="02040603050506020204" pitchFamily="18" charset="0"/>
              </a:rPr>
              <a:t>theo</a:t>
            </a:r>
            <a:r>
              <a:rPr lang="en-US" dirty="0">
                <a:solidFill>
                  <a:srgbClr val="0000FF"/>
                </a:solidFill>
                <a:latin typeface="UTM Avo" panose="02040603050506020204" pitchFamily="18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UTM Avo" panose="02040603050506020204" pitchFamily="18" charset="0"/>
              </a:rPr>
              <a:t>anh</a:t>
            </a:r>
            <a:r>
              <a:rPr lang="en-US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UTM Avo" panose="02040603050506020204" pitchFamily="18" charset="0"/>
              </a:rPr>
              <a:t>bị</a:t>
            </a:r>
            <a:r>
              <a:rPr lang="en-US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UTM Avo" panose="02040603050506020204" pitchFamily="18" charset="0"/>
              </a:rPr>
              <a:t>trúng</a:t>
            </a:r>
            <a:r>
              <a:rPr lang="en-US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</a:p>
          <a:p>
            <a:pPr algn="just"/>
            <a:r>
              <a:rPr lang="en-US" dirty="0">
                <a:solidFill>
                  <a:srgbClr val="0000FF"/>
                </a:solidFill>
                <a:latin typeface="UTM Avo" panose="02040603050506020204" pitchFamily="18" charset="0"/>
              </a:rPr>
              <a:t>	  </a:t>
            </a:r>
            <a:r>
              <a:rPr lang="en-US" dirty="0" err="1">
                <a:solidFill>
                  <a:srgbClr val="0000FF"/>
                </a:solidFill>
                <a:latin typeface="UTM Avo" panose="02040603050506020204" pitchFamily="18" charset="0"/>
              </a:rPr>
              <a:t>đạn</a:t>
            </a:r>
            <a:r>
              <a:rPr lang="en-US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UTM Avo" panose="02040603050506020204" pitchFamily="18" charset="0"/>
              </a:rPr>
              <a:t>và</a:t>
            </a:r>
            <a:r>
              <a:rPr lang="en-US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UTM Avo" panose="02040603050506020204" pitchFamily="18" charset="0"/>
              </a:rPr>
              <a:t>đã</a:t>
            </a:r>
            <a:r>
              <a:rPr lang="en-US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UTM Avo" panose="02040603050506020204" pitchFamily="18" charset="0"/>
              </a:rPr>
              <a:t>anh</a:t>
            </a:r>
            <a:r>
              <a:rPr lang="en-US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UTM Avo" panose="02040603050506020204" pitchFamily="18" charset="0"/>
              </a:rPr>
              <a:t>dũng</a:t>
            </a:r>
            <a:r>
              <a:rPr lang="en-US" dirty="0">
                <a:solidFill>
                  <a:srgbClr val="0000FF"/>
                </a:solidFill>
                <a:latin typeface="UTM Avo" panose="02040603050506020204" pitchFamily="18" charset="0"/>
              </a:rPr>
              <a:t> hi </a:t>
            </a:r>
            <a:r>
              <a:rPr lang="en-US" dirty="0" err="1">
                <a:solidFill>
                  <a:srgbClr val="0000FF"/>
                </a:solidFill>
                <a:latin typeface="UTM Avo" panose="02040603050506020204" pitchFamily="18" charset="0"/>
              </a:rPr>
              <a:t>sinh</a:t>
            </a:r>
            <a:r>
              <a:rPr lang="en-US" dirty="0">
                <a:solidFill>
                  <a:srgbClr val="0000FF"/>
                </a:solidFill>
                <a:latin typeface="UTM Avo" panose="02040603050506020204" pitchFamily="18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UTM Avo" panose="02040603050506020204" pitchFamily="18" charset="0"/>
              </a:rPr>
              <a:t>các</a:t>
            </a:r>
            <a:r>
              <a:rPr lang="en-US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UTM Avo" panose="02040603050506020204" pitchFamily="18" charset="0"/>
              </a:rPr>
              <a:t>cán</a:t>
            </a:r>
            <a:r>
              <a:rPr lang="en-US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UTM Avo" panose="02040603050506020204" pitchFamily="18" charset="0"/>
              </a:rPr>
              <a:t>bộ</a:t>
            </a:r>
            <a:r>
              <a:rPr lang="en-US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</a:p>
          <a:p>
            <a:pPr algn="just"/>
            <a:r>
              <a:rPr lang="en-US" dirty="0">
                <a:solidFill>
                  <a:srgbClr val="0000FF"/>
                </a:solidFill>
                <a:latin typeface="UTM Avo" panose="02040603050506020204" pitchFamily="18" charset="0"/>
              </a:rPr>
              <a:t>	         </a:t>
            </a:r>
            <a:r>
              <a:rPr lang="en-US" dirty="0" err="1">
                <a:solidFill>
                  <a:srgbClr val="0000FF"/>
                </a:solidFill>
                <a:latin typeface="UTM Avo" panose="02040603050506020204" pitchFamily="18" charset="0"/>
              </a:rPr>
              <a:t>cách</a:t>
            </a:r>
            <a:r>
              <a:rPr lang="en-US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UTM Avo" panose="02040603050506020204" pitchFamily="18" charset="0"/>
              </a:rPr>
              <a:t>mạng</a:t>
            </a:r>
            <a:r>
              <a:rPr lang="en-US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UTM Avo" panose="02040603050506020204" pitchFamily="18" charset="0"/>
              </a:rPr>
              <a:t>được</a:t>
            </a:r>
            <a:r>
              <a:rPr lang="en-US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UTM Avo" panose="02040603050506020204" pitchFamily="18" charset="0"/>
              </a:rPr>
              <a:t>bảo</a:t>
            </a:r>
            <a:r>
              <a:rPr lang="en-US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UTM Avo" panose="02040603050506020204" pitchFamily="18" charset="0"/>
              </a:rPr>
              <a:t>vệ</a:t>
            </a:r>
            <a:r>
              <a:rPr lang="en-US" dirty="0">
                <a:solidFill>
                  <a:srgbClr val="0000FF"/>
                </a:solidFill>
                <a:latin typeface="UTM Avo" panose="02040603050506020204" pitchFamily="18" charset="0"/>
              </a:rPr>
              <a:t> an </a:t>
            </a:r>
            <a:r>
              <a:rPr lang="en-US" dirty="0" err="1">
                <a:solidFill>
                  <a:srgbClr val="0000FF"/>
                </a:solidFill>
                <a:latin typeface="UTM Avo" panose="02040603050506020204" pitchFamily="18" charset="0"/>
              </a:rPr>
              <a:t>toàn</a:t>
            </a:r>
            <a:r>
              <a:rPr lang="en-US" dirty="0">
                <a:solidFill>
                  <a:srgbClr val="0000FF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64528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AC044A6-3BF1-B9F1-6AB9-24CE00EAA6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77586" y="-264366"/>
            <a:ext cx="12351485" cy="754714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3923EE3-2B8B-CE92-02A2-52C70E6AC9EF}"/>
              </a:ext>
            </a:extLst>
          </p:cNvPr>
          <p:cNvGrpSpPr/>
          <p:nvPr/>
        </p:nvGrpSpPr>
        <p:grpSpPr>
          <a:xfrm>
            <a:off x="183656" y="4205477"/>
            <a:ext cx="2368982" cy="2415754"/>
            <a:chOff x="192357" y="4793336"/>
            <a:chExt cx="2368982" cy="2415754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560702CC-0936-60FB-9E4D-03C38528B2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0949182">
              <a:off x="192357" y="4793336"/>
              <a:ext cx="1269467" cy="1269467"/>
            </a:xfrm>
            <a:prstGeom prst="rect">
              <a:avLst/>
            </a:prstGeom>
          </p:spPr>
        </p:pic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DDBC098A-2480-2610-2F5F-2B6E5F29484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19341670">
              <a:off x="289495" y="5533881"/>
              <a:ext cx="1438275" cy="1438275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A0E84E59-5D40-FEB2-8BCC-4A38C21EE4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7473707">
              <a:off x="1084964" y="5732715"/>
              <a:ext cx="1476375" cy="1476375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E34B6BD-532B-2959-F67F-1A1BE1AF1F5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162" y="10728"/>
            <a:ext cx="554408" cy="61869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DF14BBF-5FFB-D870-D693-0619A1B4D91C}"/>
              </a:ext>
            </a:extLst>
          </p:cNvPr>
          <p:cNvGrpSpPr/>
          <p:nvPr/>
        </p:nvGrpSpPr>
        <p:grpSpPr>
          <a:xfrm>
            <a:off x="67499" y="520469"/>
            <a:ext cx="7188715" cy="3932388"/>
            <a:chOff x="1361187" y="273089"/>
            <a:chExt cx="7188715" cy="3932388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B6F2E703-36B2-61E7-1ACC-8C770B027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361187" y="273089"/>
              <a:ext cx="7188715" cy="393238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0510975-3678-97CE-C987-FC1DDDF28BF8}"/>
                </a:ext>
              </a:extLst>
            </p:cNvPr>
            <p:cNvSpPr txBox="1"/>
            <p:nvPr/>
          </p:nvSpPr>
          <p:spPr>
            <a:xfrm>
              <a:off x="1694581" y="700871"/>
              <a:ext cx="6325469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latin typeface="UTM Avo" panose="02040603050506020204" pitchFamily="18" charset="0"/>
                </a:rPr>
                <a:t>Các</a:t>
              </a:r>
              <a:r>
                <a:rPr lang="en-US" sz="3200" dirty="0"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latin typeface="UTM Avo" panose="02040603050506020204" pitchFamily="18" charset="0"/>
                </a:rPr>
                <a:t>bạn</a:t>
              </a:r>
              <a:r>
                <a:rPr lang="en-US" sz="3200" dirty="0"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latin typeface="UTM Avo" panose="02040603050506020204" pitchFamily="18" charset="0"/>
                </a:rPr>
                <a:t>trong</a:t>
              </a:r>
              <a:r>
                <a:rPr lang="en-US" sz="3200" dirty="0"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latin typeface="UTM Avo" panose="02040603050506020204" pitchFamily="18" charset="0"/>
                </a:rPr>
                <a:t>tranh</a:t>
              </a:r>
              <a:r>
                <a:rPr lang="en-US" sz="3200" dirty="0"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latin typeface="UTM Avo" panose="02040603050506020204" pitchFamily="18" charset="0"/>
                </a:rPr>
                <a:t>thể</a:t>
              </a:r>
              <a:r>
                <a:rPr lang="en-US" sz="3200" dirty="0"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latin typeface="UTM Avo" panose="02040603050506020204" pitchFamily="18" charset="0"/>
                </a:rPr>
                <a:t>hiện</a:t>
              </a:r>
              <a:r>
                <a:rPr lang="en-US" sz="3200" dirty="0"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latin typeface="UTM Avo" panose="02040603050506020204" pitchFamily="18" charset="0"/>
                </a:rPr>
                <a:t>sự</a:t>
              </a:r>
              <a:r>
                <a:rPr lang="en-US" sz="3200" dirty="0"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latin typeface="UTM Avo" panose="02040603050506020204" pitchFamily="18" charset="0"/>
                </a:rPr>
                <a:t>tôn</a:t>
              </a:r>
              <a:r>
                <a:rPr lang="en-US" sz="3200" dirty="0"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latin typeface="UTM Avo" panose="02040603050506020204" pitchFamily="18" charset="0"/>
                </a:rPr>
                <a:t>trọng</a:t>
              </a:r>
              <a:r>
                <a:rPr lang="en-US" sz="3200" dirty="0">
                  <a:latin typeface="UTM Avo" panose="02040603050506020204" pitchFamily="18" charset="0"/>
                </a:rPr>
                <a:t>, </a:t>
              </a:r>
              <a:r>
                <a:rPr lang="en-US" sz="3200" dirty="0" err="1">
                  <a:latin typeface="UTM Avo" panose="02040603050506020204" pitchFamily="18" charset="0"/>
                </a:rPr>
                <a:t>tự</a:t>
              </a:r>
              <a:r>
                <a:rPr lang="en-US" sz="3200" dirty="0"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latin typeface="UTM Avo" panose="02040603050506020204" pitchFamily="18" charset="0"/>
                </a:rPr>
                <a:t>hào</a:t>
              </a:r>
              <a:r>
                <a:rPr lang="en-US" sz="3200" dirty="0"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latin typeface="UTM Avo" panose="02040603050506020204" pitchFamily="18" charset="0"/>
                </a:rPr>
                <a:t>về</a:t>
              </a:r>
              <a:r>
                <a:rPr lang="en-US" sz="3200" dirty="0"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latin typeface="UTM Avo" panose="02040603050506020204" pitchFamily="18" charset="0"/>
                </a:rPr>
                <a:t>truyền</a:t>
              </a:r>
              <a:r>
                <a:rPr lang="en-US" sz="3200" dirty="0"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latin typeface="UTM Avo" panose="02040603050506020204" pitchFamily="18" charset="0"/>
                </a:rPr>
                <a:t>thống</a:t>
              </a:r>
              <a:r>
                <a:rPr lang="en-US" sz="3200" dirty="0"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latin typeface="UTM Avo" panose="02040603050506020204" pitchFamily="18" charset="0"/>
                </a:rPr>
                <a:t>lịch</a:t>
              </a:r>
              <a:r>
                <a:rPr lang="en-US" sz="3200" dirty="0"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latin typeface="UTM Avo" panose="02040603050506020204" pitchFamily="18" charset="0"/>
                </a:rPr>
                <a:t>sử</a:t>
              </a:r>
              <a:r>
                <a:rPr lang="en-US" sz="3200" dirty="0">
                  <a:latin typeface="UTM Avo" panose="02040603050506020204" pitchFamily="18" charset="0"/>
                </a:rPr>
                <a:t>, </a:t>
              </a:r>
              <a:r>
                <a:rPr lang="en-US" sz="3200" dirty="0" err="1">
                  <a:latin typeface="UTM Avo" panose="02040603050506020204" pitchFamily="18" charset="0"/>
                </a:rPr>
                <a:t>văn</a:t>
              </a:r>
              <a:r>
                <a:rPr lang="en-US" sz="3200" dirty="0"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latin typeface="UTM Avo" panose="02040603050506020204" pitchFamily="18" charset="0"/>
                </a:rPr>
                <a:t>hóa</a:t>
              </a:r>
              <a:r>
                <a:rPr lang="en-US" sz="3200" dirty="0"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latin typeface="UTM Avo" panose="02040603050506020204" pitchFamily="18" charset="0"/>
                </a:rPr>
                <a:t>của</a:t>
              </a:r>
              <a:r>
                <a:rPr lang="en-US" sz="3200" dirty="0"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latin typeface="UTM Avo" panose="02040603050506020204" pitchFamily="18" charset="0"/>
                </a:rPr>
                <a:t>đất</a:t>
              </a:r>
              <a:r>
                <a:rPr lang="en-US" sz="3200" dirty="0"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latin typeface="UTM Avo" panose="02040603050506020204" pitchFamily="18" charset="0"/>
                </a:rPr>
                <a:t>nước</a:t>
              </a:r>
              <a:r>
                <a:rPr lang="en-US" sz="3200" dirty="0">
                  <a:latin typeface="UTM Avo" panose="02040603050506020204" pitchFamily="18" charset="0"/>
                </a:rPr>
                <a:t> ta </a:t>
              </a:r>
              <a:r>
                <a:rPr lang="en-US" sz="3200" dirty="0" err="1">
                  <a:latin typeface="UTM Avo" panose="02040603050506020204" pitchFamily="18" charset="0"/>
                </a:rPr>
                <a:t>như</a:t>
              </a:r>
              <a:r>
                <a:rPr lang="en-US" sz="3200" dirty="0"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latin typeface="UTM Avo" panose="02040603050506020204" pitchFamily="18" charset="0"/>
                </a:rPr>
                <a:t>thế</a:t>
              </a:r>
              <a:r>
                <a:rPr lang="en-US" sz="3200" dirty="0"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latin typeface="UTM Avo" panose="02040603050506020204" pitchFamily="18" charset="0"/>
                </a:rPr>
                <a:t>nào</a:t>
              </a:r>
              <a:r>
                <a:rPr lang="en-US" sz="3200" dirty="0">
                  <a:latin typeface="UTM Avo" panose="02040603050506020204" pitchFamily="18" charset="0"/>
                </a:rPr>
                <a:t>?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5DE579B-8DE4-5BB2-5073-1D11E079FCD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24628" y="-217311"/>
            <a:ext cx="4893114" cy="364631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179613C-83D0-2D3B-F5CE-4B93CEB52694}"/>
              </a:ext>
            </a:extLst>
          </p:cNvPr>
          <p:cNvGrpSpPr/>
          <p:nvPr/>
        </p:nvGrpSpPr>
        <p:grpSpPr>
          <a:xfrm>
            <a:off x="5528550" y="3591656"/>
            <a:ext cx="5875678" cy="3164905"/>
            <a:chOff x="3807463" y="3344276"/>
            <a:chExt cx="5875678" cy="3164905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F674CCC4-EFEA-BEDA-7C3D-55979C85B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 flipH="1">
              <a:off x="3807463" y="3344276"/>
              <a:ext cx="5875678" cy="3164905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ADE1144-6426-6680-1BC4-75323D2DFF9F}"/>
                </a:ext>
              </a:extLst>
            </p:cNvPr>
            <p:cNvSpPr txBox="1"/>
            <p:nvPr/>
          </p:nvSpPr>
          <p:spPr>
            <a:xfrm>
              <a:off x="4469502" y="3649967"/>
              <a:ext cx="4394383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latin typeface="UTM Avo" panose="02040603050506020204" pitchFamily="18" charset="0"/>
                </a:rPr>
                <a:t>Tập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trung</a:t>
              </a:r>
              <a:r>
                <a:rPr lang="en-US" sz="2400" dirty="0">
                  <a:latin typeface="UTM Avo" panose="02040603050506020204" pitchFamily="18" charset="0"/>
                </a:rPr>
                <a:t>,  </a:t>
              </a:r>
              <a:r>
                <a:rPr lang="en-US" sz="2400" dirty="0" err="1">
                  <a:latin typeface="UTM Avo" panose="02040603050506020204" pitchFamily="18" charset="0"/>
                </a:rPr>
                <a:t>chăm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chú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lắng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nghe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cô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hướng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dẫn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viên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giới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thiệu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về</a:t>
              </a:r>
              <a:r>
                <a:rPr lang="en-US" sz="2400" dirty="0">
                  <a:latin typeface="UTM Avo" panose="02040603050506020204" pitchFamily="18" charset="0"/>
                </a:rPr>
                <a:t> di </a:t>
              </a:r>
              <a:r>
                <a:rPr lang="en-US" sz="2400" dirty="0" err="1">
                  <a:latin typeface="UTM Avo" panose="02040603050506020204" pitchFamily="18" charset="0"/>
                </a:rPr>
                <a:t>tích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lịch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sử</a:t>
              </a:r>
              <a:r>
                <a:rPr lang="en-US" sz="2400" dirty="0">
                  <a:latin typeface="UTM Avo" panose="02040603050506020204" pitchFamily="18" charset="0"/>
                </a:rPr>
                <a:t>, </a:t>
              </a:r>
              <a:r>
                <a:rPr lang="en-US" sz="2400" dirty="0" err="1">
                  <a:latin typeface="UTM Avo" panose="02040603050506020204" pitchFamily="18" charset="0"/>
                </a:rPr>
                <a:t>dành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lời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khen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về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công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lao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của</a:t>
              </a:r>
              <a:r>
                <a:rPr lang="en-US" sz="2400" dirty="0">
                  <a:latin typeface="UTM Avo" panose="02040603050506020204" pitchFamily="18" charset="0"/>
                </a:rPr>
                <a:t> cha </a:t>
              </a:r>
              <a:r>
                <a:rPr lang="en-US" sz="2400" dirty="0" err="1">
                  <a:latin typeface="UTM Avo" panose="02040603050506020204" pitchFamily="18" charset="0"/>
                </a:rPr>
                <a:t>ông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ngày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xưa</a:t>
              </a:r>
              <a:r>
                <a:rPr lang="en-US" sz="2400" dirty="0">
                  <a:latin typeface="UTM Avo" panose="0204060305050602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6313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AC044A6-3BF1-B9F1-6AB9-24CE00EAA6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77586" y="-264366"/>
            <a:ext cx="12351485" cy="754714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3923EE3-2B8B-CE92-02A2-52C70E6AC9EF}"/>
              </a:ext>
            </a:extLst>
          </p:cNvPr>
          <p:cNvGrpSpPr/>
          <p:nvPr/>
        </p:nvGrpSpPr>
        <p:grpSpPr>
          <a:xfrm>
            <a:off x="183656" y="4205477"/>
            <a:ext cx="2368982" cy="2415754"/>
            <a:chOff x="192357" y="4793336"/>
            <a:chExt cx="2368982" cy="2415754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560702CC-0936-60FB-9E4D-03C38528B2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0949182">
              <a:off x="192357" y="4793336"/>
              <a:ext cx="1269467" cy="1269467"/>
            </a:xfrm>
            <a:prstGeom prst="rect">
              <a:avLst/>
            </a:prstGeom>
          </p:spPr>
        </p:pic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DDBC098A-2480-2610-2F5F-2B6E5F29484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19341670">
              <a:off x="289495" y="5533881"/>
              <a:ext cx="1438275" cy="1438275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A0E84E59-5D40-FEB2-8BCC-4A38C21EE4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7473707">
              <a:off x="1084964" y="5732715"/>
              <a:ext cx="1476375" cy="1476375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E34B6BD-532B-2959-F67F-1A1BE1AF1F5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162" y="10728"/>
            <a:ext cx="554408" cy="61869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DF14BBF-5FFB-D870-D693-0619A1B4D91C}"/>
              </a:ext>
            </a:extLst>
          </p:cNvPr>
          <p:cNvGrpSpPr/>
          <p:nvPr/>
        </p:nvGrpSpPr>
        <p:grpSpPr>
          <a:xfrm>
            <a:off x="110338" y="904927"/>
            <a:ext cx="7188715" cy="3932388"/>
            <a:chOff x="1284987" y="273089"/>
            <a:chExt cx="7188715" cy="3932388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B6F2E703-36B2-61E7-1ACC-8C770B027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284987" y="273089"/>
              <a:ext cx="7188715" cy="393238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0510975-3678-97CE-C987-FC1DDDF28BF8}"/>
                </a:ext>
              </a:extLst>
            </p:cNvPr>
            <p:cNvSpPr txBox="1"/>
            <p:nvPr/>
          </p:nvSpPr>
          <p:spPr>
            <a:xfrm>
              <a:off x="1561231" y="700871"/>
              <a:ext cx="6325469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latin typeface="UTM Avo" panose="02040603050506020204" pitchFamily="18" charset="0"/>
                </a:rPr>
                <a:t>Các</a:t>
              </a:r>
              <a:r>
                <a:rPr lang="en-US" sz="3200" dirty="0"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latin typeface="UTM Avo" panose="02040603050506020204" pitchFamily="18" charset="0"/>
                </a:rPr>
                <a:t>bạn</a:t>
              </a:r>
              <a:r>
                <a:rPr lang="en-US" sz="3200" dirty="0"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latin typeface="UTM Avo" panose="02040603050506020204" pitchFamily="18" charset="0"/>
                </a:rPr>
                <a:t>trong</a:t>
              </a:r>
              <a:r>
                <a:rPr lang="en-US" sz="3200" dirty="0"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latin typeface="UTM Avo" panose="02040603050506020204" pitchFamily="18" charset="0"/>
                </a:rPr>
                <a:t>tranh</a:t>
              </a:r>
              <a:r>
                <a:rPr lang="en-US" sz="3200" dirty="0"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latin typeface="UTM Avo" panose="02040603050506020204" pitchFamily="18" charset="0"/>
                </a:rPr>
                <a:t>thể</a:t>
              </a:r>
              <a:r>
                <a:rPr lang="en-US" sz="3200" dirty="0"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latin typeface="UTM Avo" panose="02040603050506020204" pitchFamily="18" charset="0"/>
                </a:rPr>
                <a:t>hiện</a:t>
              </a:r>
              <a:r>
                <a:rPr lang="en-US" sz="3200" dirty="0"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latin typeface="UTM Avo" panose="02040603050506020204" pitchFamily="18" charset="0"/>
                </a:rPr>
                <a:t>sự</a:t>
              </a:r>
              <a:r>
                <a:rPr lang="en-US" sz="3200" dirty="0"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latin typeface="UTM Avo" panose="02040603050506020204" pitchFamily="18" charset="0"/>
                </a:rPr>
                <a:t>tôn</a:t>
              </a:r>
              <a:r>
                <a:rPr lang="en-US" sz="3200" dirty="0"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latin typeface="UTM Avo" panose="02040603050506020204" pitchFamily="18" charset="0"/>
                </a:rPr>
                <a:t>trọng</a:t>
              </a:r>
              <a:r>
                <a:rPr lang="en-US" sz="3200" dirty="0">
                  <a:latin typeface="UTM Avo" panose="02040603050506020204" pitchFamily="18" charset="0"/>
                </a:rPr>
                <a:t>, </a:t>
              </a:r>
              <a:r>
                <a:rPr lang="en-US" sz="3200" dirty="0" err="1">
                  <a:latin typeface="UTM Avo" panose="02040603050506020204" pitchFamily="18" charset="0"/>
                </a:rPr>
                <a:t>tự</a:t>
              </a:r>
              <a:r>
                <a:rPr lang="en-US" sz="3200" dirty="0"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latin typeface="UTM Avo" panose="02040603050506020204" pitchFamily="18" charset="0"/>
                </a:rPr>
                <a:t>hào</a:t>
              </a:r>
              <a:r>
                <a:rPr lang="en-US" sz="3200" dirty="0"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latin typeface="UTM Avo" panose="02040603050506020204" pitchFamily="18" charset="0"/>
                </a:rPr>
                <a:t>về</a:t>
              </a:r>
              <a:r>
                <a:rPr lang="en-US" sz="3200" dirty="0"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latin typeface="UTM Avo" panose="02040603050506020204" pitchFamily="18" charset="0"/>
                </a:rPr>
                <a:t>truyền</a:t>
              </a:r>
              <a:r>
                <a:rPr lang="en-US" sz="3200" dirty="0"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latin typeface="UTM Avo" panose="02040603050506020204" pitchFamily="18" charset="0"/>
                </a:rPr>
                <a:t>thống</a:t>
              </a:r>
              <a:r>
                <a:rPr lang="en-US" sz="3200" dirty="0"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latin typeface="UTM Avo" panose="02040603050506020204" pitchFamily="18" charset="0"/>
                </a:rPr>
                <a:t>lịch</a:t>
              </a:r>
              <a:r>
                <a:rPr lang="en-US" sz="3200" dirty="0"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latin typeface="UTM Avo" panose="02040603050506020204" pitchFamily="18" charset="0"/>
                </a:rPr>
                <a:t>sử</a:t>
              </a:r>
              <a:r>
                <a:rPr lang="en-US" sz="3200" dirty="0">
                  <a:latin typeface="UTM Avo" panose="02040603050506020204" pitchFamily="18" charset="0"/>
                </a:rPr>
                <a:t>, </a:t>
              </a:r>
              <a:r>
                <a:rPr lang="en-US" sz="3200" dirty="0" err="1">
                  <a:latin typeface="UTM Avo" panose="02040603050506020204" pitchFamily="18" charset="0"/>
                </a:rPr>
                <a:t>văn</a:t>
              </a:r>
              <a:r>
                <a:rPr lang="en-US" sz="3200" dirty="0"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latin typeface="UTM Avo" panose="02040603050506020204" pitchFamily="18" charset="0"/>
                </a:rPr>
                <a:t>hóa</a:t>
              </a:r>
              <a:r>
                <a:rPr lang="en-US" sz="3200" dirty="0"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latin typeface="UTM Avo" panose="02040603050506020204" pitchFamily="18" charset="0"/>
                </a:rPr>
                <a:t>của</a:t>
              </a:r>
              <a:r>
                <a:rPr lang="en-US" sz="3200" dirty="0"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latin typeface="UTM Avo" panose="02040603050506020204" pitchFamily="18" charset="0"/>
                </a:rPr>
                <a:t>đất</a:t>
              </a:r>
              <a:r>
                <a:rPr lang="en-US" sz="3200" dirty="0"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latin typeface="UTM Avo" panose="02040603050506020204" pitchFamily="18" charset="0"/>
                </a:rPr>
                <a:t>nước</a:t>
              </a:r>
              <a:r>
                <a:rPr lang="en-US" sz="3200" dirty="0">
                  <a:latin typeface="UTM Avo" panose="02040603050506020204" pitchFamily="18" charset="0"/>
                </a:rPr>
                <a:t> ta </a:t>
              </a:r>
              <a:r>
                <a:rPr lang="en-US" sz="3200" dirty="0" err="1">
                  <a:latin typeface="UTM Avo" panose="02040603050506020204" pitchFamily="18" charset="0"/>
                </a:rPr>
                <a:t>như</a:t>
              </a:r>
              <a:r>
                <a:rPr lang="en-US" sz="3200" dirty="0"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latin typeface="UTM Avo" panose="02040603050506020204" pitchFamily="18" charset="0"/>
                </a:rPr>
                <a:t>thế</a:t>
              </a:r>
              <a:r>
                <a:rPr lang="en-US" sz="3200" dirty="0"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latin typeface="UTM Avo" panose="02040603050506020204" pitchFamily="18" charset="0"/>
                </a:rPr>
                <a:t>nào</a:t>
              </a:r>
              <a:r>
                <a:rPr lang="en-US" sz="3200" dirty="0">
                  <a:latin typeface="UTM Avo" panose="02040603050506020204" pitchFamily="18" charset="0"/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179613C-83D0-2D3B-F5CE-4B93CEB52694}"/>
              </a:ext>
            </a:extLst>
          </p:cNvPr>
          <p:cNvGrpSpPr/>
          <p:nvPr/>
        </p:nvGrpSpPr>
        <p:grpSpPr>
          <a:xfrm>
            <a:off x="5528550" y="3700609"/>
            <a:ext cx="5875678" cy="3164905"/>
            <a:chOff x="3815548" y="3407139"/>
            <a:chExt cx="5875678" cy="3164905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F674CCC4-EFEA-BEDA-7C3D-55979C85B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 flipH="1">
              <a:off x="3815548" y="3407139"/>
              <a:ext cx="5875678" cy="3164905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ADE1144-6426-6680-1BC4-75323D2DFF9F}"/>
                </a:ext>
              </a:extLst>
            </p:cNvPr>
            <p:cNvSpPr txBox="1"/>
            <p:nvPr/>
          </p:nvSpPr>
          <p:spPr>
            <a:xfrm>
              <a:off x="4640028" y="3944675"/>
              <a:ext cx="404169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UTM Avo" panose="02040603050506020204" pitchFamily="18" charset="0"/>
                </a:rPr>
                <a:t>Bày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tỏ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sự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mong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muốn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tham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gia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các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lễ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hội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của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đất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nước</a:t>
              </a:r>
              <a:r>
                <a:rPr lang="en-US" sz="2800" dirty="0">
                  <a:latin typeface="UTM Avo" panose="02040603050506020204" pitchFamily="18" charset="0"/>
                </a:rPr>
                <a:t>.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A46470B9-D051-9420-612F-31C949BC643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680" y="256169"/>
            <a:ext cx="6175283" cy="2870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218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A658B70-D247-4424-4BEB-0B8B9E07F093}"/>
              </a:ext>
            </a:extLst>
          </p:cNvPr>
          <p:cNvSpPr txBox="1"/>
          <p:nvPr/>
        </p:nvSpPr>
        <p:spPr>
          <a:xfrm>
            <a:off x="835528" y="1552297"/>
            <a:ext cx="9873264" cy="1121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Hoạt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động</a:t>
            </a:r>
            <a:r>
              <a:rPr lang="en-US" sz="24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4: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</a:rPr>
              <a:t>Kể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</a:rPr>
              <a:t>thêm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</a:rPr>
              <a:t>việc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</a:rPr>
              <a:t>làm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</a:rPr>
              <a:t>thể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</a:rPr>
              <a:t>hiện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</a:rPr>
              <a:t>sự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</a:rPr>
              <a:t>trân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</a:rPr>
              <a:t>trọng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</a:rPr>
              <a:t>tự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</a:rPr>
              <a:t>hào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</a:rPr>
              <a:t>về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</a:rPr>
              <a:t>truyền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</a:rPr>
              <a:t>thống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</a:rPr>
              <a:t>lịch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</a:rPr>
              <a:t>sử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</a:rPr>
              <a:t>văn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</a:rPr>
              <a:t>hoá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</a:rPr>
              <a:t>Việt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</a:rPr>
              <a:t> Nam?</a:t>
            </a:r>
            <a:endParaRPr lang="en-US" sz="2400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672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E49ACB4-F59A-4BF2-27DB-E58E22197769}"/>
              </a:ext>
            </a:extLst>
          </p:cNvPr>
          <p:cNvGrpSpPr/>
          <p:nvPr/>
        </p:nvGrpSpPr>
        <p:grpSpPr>
          <a:xfrm>
            <a:off x="492057" y="1390088"/>
            <a:ext cx="2736543" cy="1563624"/>
            <a:chOff x="309542" y="967667"/>
            <a:chExt cx="2878585" cy="1558939"/>
          </a:xfrm>
        </p:grpSpPr>
        <p:pic>
          <p:nvPicPr>
            <p:cNvPr id="3" name="Picture 2">
              <a:hlinkClick r:id="rId3"/>
              <a:extLst>
                <a:ext uri="{FF2B5EF4-FFF2-40B4-BE49-F238E27FC236}">
                  <a16:creationId xmlns:a16="http://schemas.microsoft.com/office/drawing/2014/main" id="{D9145131-4560-E9C5-2261-D5A0DE434B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FA849B8-9CC8-B3D3-A332-B19A612157D3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025116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641C82-9142-C231-95CF-B3887AACF214}"/>
              </a:ext>
            </a:extLst>
          </p:cNvPr>
          <p:cNvSpPr txBox="1"/>
          <p:nvPr/>
        </p:nvSpPr>
        <p:spPr>
          <a:xfrm>
            <a:off x="730338" y="1392613"/>
            <a:ext cx="8630230" cy="613373"/>
          </a:xfrm>
          <a:prstGeom prst="rect">
            <a:avLst/>
          </a:prstGeom>
          <a:noFill/>
          <a:effectLst>
            <a:softEdge rad="635000"/>
          </a:effectLst>
        </p:spPr>
        <p:txBody>
          <a:bodyPr wrap="square" rtlCol="0">
            <a:spAutoFit/>
          </a:bodyPr>
          <a:lstStyle/>
          <a:p>
            <a:pPr marR="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600" b="1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2600" b="1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ộng</a:t>
            </a:r>
            <a:r>
              <a:rPr lang="en-US" sz="2600" b="1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1: </a:t>
            </a:r>
            <a:r>
              <a:rPr lang="en-US" sz="26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Xử</a:t>
            </a:r>
            <a:r>
              <a:rPr lang="en-US" sz="26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r>
              <a:rPr lang="en-US" sz="26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lang="en-US" sz="26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huống</a:t>
            </a:r>
            <a:endParaRPr lang="en-US" sz="2600" dirty="0">
              <a:solidFill>
                <a:srgbClr val="FF0000"/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427F05-D0DD-2B6B-2B2E-2DD813354E68}"/>
              </a:ext>
            </a:extLst>
          </p:cNvPr>
          <p:cNvSpPr txBox="1"/>
          <p:nvPr/>
        </p:nvSpPr>
        <p:spPr>
          <a:xfrm>
            <a:off x="1354452" y="2749471"/>
            <a:ext cx="10275296" cy="1759328"/>
          </a:xfrm>
          <a:prstGeom prst="rect">
            <a:avLst/>
          </a:prstGeom>
          <a:noFill/>
          <a:effectLst>
            <a:softEdge rad="635000"/>
          </a:effectLst>
        </p:spPr>
        <p:txBody>
          <a:bodyPr wrap="square" rtlCol="0">
            <a:spAutoFit/>
          </a:bodyPr>
          <a:lstStyle/>
          <a:p>
            <a:pPr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Nam </a:t>
            </a:r>
            <a:r>
              <a:rPr lang="en-US" sz="24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rủ</a:t>
            </a:r>
            <a:r>
              <a:rPr lang="en-US" sz="24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Lan </a:t>
            </a:r>
            <a:r>
              <a:rPr lang="en-US" sz="24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en-US" sz="24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tham</a:t>
            </a:r>
            <a:r>
              <a:rPr lang="en-US" sz="24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gia</a:t>
            </a:r>
            <a:r>
              <a:rPr lang="en-US" sz="24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dọn</a:t>
            </a:r>
            <a:r>
              <a:rPr lang="en-US" sz="24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vệ</a:t>
            </a:r>
            <a:r>
              <a:rPr lang="en-US" sz="24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en-US" sz="24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khu</a:t>
            </a:r>
            <a:r>
              <a:rPr lang="en-US" sz="24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phố</a:t>
            </a:r>
            <a:r>
              <a:rPr lang="en-US" sz="24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lang="en-US" sz="24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chủ</a:t>
            </a:r>
            <a:r>
              <a:rPr lang="en-US" sz="24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nhật</a:t>
            </a:r>
            <a:r>
              <a:rPr lang="en-US" sz="24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 Lan </a:t>
            </a:r>
            <a:r>
              <a:rPr lang="en-US" sz="24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sợ</a:t>
            </a:r>
            <a:r>
              <a:rPr lang="en-US" sz="24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en-US" sz="24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mắng</a:t>
            </a:r>
            <a:r>
              <a:rPr lang="en-US" sz="24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nên</a:t>
            </a:r>
            <a:r>
              <a:rPr lang="en-US" sz="24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24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chối</a:t>
            </a:r>
            <a:r>
              <a:rPr lang="en-US" sz="24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b="1" i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Nếu</a:t>
            </a:r>
            <a:r>
              <a:rPr lang="en-US" sz="2400" b="1" i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400" b="1" i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Nam, </a:t>
            </a:r>
            <a:r>
              <a:rPr lang="en-US" sz="2400" b="1" i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400" b="1" i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lang="en-US" sz="2400" b="1" i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2400" b="1" i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2400" b="1" i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2400" b="1" i="1" dirty="0">
              <a:effectLst/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94FFFC-4CE5-CC5D-356C-6F3601D4C033}"/>
              </a:ext>
            </a:extLst>
          </p:cNvPr>
          <p:cNvSpPr txBox="1"/>
          <p:nvPr/>
        </p:nvSpPr>
        <p:spPr>
          <a:xfrm>
            <a:off x="1354452" y="5016426"/>
            <a:ext cx="6786371" cy="1675843"/>
          </a:xfrm>
          <a:prstGeom prst="rect">
            <a:avLst/>
          </a:prstGeom>
          <a:noFill/>
          <a:effectLst>
            <a:softEdge rad="635000"/>
          </a:effectLst>
        </p:spPr>
        <p:txBody>
          <a:bodyPr wrap="square" rtlCol="0">
            <a:spAutoFit/>
          </a:bodyPr>
          <a:lstStyle/>
          <a:p>
            <a:pPr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Giải</a:t>
            </a:r>
            <a:r>
              <a:rPr lang="en-US" sz="24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thích</a:t>
            </a:r>
            <a:r>
              <a:rPr lang="en-US" sz="24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nghe</a:t>
            </a:r>
            <a:r>
              <a:rPr lang="en-US" sz="24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ý </a:t>
            </a:r>
            <a:r>
              <a:rPr lang="en-US" sz="24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nghĩa</a:t>
            </a:r>
            <a:r>
              <a:rPr lang="en-US" sz="24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24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dọn</a:t>
            </a:r>
            <a:r>
              <a:rPr lang="en-US" sz="24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dẹp</a:t>
            </a:r>
            <a:r>
              <a:rPr lang="en-US" sz="24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vệ</a:t>
            </a:r>
            <a:r>
              <a:rPr lang="en-US" sz="24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en-US" sz="24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khu</a:t>
            </a:r>
            <a:r>
              <a:rPr lang="en-US" sz="24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phố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240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hiện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quê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hương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đất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solidFill>
                <a:srgbClr val="FF0000"/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Flowchart: Terminator 4">
            <a:extLst>
              <a:ext uri="{FF2B5EF4-FFF2-40B4-BE49-F238E27FC236}">
                <a16:creationId xmlns:a16="http://schemas.microsoft.com/office/drawing/2014/main" id="{1A81FC7D-1E6D-4D15-23E4-80AAF3C92738}"/>
              </a:ext>
            </a:extLst>
          </p:cNvPr>
          <p:cNvSpPr/>
          <p:nvPr/>
        </p:nvSpPr>
        <p:spPr>
          <a:xfrm>
            <a:off x="730338" y="2239368"/>
            <a:ext cx="2633587" cy="510103"/>
          </a:xfrm>
          <a:prstGeom prst="flowChartTerminator">
            <a:avLst/>
          </a:prstGeom>
          <a:solidFill>
            <a:srgbClr val="FCE68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Tình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huống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A7640D-4468-38B5-89F5-A372A089C0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077" y="5018902"/>
            <a:ext cx="1528829" cy="1150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063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641C82-9142-C231-95CF-B3887AACF214}"/>
              </a:ext>
            </a:extLst>
          </p:cNvPr>
          <p:cNvSpPr txBox="1"/>
          <p:nvPr/>
        </p:nvSpPr>
        <p:spPr>
          <a:xfrm>
            <a:off x="730338" y="1392613"/>
            <a:ext cx="8630230" cy="613373"/>
          </a:xfrm>
          <a:prstGeom prst="rect">
            <a:avLst/>
          </a:prstGeom>
          <a:noFill/>
          <a:effectLst>
            <a:softEdge rad="635000"/>
          </a:effectLst>
        </p:spPr>
        <p:txBody>
          <a:bodyPr wrap="square" rtlCol="0">
            <a:spAutoFit/>
          </a:bodyPr>
          <a:lstStyle/>
          <a:p>
            <a:pPr marR="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600" b="1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2600" b="1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ộng</a:t>
            </a:r>
            <a:r>
              <a:rPr lang="en-US" sz="2600" b="1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1: </a:t>
            </a:r>
            <a:r>
              <a:rPr lang="en-US" sz="26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Xử</a:t>
            </a:r>
            <a:r>
              <a:rPr lang="en-US" sz="26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r>
              <a:rPr lang="en-US" sz="26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lang="en-US" sz="26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huống</a:t>
            </a:r>
            <a:endParaRPr lang="en-US" sz="2600" dirty="0">
              <a:solidFill>
                <a:srgbClr val="FF0000"/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427F05-D0DD-2B6B-2B2E-2DD813354E68}"/>
              </a:ext>
            </a:extLst>
          </p:cNvPr>
          <p:cNvSpPr txBox="1"/>
          <p:nvPr/>
        </p:nvSpPr>
        <p:spPr>
          <a:xfrm>
            <a:off x="1210742" y="2885070"/>
            <a:ext cx="10219257" cy="1759328"/>
          </a:xfrm>
          <a:prstGeom prst="rect">
            <a:avLst/>
          </a:prstGeom>
          <a:noFill/>
          <a:effectLst>
            <a:softEdge rad="635000"/>
          </a:effectLst>
        </p:spPr>
        <p:txBody>
          <a:bodyPr wrap="square" rtlCol="0">
            <a:spAutoFit/>
          </a:bodyPr>
          <a:lstStyle/>
          <a:p>
            <a:pPr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Trong </a:t>
            </a:r>
            <a:r>
              <a:rPr lang="en-US" sz="24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buổi</a:t>
            </a:r>
            <a:r>
              <a:rPr lang="en-US" sz="24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giao</a:t>
            </a:r>
            <a:r>
              <a:rPr lang="en-US" sz="24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lưu</a:t>
            </a:r>
            <a:r>
              <a:rPr lang="en-US" sz="24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nghệ</a:t>
            </a:r>
            <a:r>
              <a:rPr lang="en-US" sz="24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sĩ</a:t>
            </a:r>
            <a:r>
              <a:rPr lang="en-US" sz="24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đờn</a:t>
            </a:r>
            <a:r>
              <a:rPr lang="en-US" sz="24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ca </a:t>
            </a:r>
            <a:r>
              <a:rPr lang="en-US" sz="24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tài</a:t>
            </a:r>
            <a:r>
              <a:rPr lang="en-US" sz="24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24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do </a:t>
            </a:r>
            <a:r>
              <a:rPr lang="en-US" sz="24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lang="en-US" sz="24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tổ</a:t>
            </a:r>
            <a:r>
              <a:rPr lang="en-US" sz="24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chức</a:t>
            </a:r>
            <a:r>
              <a:rPr lang="en-US" sz="24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 Minh </a:t>
            </a:r>
            <a:r>
              <a:rPr lang="en-US" sz="24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trung</a:t>
            </a:r>
            <a:r>
              <a:rPr lang="en-US" sz="24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mà</a:t>
            </a:r>
            <a:r>
              <a:rPr lang="en-US" sz="24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còn</a:t>
            </a:r>
            <a:r>
              <a:rPr lang="en-US" sz="24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rủ</a:t>
            </a:r>
            <a:r>
              <a:rPr lang="en-US" sz="24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Đức</a:t>
            </a:r>
            <a:r>
              <a:rPr lang="en-US" sz="24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đọ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truyện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b="1" i="1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Nếu</a:t>
            </a:r>
            <a:r>
              <a:rPr lang="en-US" sz="2400" b="1" i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400" b="1" i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Đức</a:t>
            </a:r>
            <a:r>
              <a:rPr lang="en-US" sz="2400" b="1" i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b="1" i="1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400" b="1" i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lang="en-US" sz="2400" b="1" i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2400" b="1" i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2400" b="1" i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94FFFC-4CE5-CC5D-356C-6F3601D4C033}"/>
              </a:ext>
            </a:extLst>
          </p:cNvPr>
          <p:cNvSpPr txBox="1"/>
          <p:nvPr/>
        </p:nvSpPr>
        <p:spPr>
          <a:xfrm>
            <a:off x="1354451" y="5016426"/>
            <a:ext cx="7443319" cy="1675843"/>
          </a:xfrm>
          <a:prstGeom prst="rect">
            <a:avLst/>
          </a:prstGeom>
          <a:noFill/>
          <a:effectLst>
            <a:softEdge rad="635000"/>
          </a:effectLst>
        </p:spPr>
        <p:txBody>
          <a:bodyPr wrap="square" rtlCol="0">
            <a:spAutoFit/>
          </a:bodyPr>
          <a:lstStyle/>
          <a:p>
            <a:pPr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Nhắc</a:t>
            </a:r>
            <a:r>
              <a:rPr lang="en-US" sz="24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nhở</a:t>
            </a:r>
            <a:r>
              <a:rPr lang="en-US" sz="24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Minh </a:t>
            </a:r>
            <a:r>
              <a:rPr lang="en-US" sz="24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nên</a:t>
            </a:r>
            <a:r>
              <a:rPr lang="en-US" sz="24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tôn</a:t>
            </a:r>
            <a:r>
              <a:rPr lang="en-US" sz="24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trọng</a:t>
            </a:r>
            <a:r>
              <a:rPr lang="en-US" sz="24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nghệ</a:t>
            </a:r>
            <a:r>
              <a:rPr lang="en-US" sz="24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sĩ</a:t>
            </a:r>
            <a:r>
              <a:rPr lang="en-US" sz="24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buổi</a:t>
            </a:r>
            <a:r>
              <a:rPr lang="en-US" sz="24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đờn</a:t>
            </a:r>
            <a:r>
              <a:rPr lang="en-US" sz="24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ca </a:t>
            </a:r>
            <a:r>
              <a:rPr lang="en-US" sz="24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en-US" sz="24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đây</a:t>
            </a:r>
            <a:r>
              <a:rPr lang="en-US" sz="24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nét</a:t>
            </a:r>
            <a:r>
              <a:rPr lang="en-US" sz="24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đẹp</a:t>
            </a:r>
            <a:r>
              <a:rPr lang="en-US" sz="24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en-US" sz="24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hóa</a:t>
            </a:r>
            <a:r>
              <a:rPr lang="en-US" sz="24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cần</a:t>
            </a:r>
            <a:r>
              <a:rPr lang="en-US" sz="24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lan</a:t>
            </a:r>
            <a:r>
              <a:rPr lang="en-US" sz="24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truyền</a:t>
            </a:r>
            <a:r>
              <a:rPr lang="en-US" sz="24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rộng</a:t>
            </a:r>
            <a:r>
              <a:rPr lang="en-US" sz="24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rãi</a:t>
            </a:r>
            <a:r>
              <a:rPr lang="en-US" sz="24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Flowchart: Terminator 4">
            <a:extLst>
              <a:ext uri="{FF2B5EF4-FFF2-40B4-BE49-F238E27FC236}">
                <a16:creationId xmlns:a16="http://schemas.microsoft.com/office/drawing/2014/main" id="{1A81FC7D-1E6D-4D15-23E4-80AAF3C92738}"/>
              </a:ext>
            </a:extLst>
          </p:cNvPr>
          <p:cNvSpPr/>
          <p:nvPr/>
        </p:nvSpPr>
        <p:spPr>
          <a:xfrm>
            <a:off x="730338" y="2239368"/>
            <a:ext cx="2633587" cy="510103"/>
          </a:xfrm>
          <a:prstGeom prst="flowChartTerminator">
            <a:avLst/>
          </a:prstGeom>
          <a:solidFill>
            <a:srgbClr val="FCE68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Tình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huống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A7640D-4468-38B5-89F5-A372A089C0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077" y="5018902"/>
            <a:ext cx="1528829" cy="1150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92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30AA3E7-B276-54FD-5FBA-CB87B6007AB1}"/>
              </a:ext>
            </a:extLst>
          </p:cNvPr>
          <p:cNvGrpSpPr/>
          <p:nvPr/>
        </p:nvGrpSpPr>
        <p:grpSpPr>
          <a:xfrm>
            <a:off x="492057" y="1390088"/>
            <a:ext cx="2736543" cy="1563624"/>
            <a:chOff x="309542" y="967667"/>
            <a:chExt cx="2878585" cy="1558939"/>
          </a:xfrm>
        </p:grpSpPr>
        <p:pic>
          <p:nvPicPr>
            <p:cNvPr id="3" name="Picture 2">
              <a:hlinkClick r:id="rId3"/>
              <a:extLst>
                <a:ext uri="{FF2B5EF4-FFF2-40B4-BE49-F238E27FC236}">
                  <a16:creationId xmlns:a16="http://schemas.microsoft.com/office/drawing/2014/main" id="{36AAED30-21F2-84E4-A798-0C02B8738D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9203252-30DD-50A3-7FDD-DEA238DE9ABA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201726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6600"/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non</a:t>
            </a:r>
            <a:endParaRPr lang="en-US" sz="6600"/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việc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endParaRPr lang="en-US" sz="660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ADF4946C-18D3-BD91-5F4E-E94F44851B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9" y="0"/>
            <a:ext cx="570902" cy="63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87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945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01097" y="484145"/>
            <a:ext cx="8155858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“Nghiêm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cờ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”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197302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tình</a:t>
            </a:r>
            <a:endParaRPr lang="en-US" sz="28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51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6354389" y="5724063"/>
            <a:ext cx="3864588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tình</a:t>
            </a:r>
            <a:endParaRPr lang="en-US" sz="28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F6BF74AE-135C-1416-82D1-E99F0031D59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9" y="0"/>
            <a:ext cx="570902" cy="63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33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945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01097" y="484145"/>
            <a:ext cx="8155858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“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gìn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vẻ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quê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trách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ta”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197302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tình</a:t>
            </a:r>
            <a:endParaRPr lang="en-US" sz="28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51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6354389" y="5724063"/>
            <a:ext cx="3864588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tình</a:t>
            </a:r>
            <a:endParaRPr lang="en-US" sz="28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F6BF74AE-135C-1416-82D1-E99F0031D59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9" y="0"/>
            <a:ext cx="570902" cy="63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903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945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01097" y="484145"/>
            <a:ext cx="8155858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“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hấp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”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197302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tình</a:t>
            </a:r>
            <a:endParaRPr lang="en-US" sz="28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51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6354389" y="5724063"/>
            <a:ext cx="3864588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tình</a:t>
            </a:r>
            <a:endParaRPr lang="en-US" sz="28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F6BF74AE-135C-1416-82D1-E99F0031D59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9" y="0"/>
            <a:ext cx="570902" cy="63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655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945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01097" y="484145"/>
            <a:ext cx="8155858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“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quý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báu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ta”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197302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tình</a:t>
            </a:r>
            <a:endParaRPr lang="en-US" sz="28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51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6354389" y="5724063"/>
            <a:ext cx="3864588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tình</a:t>
            </a:r>
            <a:endParaRPr lang="en-US" sz="28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F6BF74AE-135C-1416-82D1-E99F0031D59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9" y="0"/>
            <a:ext cx="570902" cy="63710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C52496B-57AA-9DF6-1CAC-A947057B1EEA}"/>
              </a:ext>
            </a:extLst>
          </p:cNvPr>
          <p:cNvGrpSpPr/>
          <p:nvPr/>
        </p:nvGrpSpPr>
        <p:grpSpPr>
          <a:xfrm>
            <a:off x="-12155216" y="3695041"/>
            <a:ext cx="3873306" cy="2912939"/>
            <a:chOff x="1407118" y="3140993"/>
            <a:chExt cx="5134683" cy="346348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F0A19FD-976D-368E-0C9F-136D10A7C0F2}"/>
                </a:ext>
              </a:extLst>
            </p:cNvPr>
            <p:cNvSpPr txBox="1"/>
            <p:nvPr/>
          </p:nvSpPr>
          <p:spPr>
            <a:xfrm>
              <a:off x="2308444" y="6016983"/>
              <a:ext cx="2903937" cy="587497"/>
            </a:xfrm>
            <a:prstGeom prst="rect">
              <a:avLst/>
            </a:prstGeom>
            <a:noFill/>
            <a:effectLst>
              <a:softEdge rad="635000"/>
            </a:effectLst>
          </p:spPr>
          <p:txBody>
            <a:bodyPr wrap="square" rtlCol="0">
              <a:spAutoFit/>
            </a:bodyPr>
            <a:lstStyle/>
            <a:p>
              <a:pPr marR="0" algn="ctr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en-US" sz="2000" b="1" dirty="0" err="1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Hồ</a:t>
              </a:r>
              <a:r>
                <a:rPr lang="en-US" sz="2000" b="1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Gươm</a:t>
              </a:r>
              <a:endParaRPr lang="en-US" sz="2000" b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D0E9BC0-5808-1772-83E4-6CC5A8BFAE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407118" y="3140993"/>
              <a:ext cx="5134683" cy="2796764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9707575-1DF8-9B51-F18D-6AF818DD7B1A}"/>
              </a:ext>
            </a:extLst>
          </p:cNvPr>
          <p:cNvGrpSpPr/>
          <p:nvPr/>
        </p:nvGrpSpPr>
        <p:grpSpPr>
          <a:xfrm>
            <a:off x="3360112" y="7035048"/>
            <a:ext cx="3373584" cy="2915485"/>
            <a:chOff x="6675133" y="5591204"/>
            <a:chExt cx="5046400" cy="339510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2EFB493-E788-01AC-8153-E5B8790F5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675133" y="5591204"/>
              <a:ext cx="5046400" cy="283343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D0D682E-AC35-02AE-230B-C98912732DA6}"/>
                </a:ext>
              </a:extLst>
            </p:cNvPr>
            <p:cNvSpPr txBox="1"/>
            <p:nvPr/>
          </p:nvSpPr>
          <p:spPr>
            <a:xfrm>
              <a:off x="7549563" y="8410913"/>
              <a:ext cx="3615945" cy="575395"/>
            </a:xfrm>
            <a:prstGeom prst="rect">
              <a:avLst/>
            </a:prstGeom>
            <a:noFill/>
            <a:effectLst>
              <a:softEdge rad="635000"/>
            </a:effectLst>
          </p:spPr>
          <p:txBody>
            <a:bodyPr wrap="square" rtlCol="0">
              <a:spAutoFit/>
            </a:bodyPr>
            <a:lstStyle/>
            <a:p>
              <a:pPr marR="0" algn="ctr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en-US" sz="2000" b="1" dirty="0" err="1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Bến</a:t>
              </a:r>
              <a:r>
                <a:rPr lang="en-US" sz="2000" b="1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Nhà</a:t>
              </a:r>
              <a:r>
                <a:rPr lang="en-US" sz="2000" b="1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Rồng</a:t>
              </a:r>
              <a:endParaRPr lang="en-US" sz="2000" b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F7BAC72-4A4D-BE69-F55C-952B53C5B187}"/>
              </a:ext>
            </a:extLst>
          </p:cNvPr>
          <p:cNvGrpSpPr/>
          <p:nvPr/>
        </p:nvGrpSpPr>
        <p:grpSpPr>
          <a:xfrm>
            <a:off x="16147379" y="3917116"/>
            <a:ext cx="3662576" cy="2915484"/>
            <a:chOff x="11736106" y="3140993"/>
            <a:chExt cx="5134683" cy="348923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B2DC6A8-5EB5-8C21-106B-05B14AAB2E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736106" y="3140993"/>
              <a:ext cx="5134683" cy="283101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C41C85D-535D-2D36-E527-22CBD535DCCB}"/>
                </a:ext>
              </a:extLst>
            </p:cNvPr>
            <p:cNvSpPr txBox="1"/>
            <p:nvPr/>
          </p:nvSpPr>
          <p:spPr>
            <a:xfrm>
              <a:off x="11938680" y="6038883"/>
              <a:ext cx="4729536" cy="591349"/>
            </a:xfrm>
            <a:prstGeom prst="rect">
              <a:avLst/>
            </a:prstGeom>
            <a:noFill/>
            <a:effectLst>
              <a:softEdge rad="635000"/>
            </a:effectLst>
          </p:spPr>
          <p:txBody>
            <a:bodyPr wrap="square" rtlCol="0">
              <a:spAutoFit/>
            </a:bodyPr>
            <a:lstStyle/>
            <a:p>
              <a:pPr marR="0" algn="ctr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en-US" sz="2000" b="1" dirty="0" err="1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Làng</a:t>
              </a:r>
              <a:r>
                <a:rPr lang="en-US" sz="2000" b="1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Sen </a:t>
              </a:r>
              <a:r>
                <a:rPr lang="en-US" sz="2000" b="1" dirty="0" err="1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quê</a:t>
              </a:r>
              <a:r>
                <a:rPr lang="en-US" sz="2000" b="1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Bác</a:t>
              </a:r>
              <a:endParaRPr lang="en-US" sz="2000" b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981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9F83A72-89C7-4FFC-B4D5-ABE1DC110E7D}"/>
              </a:ext>
            </a:extLst>
          </p:cNvPr>
          <p:cNvSpPr txBox="1"/>
          <p:nvPr/>
        </p:nvSpPr>
        <p:spPr>
          <a:xfrm>
            <a:off x="736167" y="1425006"/>
            <a:ext cx="12353430" cy="613373"/>
          </a:xfrm>
          <a:prstGeom prst="rect">
            <a:avLst/>
          </a:prstGeom>
          <a:noFill/>
          <a:effectLst>
            <a:softEdge rad="635000"/>
          </a:effectLst>
        </p:spPr>
        <p:txBody>
          <a:bodyPr wrap="square" rtlCol="0">
            <a:spAutoFit/>
          </a:bodyPr>
          <a:lstStyle/>
          <a:p>
            <a:pPr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600" b="1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2600" b="1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ộng</a:t>
            </a:r>
            <a:r>
              <a:rPr lang="en-US" sz="2600" b="1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3:</a:t>
            </a:r>
            <a:r>
              <a:rPr lang="en-US" sz="26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Nêu</a:t>
            </a:r>
            <a:r>
              <a:rPr lang="en-US" sz="26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26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hiểu</a:t>
            </a:r>
            <a:r>
              <a:rPr lang="en-US" sz="26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26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6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6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6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cá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địa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danh</a:t>
            </a:r>
            <a:endParaRPr lang="en-US" sz="2600" dirty="0">
              <a:solidFill>
                <a:srgbClr val="FF0000"/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BA0AE94-A82F-B5FF-E9E3-8B793C6787B0}"/>
              </a:ext>
            </a:extLst>
          </p:cNvPr>
          <p:cNvGrpSpPr/>
          <p:nvPr/>
        </p:nvGrpSpPr>
        <p:grpSpPr>
          <a:xfrm>
            <a:off x="341584" y="2238572"/>
            <a:ext cx="3873306" cy="2912939"/>
            <a:chOff x="1407118" y="3140993"/>
            <a:chExt cx="5134683" cy="3463487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F4E1BA5-90D3-4306-60FB-3CF2E6787F73}"/>
                </a:ext>
              </a:extLst>
            </p:cNvPr>
            <p:cNvSpPr txBox="1"/>
            <p:nvPr/>
          </p:nvSpPr>
          <p:spPr>
            <a:xfrm>
              <a:off x="2308444" y="6016983"/>
              <a:ext cx="2903937" cy="587497"/>
            </a:xfrm>
            <a:prstGeom prst="rect">
              <a:avLst/>
            </a:prstGeom>
            <a:noFill/>
            <a:effectLst>
              <a:softEdge rad="635000"/>
            </a:effectLst>
          </p:spPr>
          <p:txBody>
            <a:bodyPr wrap="square" rtlCol="0">
              <a:spAutoFit/>
            </a:bodyPr>
            <a:lstStyle/>
            <a:p>
              <a:pPr marR="0" algn="ctr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en-US" sz="2000" b="1" dirty="0" err="1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Hồ</a:t>
              </a:r>
              <a:r>
                <a:rPr lang="en-US" sz="2000" b="1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Gươm</a:t>
              </a:r>
              <a:endParaRPr lang="en-US" sz="2000" b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65AC716-3DF0-A85C-2146-0CE07816E5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07118" y="3140993"/>
              <a:ext cx="5134683" cy="2796764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4C5FDF5-B685-742D-7B3A-C877804D4414}"/>
              </a:ext>
            </a:extLst>
          </p:cNvPr>
          <p:cNvGrpSpPr/>
          <p:nvPr/>
        </p:nvGrpSpPr>
        <p:grpSpPr>
          <a:xfrm>
            <a:off x="4399777" y="2236026"/>
            <a:ext cx="3373584" cy="2915485"/>
            <a:chOff x="6675133" y="5591204"/>
            <a:chExt cx="5046400" cy="339510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0172205-B07F-2780-14AC-58832A0EAD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75133" y="5591204"/>
              <a:ext cx="5046400" cy="283343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9465882-952F-0B1F-3379-782C5F5B1D4A}"/>
                </a:ext>
              </a:extLst>
            </p:cNvPr>
            <p:cNvSpPr txBox="1"/>
            <p:nvPr/>
          </p:nvSpPr>
          <p:spPr>
            <a:xfrm>
              <a:off x="7549563" y="8410913"/>
              <a:ext cx="3615945" cy="575395"/>
            </a:xfrm>
            <a:prstGeom prst="rect">
              <a:avLst/>
            </a:prstGeom>
            <a:noFill/>
            <a:effectLst>
              <a:softEdge rad="635000"/>
            </a:effectLst>
          </p:spPr>
          <p:txBody>
            <a:bodyPr wrap="square" rtlCol="0">
              <a:spAutoFit/>
            </a:bodyPr>
            <a:lstStyle/>
            <a:p>
              <a:pPr marR="0" algn="ctr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en-US" sz="2000" b="1" dirty="0" err="1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Bến</a:t>
              </a:r>
              <a:r>
                <a:rPr lang="en-US" sz="2000" b="1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Nhà</a:t>
              </a:r>
              <a:r>
                <a:rPr lang="en-US" sz="2000" b="1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Rồng</a:t>
              </a:r>
              <a:endParaRPr lang="en-US" sz="2000" b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5A0781D-4E88-69E8-2703-42E22ACAF9F5}"/>
              </a:ext>
            </a:extLst>
          </p:cNvPr>
          <p:cNvGrpSpPr/>
          <p:nvPr/>
        </p:nvGrpSpPr>
        <p:grpSpPr>
          <a:xfrm>
            <a:off x="8187840" y="2236027"/>
            <a:ext cx="3662576" cy="2915484"/>
            <a:chOff x="11736106" y="3140993"/>
            <a:chExt cx="5134683" cy="348923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32E4CE6-12FD-2DD3-3DB7-0AB76D97F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736106" y="3140993"/>
              <a:ext cx="5134683" cy="283101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C1A3D24-BC27-D635-9A03-42312281B82A}"/>
                </a:ext>
              </a:extLst>
            </p:cNvPr>
            <p:cNvSpPr txBox="1"/>
            <p:nvPr/>
          </p:nvSpPr>
          <p:spPr>
            <a:xfrm>
              <a:off x="11938680" y="6038883"/>
              <a:ext cx="4729536" cy="591349"/>
            </a:xfrm>
            <a:prstGeom prst="rect">
              <a:avLst/>
            </a:prstGeom>
            <a:noFill/>
            <a:effectLst>
              <a:softEdge rad="635000"/>
            </a:effectLst>
          </p:spPr>
          <p:txBody>
            <a:bodyPr wrap="square" rtlCol="0">
              <a:spAutoFit/>
            </a:bodyPr>
            <a:lstStyle/>
            <a:p>
              <a:pPr marR="0" algn="ctr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en-US" sz="2000" b="1" dirty="0" err="1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Làng</a:t>
              </a:r>
              <a:r>
                <a:rPr lang="en-US" sz="2000" b="1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Sen </a:t>
              </a:r>
              <a:r>
                <a:rPr lang="en-US" sz="2000" b="1" dirty="0" err="1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quê</a:t>
              </a:r>
              <a:r>
                <a:rPr lang="en-US" sz="2000" b="1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Bác</a:t>
              </a:r>
              <a:endParaRPr lang="en-US" sz="2000" b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9A71DEB-AB5D-9536-E4B9-9E2D9B550C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795" y="4303750"/>
            <a:ext cx="2779819" cy="2779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4157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9F83A72-89C7-4FFC-B4D5-ABE1DC110E7D}"/>
              </a:ext>
            </a:extLst>
          </p:cNvPr>
          <p:cNvSpPr txBox="1"/>
          <p:nvPr/>
        </p:nvSpPr>
        <p:spPr>
          <a:xfrm>
            <a:off x="736167" y="1425006"/>
            <a:ext cx="12353430" cy="613373"/>
          </a:xfrm>
          <a:prstGeom prst="rect">
            <a:avLst/>
          </a:prstGeom>
          <a:noFill/>
          <a:effectLst>
            <a:softEdge rad="635000"/>
          </a:effectLst>
        </p:spPr>
        <p:txBody>
          <a:bodyPr wrap="square" rtlCol="0">
            <a:spAutoFit/>
          </a:bodyPr>
          <a:lstStyle/>
          <a:p>
            <a:pPr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600" b="1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2600" b="1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ộng</a:t>
            </a:r>
            <a:r>
              <a:rPr lang="en-US" sz="2600" b="1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3:</a:t>
            </a:r>
            <a:r>
              <a:rPr lang="en-US" sz="26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Nêu</a:t>
            </a:r>
            <a:r>
              <a:rPr lang="en-US" sz="26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26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hiểu</a:t>
            </a:r>
            <a:r>
              <a:rPr lang="en-US" sz="26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26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6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6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6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cá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địa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danh</a:t>
            </a:r>
            <a:endParaRPr lang="en-US" sz="2600" dirty="0">
              <a:solidFill>
                <a:srgbClr val="FF0000"/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BA0AE94-A82F-B5FF-E9E3-8B793C6787B0}"/>
              </a:ext>
            </a:extLst>
          </p:cNvPr>
          <p:cNvGrpSpPr/>
          <p:nvPr/>
        </p:nvGrpSpPr>
        <p:grpSpPr>
          <a:xfrm>
            <a:off x="8142133" y="2350449"/>
            <a:ext cx="3873306" cy="2912939"/>
            <a:chOff x="1407118" y="3140993"/>
            <a:chExt cx="5134683" cy="3463487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F4E1BA5-90D3-4306-60FB-3CF2E6787F73}"/>
                </a:ext>
              </a:extLst>
            </p:cNvPr>
            <p:cNvSpPr txBox="1"/>
            <p:nvPr/>
          </p:nvSpPr>
          <p:spPr>
            <a:xfrm>
              <a:off x="2308444" y="6016983"/>
              <a:ext cx="2903937" cy="587497"/>
            </a:xfrm>
            <a:prstGeom prst="rect">
              <a:avLst/>
            </a:prstGeom>
            <a:noFill/>
            <a:effectLst>
              <a:softEdge rad="635000"/>
            </a:effectLst>
          </p:spPr>
          <p:txBody>
            <a:bodyPr wrap="square" rtlCol="0">
              <a:spAutoFit/>
            </a:bodyPr>
            <a:lstStyle/>
            <a:p>
              <a:pPr marR="0" algn="ctr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en-US" sz="2000" b="1" dirty="0" err="1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Hồ</a:t>
              </a:r>
              <a:r>
                <a:rPr lang="en-US" sz="2000" b="1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Gươm</a:t>
              </a:r>
              <a:endParaRPr lang="en-US" sz="2000" b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65AC716-3DF0-A85C-2146-0CE07816E5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07118" y="3140993"/>
              <a:ext cx="5134683" cy="2796764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3A1AE6E-2424-93AA-0004-5BC931BD29A6}"/>
              </a:ext>
            </a:extLst>
          </p:cNvPr>
          <p:cNvSpPr txBox="1"/>
          <p:nvPr/>
        </p:nvSpPr>
        <p:spPr>
          <a:xfrm>
            <a:off x="737190" y="2197725"/>
            <a:ext cx="7316452" cy="3878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Viên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ngọc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xanh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giữa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lòng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Hà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Nội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Tháp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Rùa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nổi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giữa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mặt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hồ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rêu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phong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cổ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kính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tôn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nên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nét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cổ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kính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ngàn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xưa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Ngoài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ra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còn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di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tích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khác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như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đền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Ngọc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Sơn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tháp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Bút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đài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Nghiên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644205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9F83A72-89C7-4FFC-B4D5-ABE1DC110E7D}"/>
              </a:ext>
            </a:extLst>
          </p:cNvPr>
          <p:cNvSpPr txBox="1"/>
          <p:nvPr/>
        </p:nvSpPr>
        <p:spPr>
          <a:xfrm>
            <a:off x="736167" y="1425006"/>
            <a:ext cx="12353430" cy="613373"/>
          </a:xfrm>
          <a:prstGeom prst="rect">
            <a:avLst/>
          </a:prstGeom>
          <a:noFill/>
          <a:effectLst>
            <a:softEdge rad="635000"/>
          </a:effectLst>
        </p:spPr>
        <p:txBody>
          <a:bodyPr wrap="square" rtlCol="0">
            <a:spAutoFit/>
          </a:bodyPr>
          <a:lstStyle/>
          <a:p>
            <a:pPr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600" b="1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2600" b="1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ộng</a:t>
            </a:r>
            <a:r>
              <a:rPr lang="en-US" sz="2600" b="1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3:</a:t>
            </a:r>
            <a:r>
              <a:rPr lang="en-US" sz="26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Nêu</a:t>
            </a:r>
            <a:r>
              <a:rPr lang="en-US" sz="26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26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hiểu</a:t>
            </a:r>
            <a:r>
              <a:rPr lang="en-US" sz="26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26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6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6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6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cá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địa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danh</a:t>
            </a:r>
            <a:endParaRPr lang="en-US" sz="2600" dirty="0">
              <a:solidFill>
                <a:srgbClr val="FF0000"/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89F2CFD-7102-F8B4-653F-25CCA403B584}"/>
              </a:ext>
            </a:extLst>
          </p:cNvPr>
          <p:cNvGrpSpPr/>
          <p:nvPr/>
        </p:nvGrpSpPr>
        <p:grpSpPr>
          <a:xfrm>
            <a:off x="7520046" y="2236026"/>
            <a:ext cx="3785559" cy="3232488"/>
            <a:chOff x="6675133" y="5591204"/>
            <a:chExt cx="5046400" cy="339510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FAA938E-B4BE-0E18-8658-78C3BD1D90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75133" y="5591204"/>
              <a:ext cx="5046400" cy="283343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C952E8C-4BB6-DA78-6DBC-45251136921E}"/>
                </a:ext>
              </a:extLst>
            </p:cNvPr>
            <p:cNvSpPr txBox="1"/>
            <p:nvPr/>
          </p:nvSpPr>
          <p:spPr>
            <a:xfrm>
              <a:off x="7549563" y="8410913"/>
              <a:ext cx="3615945" cy="575395"/>
            </a:xfrm>
            <a:prstGeom prst="rect">
              <a:avLst/>
            </a:prstGeom>
            <a:noFill/>
            <a:effectLst>
              <a:softEdge rad="635000"/>
            </a:effectLst>
          </p:spPr>
          <p:txBody>
            <a:bodyPr wrap="square" rtlCol="0">
              <a:spAutoFit/>
            </a:bodyPr>
            <a:lstStyle/>
            <a:p>
              <a:pPr marR="0" algn="ctr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en-US" sz="2000" b="1" dirty="0" err="1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Bến</a:t>
              </a:r>
              <a:r>
                <a:rPr lang="en-US" sz="2000" b="1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Nhà</a:t>
              </a:r>
              <a:r>
                <a:rPr lang="en-US" sz="2000" b="1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Rồng</a:t>
              </a:r>
              <a:endParaRPr lang="en-US" sz="2000" b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AE8E4315-AB74-F1C5-05E7-7C508FB2B961}"/>
              </a:ext>
            </a:extLst>
          </p:cNvPr>
          <p:cNvSpPr txBox="1"/>
          <p:nvPr/>
        </p:nvSpPr>
        <p:spPr>
          <a:xfrm>
            <a:off x="736167" y="2236026"/>
            <a:ext cx="6665891" cy="3232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Trụ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sở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thương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cảng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Sài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Gòn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công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trình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đầu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tiên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thực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dân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Pháp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xây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dựng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năm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1863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Nơi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Bác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Hồ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ra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đi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tìm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cứu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nước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tìm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lại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do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dân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tộc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990540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9F83A72-89C7-4FFC-B4D5-ABE1DC110E7D}"/>
              </a:ext>
            </a:extLst>
          </p:cNvPr>
          <p:cNvSpPr txBox="1"/>
          <p:nvPr/>
        </p:nvSpPr>
        <p:spPr>
          <a:xfrm>
            <a:off x="736167" y="1425006"/>
            <a:ext cx="12353430" cy="613373"/>
          </a:xfrm>
          <a:prstGeom prst="rect">
            <a:avLst/>
          </a:prstGeom>
          <a:noFill/>
          <a:effectLst>
            <a:softEdge rad="635000"/>
          </a:effectLst>
        </p:spPr>
        <p:txBody>
          <a:bodyPr wrap="square" rtlCol="0">
            <a:spAutoFit/>
          </a:bodyPr>
          <a:lstStyle/>
          <a:p>
            <a:pPr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600" b="1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2600" b="1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ộng</a:t>
            </a:r>
            <a:r>
              <a:rPr lang="en-US" sz="2600" b="1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3:</a:t>
            </a:r>
            <a:r>
              <a:rPr lang="en-US" sz="26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Nêu</a:t>
            </a:r>
            <a:r>
              <a:rPr lang="en-US" sz="26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26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hiểu</a:t>
            </a:r>
            <a:r>
              <a:rPr lang="en-US" sz="26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26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6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6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6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cá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địa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danh</a:t>
            </a:r>
            <a:endParaRPr lang="en-US" sz="2600" dirty="0">
              <a:solidFill>
                <a:srgbClr val="FF0000"/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5A0781D-4E88-69E8-2703-42E22ACAF9F5}"/>
              </a:ext>
            </a:extLst>
          </p:cNvPr>
          <p:cNvGrpSpPr/>
          <p:nvPr/>
        </p:nvGrpSpPr>
        <p:grpSpPr>
          <a:xfrm>
            <a:off x="8187840" y="2236027"/>
            <a:ext cx="3662576" cy="2915484"/>
            <a:chOff x="11736106" y="3140993"/>
            <a:chExt cx="5134683" cy="348923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32E4CE6-12FD-2DD3-3DB7-0AB76D97F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736106" y="3140993"/>
              <a:ext cx="5134683" cy="283101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C1A3D24-BC27-D635-9A03-42312281B82A}"/>
                </a:ext>
              </a:extLst>
            </p:cNvPr>
            <p:cNvSpPr txBox="1"/>
            <p:nvPr/>
          </p:nvSpPr>
          <p:spPr>
            <a:xfrm>
              <a:off x="11938680" y="6038883"/>
              <a:ext cx="4729536" cy="591349"/>
            </a:xfrm>
            <a:prstGeom prst="rect">
              <a:avLst/>
            </a:prstGeom>
            <a:noFill/>
            <a:effectLst>
              <a:softEdge rad="635000"/>
            </a:effectLst>
          </p:spPr>
          <p:txBody>
            <a:bodyPr wrap="square" rtlCol="0">
              <a:spAutoFit/>
            </a:bodyPr>
            <a:lstStyle/>
            <a:p>
              <a:pPr marR="0" algn="ctr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en-US" sz="2000" b="1" dirty="0" err="1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Làng</a:t>
              </a:r>
              <a:r>
                <a:rPr lang="en-US" sz="2000" b="1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Sen </a:t>
              </a:r>
              <a:r>
                <a:rPr lang="en-US" sz="2000" b="1" dirty="0" err="1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quê</a:t>
              </a:r>
              <a:r>
                <a:rPr lang="en-US" sz="2000" b="1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Bác</a:t>
              </a:r>
              <a:endParaRPr lang="en-US" sz="2000" b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90C9880-2F17-6A01-7105-2224D08D6E3E}"/>
              </a:ext>
            </a:extLst>
          </p:cNvPr>
          <p:cNvSpPr txBox="1"/>
          <p:nvPr/>
        </p:nvSpPr>
        <p:spPr>
          <a:xfrm>
            <a:off x="736167" y="2138731"/>
            <a:ext cx="7079963" cy="3878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Làng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Sen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chính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thức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làng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Kim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Liên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huyện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Nam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Đàn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tỉnh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Nghệ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An.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Nơi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đây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nổi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bật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họ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sen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đầm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sen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dày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đặc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, bung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khoe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sắc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thơm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ngát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893347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9F83A72-89C7-4FFC-B4D5-ABE1DC110E7D}"/>
              </a:ext>
            </a:extLst>
          </p:cNvPr>
          <p:cNvSpPr txBox="1"/>
          <p:nvPr/>
        </p:nvSpPr>
        <p:spPr>
          <a:xfrm>
            <a:off x="736167" y="1425006"/>
            <a:ext cx="12353430" cy="692497"/>
          </a:xfrm>
          <a:prstGeom prst="rect">
            <a:avLst/>
          </a:prstGeom>
          <a:noFill/>
          <a:effectLst>
            <a:softEdge rad="635000"/>
          </a:effectLst>
        </p:spPr>
        <p:txBody>
          <a:bodyPr wrap="square" rtlCol="0">
            <a:spAutoFit/>
          </a:bodyPr>
          <a:lstStyle/>
          <a:p>
            <a:pPr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600" b="1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2600" b="1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ộng</a:t>
            </a:r>
            <a:r>
              <a:rPr lang="en-US" sz="2600" b="1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4: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tư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nghiêm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chào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cờ</a:t>
            </a:r>
            <a:endParaRPr lang="en-US" sz="2600" dirty="0">
              <a:solidFill>
                <a:srgbClr val="FF0000"/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4C5FDF5-B685-742D-7B3A-C877804D4414}"/>
              </a:ext>
            </a:extLst>
          </p:cNvPr>
          <p:cNvGrpSpPr/>
          <p:nvPr/>
        </p:nvGrpSpPr>
        <p:grpSpPr>
          <a:xfrm>
            <a:off x="12948850" y="2236026"/>
            <a:ext cx="3373584" cy="2915485"/>
            <a:chOff x="6675133" y="5591204"/>
            <a:chExt cx="5046400" cy="339510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0172205-B07F-2780-14AC-58832A0EAD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75133" y="5591204"/>
              <a:ext cx="5046400" cy="283343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9465882-952F-0B1F-3379-782C5F5B1D4A}"/>
                </a:ext>
              </a:extLst>
            </p:cNvPr>
            <p:cNvSpPr txBox="1"/>
            <p:nvPr/>
          </p:nvSpPr>
          <p:spPr>
            <a:xfrm>
              <a:off x="7549563" y="8410913"/>
              <a:ext cx="3615945" cy="575395"/>
            </a:xfrm>
            <a:prstGeom prst="rect">
              <a:avLst/>
            </a:prstGeom>
            <a:noFill/>
            <a:effectLst>
              <a:softEdge rad="635000"/>
            </a:effectLst>
          </p:spPr>
          <p:txBody>
            <a:bodyPr wrap="square" rtlCol="0">
              <a:spAutoFit/>
            </a:bodyPr>
            <a:lstStyle/>
            <a:p>
              <a:pPr marR="0" algn="ctr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en-US" sz="2000" b="1" dirty="0" err="1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Bến</a:t>
              </a:r>
              <a:r>
                <a:rPr lang="en-US" sz="2000" b="1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Nhà</a:t>
              </a:r>
              <a:r>
                <a:rPr lang="en-US" sz="2000" b="1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Rồng</a:t>
              </a:r>
              <a:endParaRPr lang="en-US" sz="2000" b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BD60C4B1-BA5C-E5B4-884C-1321081E1CDA}"/>
              </a:ext>
            </a:extLst>
          </p:cNvPr>
          <p:cNvSpPr txBox="1"/>
          <p:nvPr/>
        </p:nvSpPr>
        <p:spPr>
          <a:xfrm>
            <a:off x="736167" y="2227222"/>
            <a:ext cx="928506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hiện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thao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tác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  <a:p>
            <a:pPr marL="742950" indent="-742950">
              <a:lnSpc>
                <a:spcPct val="150000"/>
              </a:lnSpc>
              <a:buAutoNum type="alphaLcPeriod"/>
            </a:pP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Bỏ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mũ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nón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xuống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marL="742950" indent="-742950">
              <a:lnSpc>
                <a:spcPct val="150000"/>
              </a:lnSpc>
              <a:buAutoNum type="alphaLcPeriod"/>
            </a:pP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Chỉnh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đốn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trang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phục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gọn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gàng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marL="742950" indent="-742950">
              <a:lnSpc>
                <a:spcPct val="150000"/>
              </a:lnSpc>
              <a:buAutoNum type="alphaLcPeriod"/>
            </a:pP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Tư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thế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nghiêm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trang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hai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tay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nắm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hờ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mắt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hướng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phía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Quốc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kì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marL="742950" indent="-742950">
              <a:lnSpc>
                <a:spcPct val="150000"/>
              </a:lnSpc>
              <a:buAutoNum type="alphaLcPeriod"/>
            </a:pP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Thực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tác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chào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theo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nghi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thức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BE162E-5E5F-C678-DAA9-7575ED5EBA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842" y="2236026"/>
            <a:ext cx="2104991" cy="144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1911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C7D9B8-7E7C-38A1-CAF4-8CE5C099BD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23" t="8654" r="6933" b="5604"/>
          <a:stretch/>
        </p:blipFill>
        <p:spPr>
          <a:xfrm>
            <a:off x="683576" y="2401438"/>
            <a:ext cx="4008767" cy="30081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A1A937-39AA-171E-23F9-1C84A2F99F1A}"/>
              </a:ext>
            </a:extLst>
          </p:cNvPr>
          <p:cNvSpPr txBox="1"/>
          <p:nvPr/>
        </p:nvSpPr>
        <p:spPr>
          <a:xfrm>
            <a:off x="4692343" y="2261690"/>
            <a:ext cx="6638676" cy="3891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Hướng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dẫn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thực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chơi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trò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chơi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theo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lần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lượt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kể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tên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tỉnh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phố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lớn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Việt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Nam.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kể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nhiều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nhất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sẽ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chiến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thắng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F4D341-5284-F3C8-D8AD-4E46B805E68F}"/>
              </a:ext>
            </a:extLst>
          </p:cNvPr>
          <p:cNvSpPr txBox="1"/>
          <p:nvPr/>
        </p:nvSpPr>
        <p:spPr>
          <a:xfrm>
            <a:off x="2861187" y="1657865"/>
            <a:ext cx="72552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“Ai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nhanh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hơn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sinh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lớp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3”</a:t>
            </a:r>
          </a:p>
        </p:txBody>
      </p:sp>
    </p:spTree>
    <p:extLst>
      <p:ext uri="{BB962C8B-B14F-4D97-AF65-F5344CB8AC3E}">
        <p14:creationId xmlns:p14="http://schemas.microsoft.com/office/powerpoint/2010/main" val="2581696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767E0A0-BDA3-E88C-4AA8-2714C116AD2B}"/>
              </a:ext>
            </a:extLst>
          </p:cNvPr>
          <p:cNvGrpSpPr/>
          <p:nvPr/>
        </p:nvGrpSpPr>
        <p:grpSpPr>
          <a:xfrm>
            <a:off x="492057" y="1390088"/>
            <a:ext cx="2736543" cy="1563624"/>
            <a:chOff x="309542" y="967667"/>
            <a:chExt cx="2878585" cy="1558939"/>
          </a:xfrm>
        </p:grpSpPr>
        <p:pic>
          <p:nvPicPr>
            <p:cNvPr id="3" name="Picture 2">
              <a:hlinkClick r:id="rId3"/>
              <a:extLst>
                <a:ext uri="{FF2B5EF4-FFF2-40B4-BE49-F238E27FC236}">
                  <a16:creationId xmlns:a16="http://schemas.microsoft.com/office/drawing/2014/main" id="{286F9C6D-5671-D96C-AB37-78FF6829A6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51F6F3D-0F70-A416-5408-EE1A617F365A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211499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6B3057A-72E9-AB9F-2A4E-F7C5BFB34F14}"/>
              </a:ext>
            </a:extLst>
          </p:cNvPr>
          <p:cNvSpPr txBox="1"/>
          <p:nvPr/>
        </p:nvSpPr>
        <p:spPr>
          <a:xfrm>
            <a:off x="796903" y="1460847"/>
            <a:ext cx="13506188" cy="613373"/>
          </a:xfrm>
          <a:prstGeom prst="rect">
            <a:avLst/>
          </a:prstGeom>
          <a:noFill/>
          <a:effectLst>
            <a:softEdge rad="635000"/>
          </a:effectLst>
        </p:spPr>
        <p:txBody>
          <a:bodyPr wrap="square" rtlCol="0">
            <a:spAutoFit/>
          </a:bodyPr>
          <a:lstStyle/>
          <a:p>
            <a:pPr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600" b="1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2600" b="1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2600" b="1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1: </a:t>
            </a:r>
            <a:r>
              <a:rPr lang="en-US" sz="26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26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26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6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26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26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26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26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lang="en-US" sz="26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lang="en-US" sz="26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Tổ</a:t>
            </a:r>
            <a:r>
              <a:rPr lang="en-US" sz="26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Quốc</a:t>
            </a:r>
            <a:endParaRPr lang="en-US" sz="2600" dirty="0">
              <a:solidFill>
                <a:srgbClr val="FF0000"/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3D3510-04A1-3137-1896-70140F940EF7}"/>
              </a:ext>
            </a:extLst>
          </p:cNvPr>
          <p:cNvSpPr txBox="1"/>
          <p:nvPr/>
        </p:nvSpPr>
        <p:spPr>
          <a:xfrm>
            <a:off x="796903" y="2294113"/>
            <a:ext cx="5072955" cy="2229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Trò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chơi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“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Truyền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điện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”</a:t>
            </a:r>
          </a:p>
          <a:p>
            <a:pPr algn="just">
              <a:lnSpc>
                <a:spcPct val="150000"/>
              </a:lnSpc>
            </a:pP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vòng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3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hãy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thực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kể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việc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tình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yêu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quê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hương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đất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DFC03C4-5A67-8314-E4EA-3252D60100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2144" y="2481311"/>
            <a:ext cx="4227871" cy="25768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9E8364D-2F8B-70E8-98DF-56EE20FCD998}"/>
              </a:ext>
            </a:extLst>
          </p:cNvPr>
          <p:cNvSpPr txBox="1"/>
          <p:nvPr/>
        </p:nvSpPr>
        <p:spPr>
          <a:xfrm>
            <a:off x="1569537" y="5253131"/>
            <a:ext cx="6925534" cy="1121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Dọn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dẹp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đường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làng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ngõ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xóm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chăm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ngoan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giỏi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…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B69CB9D-A11A-8835-80AE-EFF108FD0B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1" t="24676" r="24484" b="21813"/>
          <a:stretch/>
        </p:blipFill>
        <p:spPr>
          <a:xfrm>
            <a:off x="-57512" y="5002857"/>
            <a:ext cx="1699497" cy="141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861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B2EF83D7-390C-8C87-7DA4-4EE4B91EF353}"/>
              </a:ext>
            </a:extLst>
          </p:cNvPr>
          <p:cNvSpPr/>
          <p:nvPr/>
        </p:nvSpPr>
        <p:spPr>
          <a:xfrm>
            <a:off x="9447143" y="1871330"/>
            <a:ext cx="3965830" cy="2269523"/>
          </a:xfrm>
          <a:custGeom>
            <a:avLst/>
            <a:gdLst>
              <a:gd name="connsiteX0" fmla="*/ 3965830 w 3965830"/>
              <a:gd name="connsiteY0" fmla="*/ 483776 h 2269523"/>
              <a:gd name="connsiteX1" fmla="*/ 3947542 w 3965830"/>
              <a:gd name="connsiteY1" fmla="*/ 480823 h 2269523"/>
              <a:gd name="connsiteX2" fmla="*/ 3833052 w 3965830"/>
              <a:gd name="connsiteY2" fmla="*/ 418720 h 2269523"/>
              <a:gd name="connsiteX3" fmla="*/ 3836100 w 3965830"/>
              <a:gd name="connsiteY3" fmla="*/ 385287 h 2269523"/>
              <a:gd name="connsiteX4" fmla="*/ 3573400 w 3965830"/>
              <a:gd name="connsiteY4" fmla="*/ 161069 h 2269523"/>
              <a:gd name="connsiteX5" fmla="*/ 3461767 w 3965830"/>
              <a:gd name="connsiteY5" fmla="*/ 182976 h 2269523"/>
              <a:gd name="connsiteX6" fmla="*/ 3293175 w 3965830"/>
              <a:gd name="connsiteY6" fmla="*/ 130684 h 2269523"/>
              <a:gd name="connsiteX7" fmla="*/ 3093816 w 3965830"/>
              <a:gd name="connsiteY7" fmla="*/ 210504 h 2269523"/>
              <a:gd name="connsiteX8" fmla="*/ 2831974 w 3965830"/>
              <a:gd name="connsiteY8" fmla="*/ 1 h 2269523"/>
              <a:gd name="connsiteX9" fmla="*/ 2626996 w 3965830"/>
              <a:gd name="connsiteY9" fmla="*/ 85726 h 2269523"/>
              <a:gd name="connsiteX10" fmla="*/ 2515839 w 3965830"/>
              <a:gd name="connsiteY10" fmla="*/ 55056 h 2269523"/>
              <a:gd name="connsiteX11" fmla="*/ 2328673 w 3965830"/>
              <a:gd name="connsiteY11" fmla="*/ 195359 h 2269523"/>
              <a:gd name="connsiteX12" fmla="*/ 2146364 w 3965830"/>
              <a:gd name="connsiteY12" fmla="*/ 358332 h 2269523"/>
              <a:gd name="connsiteX13" fmla="*/ 2189894 w 3965830"/>
              <a:gd name="connsiteY13" fmla="*/ 461678 h 2269523"/>
              <a:gd name="connsiteX14" fmla="*/ 2147031 w 3965830"/>
              <a:gd name="connsiteY14" fmla="*/ 583122 h 2269523"/>
              <a:gd name="connsiteX15" fmla="*/ 2159414 w 3965830"/>
              <a:gd name="connsiteY15" fmla="*/ 649511 h 2269523"/>
              <a:gd name="connsiteX16" fmla="*/ 2092739 w 3965830"/>
              <a:gd name="connsiteY16" fmla="*/ 688087 h 2269523"/>
              <a:gd name="connsiteX17" fmla="*/ 1930337 w 3965830"/>
              <a:gd name="connsiteY17" fmla="*/ 637986 h 2269523"/>
              <a:gd name="connsiteX18" fmla="*/ 1678020 w 3965830"/>
              <a:gd name="connsiteY18" fmla="*/ 855632 h 2269523"/>
              <a:gd name="connsiteX19" fmla="*/ 1689831 w 3965830"/>
              <a:gd name="connsiteY19" fmla="*/ 920688 h 2269523"/>
              <a:gd name="connsiteX20" fmla="*/ 1530954 w 3965830"/>
              <a:gd name="connsiteY20" fmla="*/ 1054324 h 2269523"/>
              <a:gd name="connsiteX21" fmla="*/ 1362266 w 3965830"/>
              <a:gd name="connsiteY21" fmla="*/ 1011366 h 2269523"/>
              <a:gd name="connsiteX22" fmla="*/ 1067658 w 3965830"/>
              <a:gd name="connsiteY22" fmla="*/ 1203485 h 2269523"/>
              <a:gd name="connsiteX23" fmla="*/ 983362 w 3965830"/>
              <a:gd name="connsiteY23" fmla="*/ 1190626 h 2269523"/>
              <a:gd name="connsiteX24" fmla="*/ 742951 w 3965830"/>
              <a:gd name="connsiteY24" fmla="*/ 1369791 h 2269523"/>
              <a:gd name="connsiteX25" fmla="*/ 607791 w 3965830"/>
              <a:gd name="connsiteY25" fmla="*/ 1417702 h 2269523"/>
              <a:gd name="connsiteX26" fmla="*/ 441770 w 3965830"/>
              <a:gd name="connsiteY26" fmla="*/ 1346932 h 2269523"/>
              <a:gd name="connsiteX27" fmla="*/ 234697 w 3965830"/>
              <a:gd name="connsiteY27" fmla="*/ 1522668 h 2269523"/>
              <a:gd name="connsiteX28" fmla="*/ 153163 w 3965830"/>
              <a:gd name="connsiteY28" fmla="*/ 1502665 h 2269523"/>
              <a:gd name="connsiteX29" fmla="*/ 1 w 3965830"/>
              <a:gd name="connsiteY29" fmla="*/ 1634872 h 2269523"/>
              <a:gd name="connsiteX30" fmla="*/ 154020 w 3965830"/>
              <a:gd name="connsiteY30" fmla="*/ 1766317 h 2269523"/>
              <a:gd name="connsiteX31" fmla="*/ 191358 w 3965830"/>
              <a:gd name="connsiteY31" fmla="*/ 1762126 h 2269523"/>
              <a:gd name="connsiteX32" fmla="*/ 316802 w 3965830"/>
              <a:gd name="connsiteY32" fmla="*/ 1812418 h 2269523"/>
              <a:gd name="connsiteX33" fmla="*/ 409671 w 3965830"/>
              <a:gd name="connsiteY33" fmla="*/ 1787082 h 2269523"/>
              <a:gd name="connsiteX34" fmla="*/ 551879 w 3965830"/>
              <a:gd name="connsiteY34" fmla="*/ 1858329 h 2269523"/>
              <a:gd name="connsiteX35" fmla="*/ 595218 w 3965830"/>
              <a:gd name="connsiteY35" fmla="*/ 1853090 h 2269523"/>
              <a:gd name="connsiteX36" fmla="*/ 750952 w 3965830"/>
              <a:gd name="connsiteY36" fmla="*/ 1950912 h 2269523"/>
              <a:gd name="connsiteX37" fmla="*/ 802101 w 3965830"/>
              <a:gd name="connsiteY37" fmla="*/ 1943673 h 2269523"/>
              <a:gd name="connsiteX38" fmla="*/ 913734 w 3965830"/>
              <a:gd name="connsiteY38" fmla="*/ 1981582 h 2269523"/>
              <a:gd name="connsiteX39" fmla="*/ 1018223 w 3965830"/>
              <a:gd name="connsiteY39" fmla="*/ 1948531 h 2269523"/>
              <a:gd name="connsiteX40" fmla="*/ 1275589 w 3965830"/>
              <a:gd name="connsiteY40" fmla="*/ 2127982 h 2269523"/>
              <a:gd name="connsiteX41" fmla="*/ 1471518 w 3965830"/>
              <a:gd name="connsiteY41" fmla="*/ 2051400 h 2269523"/>
              <a:gd name="connsiteX42" fmla="*/ 1709453 w 3965830"/>
              <a:gd name="connsiteY42" fmla="*/ 2181226 h 2269523"/>
              <a:gd name="connsiteX43" fmla="*/ 1932052 w 3965830"/>
              <a:gd name="connsiteY43" fmla="*/ 2073594 h 2269523"/>
              <a:gd name="connsiteX44" fmla="*/ 2143126 w 3965830"/>
              <a:gd name="connsiteY44" fmla="*/ 2164748 h 2269523"/>
              <a:gd name="connsiteX45" fmla="*/ 2384680 w 3965830"/>
              <a:gd name="connsiteY45" fmla="*/ 2025492 h 2269523"/>
              <a:gd name="connsiteX46" fmla="*/ 2477072 w 3965830"/>
              <a:gd name="connsiteY46" fmla="*/ 2039875 h 2269523"/>
              <a:gd name="connsiteX47" fmla="*/ 2502981 w 3965830"/>
              <a:gd name="connsiteY47" fmla="*/ 2038732 h 2269523"/>
              <a:gd name="connsiteX48" fmla="*/ 2685003 w 3965830"/>
              <a:gd name="connsiteY48" fmla="*/ 2101502 h 2269523"/>
              <a:gd name="connsiteX49" fmla="*/ 2851024 w 3965830"/>
              <a:gd name="connsiteY49" fmla="*/ 2050067 h 2269523"/>
              <a:gd name="connsiteX50" fmla="*/ 2895411 w 3965830"/>
              <a:gd name="connsiteY50" fmla="*/ 2069498 h 2269523"/>
              <a:gd name="connsiteX51" fmla="*/ 3155348 w 3965830"/>
              <a:gd name="connsiteY51" fmla="*/ 2263236 h 2269523"/>
              <a:gd name="connsiteX52" fmla="*/ 3399283 w 3965830"/>
              <a:gd name="connsiteY52" fmla="*/ 2118361 h 2269523"/>
              <a:gd name="connsiteX53" fmla="*/ 3453004 w 3965830"/>
              <a:gd name="connsiteY53" fmla="*/ 2123028 h 2269523"/>
              <a:gd name="connsiteX54" fmla="*/ 3544920 w 3965830"/>
              <a:gd name="connsiteY54" fmla="*/ 2108265 h 2269523"/>
              <a:gd name="connsiteX55" fmla="*/ 3796856 w 3965830"/>
              <a:gd name="connsiteY55" fmla="*/ 2269523 h 2269523"/>
              <a:gd name="connsiteX56" fmla="*/ 3948780 w 3965830"/>
              <a:gd name="connsiteY56" fmla="*/ 2227232 h 2269523"/>
              <a:gd name="connsiteX57" fmla="*/ 3965544 w 3965830"/>
              <a:gd name="connsiteY57" fmla="*/ 2237805 h 2269523"/>
              <a:gd name="connsiteX58" fmla="*/ 3965544 w 3965830"/>
              <a:gd name="connsiteY58" fmla="*/ 483776 h 2269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3965830" h="2269523">
                <a:moveTo>
                  <a:pt x="3965830" y="483776"/>
                </a:moveTo>
                <a:cubicBezTo>
                  <a:pt x="3959829" y="482633"/>
                  <a:pt x="3953733" y="481585"/>
                  <a:pt x="3947542" y="480823"/>
                </a:cubicBezTo>
                <a:cubicBezTo>
                  <a:pt x="3916681" y="452248"/>
                  <a:pt x="3877533" y="430531"/>
                  <a:pt x="3833052" y="418720"/>
                </a:cubicBezTo>
                <a:cubicBezTo>
                  <a:pt x="3834956" y="407766"/>
                  <a:pt x="3836194" y="396622"/>
                  <a:pt x="3836100" y="385287"/>
                </a:cubicBezTo>
                <a:cubicBezTo>
                  <a:pt x="3835718" y="261081"/>
                  <a:pt x="3718085" y="160783"/>
                  <a:pt x="3573400" y="161069"/>
                </a:cubicBezTo>
                <a:cubicBezTo>
                  <a:pt x="3533395" y="161164"/>
                  <a:pt x="3495676" y="169165"/>
                  <a:pt x="3461767" y="182976"/>
                </a:cubicBezTo>
                <a:cubicBezTo>
                  <a:pt x="3416142" y="150210"/>
                  <a:pt x="3357373" y="130494"/>
                  <a:pt x="3293175" y="130684"/>
                </a:cubicBezTo>
                <a:cubicBezTo>
                  <a:pt x="3213164" y="130875"/>
                  <a:pt x="3141727" y="161926"/>
                  <a:pt x="3093816" y="210504"/>
                </a:cubicBezTo>
                <a:cubicBezTo>
                  <a:pt x="3085148" y="92775"/>
                  <a:pt x="2971229" y="-380"/>
                  <a:pt x="2831974" y="1"/>
                </a:cubicBezTo>
                <a:cubicBezTo>
                  <a:pt x="2748725" y="192"/>
                  <a:pt x="2674907" y="33720"/>
                  <a:pt x="2626996" y="85726"/>
                </a:cubicBezTo>
                <a:cubicBezTo>
                  <a:pt x="2595754" y="66390"/>
                  <a:pt x="2557368" y="54960"/>
                  <a:pt x="2515839" y="55056"/>
                </a:cubicBezTo>
                <a:cubicBezTo>
                  <a:pt x="2420113" y="55246"/>
                  <a:pt x="2341436" y="116301"/>
                  <a:pt x="2328673" y="195359"/>
                </a:cubicBezTo>
                <a:cubicBezTo>
                  <a:pt x="2227136" y="198788"/>
                  <a:pt x="2146078" y="270416"/>
                  <a:pt x="2146364" y="358332"/>
                </a:cubicBezTo>
                <a:cubicBezTo>
                  <a:pt x="2146460" y="397575"/>
                  <a:pt x="2162843" y="433579"/>
                  <a:pt x="2189894" y="461678"/>
                </a:cubicBezTo>
                <a:cubicBezTo>
                  <a:pt x="2162747" y="496349"/>
                  <a:pt x="2146936" y="538164"/>
                  <a:pt x="2147031" y="583122"/>
                </a:cubicBezTo>
                <a:cubicBezTo>
                  <a:pt x="2147127" y="606267"/>
                  <a:pt x="2151508" y="628556"/>
                  <a:pt x="2159414" y="649511"/>
                </a:cubicBezTo>
                <a:cubicBezTo>
                  <a:pt x="2134744" y="659322"/>
                  <a:pt x="2112265" y="672371"/>
                  <a:pt x="2092739" y="688087"/>
                </a:cubicBezTo>
                <a:cubicBezTo>
                  <a:pt x="2048733" y="656655"/>
                  <a:pt x="1992155" y="637795"/>
                  <a:pt x="1930337" y="637986"/>
                </a:cubicBezTo>
                <a:cubicBezTo>
                  <a:pt x="1790606" y="638367"/>
                  <a:pt x="1677639" y="735807"/>
                  <a:pt x="1678020" y="855632"/>
                </a:cubicBezTo>
                <a:cubicBezTo>
                  <a:pt x="1678116" y="878301"/>
                  <a:pt x="1682306" y="900209"/>
                  <a:pt x="1689831" y="920688"/>
                </a:cubicBezTo>
                <a:cubicBezTo>
                  <a:pt x="1615631" y="941738"/>
                  <a:pt x="1556957" y="991363"/>
                  <a:pt x="1530954" y="1054324"/>
                </a:cubicBezTo>
                <a:cubicBezTo>
                  <a:pt x="1482472" y="1027082"/>
                  <a:pt x="1424560" y="1011175"/>
                  <a:pt x="1362266" y="1011366"/>
                </a:cubicBezTo>
                <a:cubicBezTo>
                  <a:pt x="1221773" y="1011747"/>
                  <a:pt x="1103853" y="1092900"/>
                  <a:pt x="1067658" y="1203485"/>
                </a:cubicBezTo>
                <a:cubicBezTo>
                  <a:pt x="1041369" y="1195198"/>
                  <a:pt x="1012985" y="1190531"/>
                  <a:pt x="983362" y="1190626"/>
                </a:cubicBezTo>
                <a:cubicBezTo>
                  <a:pt x="860870" y="1190912"/>
                  <a:pt x="760001" y="1268731"/>
                  <a:pt x="742951" y="1369791"/>
                </a:cubicBezTo>
                <a:cubicBezTo>
                  <a:pt x="690658" y="1371220"/>
                  <a:pt x="643415" y="1389127"/>
                  <a:pt x="607791" y="1417702"/>
                </a:cubicBezTo>
                <a:cubicBezTo>
                  <a:pt x="569691" y="1374649"/>
                  <a:pt x="509588" y="1346741"/>
                  <a:pt x="441770" y="1346932"/>
                </a:cubicBezTo>
                <a:cubicBezTo>
                  <a:pt x="328137" y="1347217"/>
                  <a:pt x="236316" y="1425608"/>
                  <a:pt x="234697" y="1522668"/>
                </a:cubicBezTo>
                <a:cubicBezTo>
                  <a:pt x="210980" y="1509999"/>
                  <a:pt x="183071" y="1502570"/>
                  <a:pt x="153163" y="1502665"/>
                </a:cubicBezTo>
                <a:cubicBezTo>
                  <a:pt x="68295" y="1502856"/>
                  <a:pt x="-285" y="1562006"/>
                  <a:pt x="1" y="1634872"/>
                </a:cubicBezTo>
                <a:cubicBezTo>
                  <a:pt x="287" y="1707643"/>
                  <a:pt x="69248" y="1766508"/>
                  <a:pt x="154020" y="1766317"/>
                </a:cubicBezTo>
                <a:cubicBezTo>
                  <a:pt x="166879" y="1766317"/>
                  <a:pt x="179357" y="1764698"/>
                  <a:pt x="191358" y="1762126"/>
                </a:cubicBezTo>
                <a:cubicBezTo>
                  <a:pt x="221266" y="1792987"/>
                  <a:pt x="266415" y="1812514"/>
                  <a:pt x="316802" y="1812418"/>
                </a:cubicBezTo>
                <a:cubicBezTo>
                  <a:pt x="351378" y="1812323"/>
                  <a:pt x="383382" y="1802893"/>
                  <a:pt x="409671" y="1787082"/>
                </a:cubicBezTo>
                <a:cubicBezTo>
                  <a:pt x="437579" y="1829754"/>
                  <a:pt x="490824" y="1858519"/>
                  <a:pt x="551879" y="1858329"/>
                </a:cubicBezTo>
                <a:cubicBezTo>
                  <a:pt x="566929" y="1858329"/>
                  <a:pt x="581407" y="1856424"/>
                  <a:pt x="595218" y="1853090"/>
                </a:cubicBezTo>
                <a:cubicBezTo>
                  <a:pt x="615887" y="1909859"/>
                  <a:pt x="677895" y="1951102"/>
                  <a:pt x="750952" y="1950912"/>
                </a:cubicBezTo>
                <a:cubicBezTo>
                  <a:pt x="768859" y="1950912"/>
                  <a:pt x="786004" y="1948245"/>
                  <a:pt x="802101" y="1943673"/>
                </a:cubicBezTo>
                <a:cubicBezTo>
                  <a:pt x="831343" y="1967199"/>
                  <a:pt x="870491" y="1981677"/>
                  <a:pt x="913734" y="1981582"/>
                </a:cubicBezTo>
                <a:cubicBezTo>
                  <a:pt x="953549" y="1981487"/>
                  <a:pt x="990029" y="1969009"/>
                  <a:pt x="1018223" y="1948531"/>
                </a:cubicBezTo>
                <a:cubicBezTo>
                  <a:pt x="1042798" y="2051210"/>
                  <a:pt x="1148716" y="2128267"/>
                  <a:pt x="1275589" y="2127982"/>
                </a:cubicBezTo>
                <a:cubicBezTo>
                  <a:pt x="1353789" y="2127791"/>
                  <a:pt x="1423607" y="2098073"/>
                  <a:pt x="1471518" y="2051400"/>
                </a:cubicBezTo>
                <a:cubicBezTo>
                  <a:pt x="1513428" y="2128172"/>
                  <a:pt x="1604106" y="2181512"/>
                  <a:pt x="1709453" y="2181226"/>
                </a:cubicBezTo>
                <a:cubicBezTo>
                  <a:pt x="1803845" y="2181036"/>
                  <a:pt x="1886141" y="2137888"/>
                  <a:pt x="1932052" y="2073594"/>
                </a:cubicBezTo>
                <a:cubicBezTo>
                  <a:pt x="1979962" y="2128934"/>
                  <a:pt x="2056544" y="2164939"/>
                  <a:pt x="2143126" y="2164748"/>
                </a:cubicBezTo>
                <a:cubicBezTo>
                  <a:pt x="2252282" y="2164462"/>
                  <a:pt x="2345532" y="2107026"/>
                  <a:pt x="2384680" y="2025492"/>
                </a:cubicBezTo>
                <a:cubicBezTo>
                  <a:pt x="2413445" y="2034732"/>
                  <a:pt x="2444497" y="2039971"/>
                  <a:pt x="2477072" y="2039875"/>
                </a:cubicBezTo>
                <a:cubicBezTo>
                  <a:pt x="2485836" y="2039875"/>
                  <a:pt x="2494503" y="2039399"/>
                  <a:pt x="2502981" y="2038732"/>
                </a:cubicBezTo>
                <a:cubicBezTo>
                  <a:pt x="2550225" y="2077690"/>
                  <a:pt x="2614328" y="2101692"/>
                  <a:pt x="2685003" y="2101502"/>
                </a:cubicBezTo>
                <a:cubicBezTo>
                  <a:pt x="2748059" y="2101311"/>
                  <a:pt x="2805875" y="2082071"/>
                  <a:pt x="2851024" y="2050067"/>
                </a:cubicBezTo>
                <a:cubicBezTo>
                  <a:pt x="2864931" y="2057687"/>
                  <a:pt x="2879789" y="2064164"/>
                  <a:pt x="2895411" y="2069498"/>
                </a:cubicBezTo>
                <a:cubicBezTo>
                  <a:pt x="2913127" y="2179131"/>
                  <a:pt x="3022760" y="2263522"/>
                  <a:pt x="3155348" y="2263236"/>
                </a:cubicBezTo>
                <a:cubicBezTo>
                  <a:pt x="3266981" y="2262951"/>
                  <a:pt x="3361754" y="2202753"/>
                  <a:pt x="3399283" y="2118361"/>
                </a:cubicBezTo>
                <a:cubicBezTo>
                  <a:pt x="3416618" y="2121409"/>
                  <a:pt x="3434621" y="2123028"/>
                  <a:pt x="3453004" y="2123028"/>
                </a:cubicBezTo>
                <a:cubicBezTo>
                  <a:pt x="3485484" y="2122933"/>
                  <a:pt x="3516345" y="2117599"/>
                  <a:pt x="3544920" y="2108265"/>
                </a:cubicBezTo>
                <a:cubicBezTo>
                  <a:pt x="3577020" y="2201610"/>
                  <a:pt x="3677699" y="2269714"/>
                  <a:pt x="3796856" y="2269523"/>
                </a:cubicBezTo>
                <a:cubicBezTo>
                  <a:pt x="3853625" y="2269428"/>
                  <a:pt x="3906013" y="2253616"/>
                  <a:pt x="3948780" y="2227232"/>
                </a:cubicBezTo>
                <a:cubicBezTo>
                  <a:pt x="3954209" y="2230947"/>
                  <a:pt x="3959829" y="2234471"/>
                  <a:pt x="3965544" y="2237805"/>
                </a:cubicBezTo>
                <a:lnTo>
                  <a:pt x="3965544" y="483776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37910">
                <a:srgbClr val="FAFEFE"/>
              </a:gs>
              <a:gs pos="100000">
                <a:srgbClr val="81D2E7"/>
              </a:gs>
            </a:gsLst>
            <a:lin ang="5656845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UTM Avo" panose="02040603050506020204" pitchFamily="18" charset="0"/>
            </a:endParaRPr>
          </a:p>
        </p:txBody>
      </p:sp>
      <p:pic>
        <p:nvPicPr>
          <p:cNvPr id="53" name="Picture 52" descr="Logo, company name&#10;&#10;Description automatically generated">
            <a:extLst>
              <a:ext uri="{FF2B5EF4-FFF2-40B4-BE49-F238E27FC236}">
                <a16:creationId xmlns:a16="http://schemas.microsoft.com/office/drawing/2014/main" id="{54F59E88-5D68-25B6-A9B6-24ACA2713EB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6014" cy="84367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88F22B0-1CB9-CFCC-077F-3BFF4B25084F}"/>
              </a:ext>
            </a:extLst>
          </p:cNvPr>
          <p:cNvGrpSpPr/>
          <p:nvPr/>
        </p:nvGrpSpPr>
        <p:grpSpPr>
          <a:xfrm>
            <a:off x="914401" y="296195"/>
            <a:ext cx="10237493" cy="1545336"/>
            <a:chOff x="313163" y="231911"/>
            <a:chExt cx="11502886" cy="2054087"/>
          </a:xfrm>
        </p:grpSpPr>
        <p:sp>
          <p:nvSpPr>
            <p:cNvPr id="3" name="Rectangle: Diagonal Corners Snipped 2">
              <a:extLst>
                <a:ext uri="{FF2B5EF4-FFF2-40B4-BE49-F238E27FC236}">
                  <a16:creationId xmlns:a16="http://schemas.microsoft.com/office/drawing/2014/main" id="{18D449C3-290B-4FB8-EB26-93A73F21B651}"/>
                </a:ext>
              </a:extLst>
            </p:cNvPr>
            <p:cNvSpPr/>
            <p:nvPr/>
          </p:nvSpPr>
          <p:spPr>
            <a:xfrm>
              <a:off x="313163" y="231911"/>
              <a:ext cx="11502886" cy="2054087"/>
            </a:xfrm>
            <a:prstGeom prst="snip2Diag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B9A0C49-D9DA-3F8D-F1DB-74A5E5676005}"/>
                </a:ext>
              </a:extLst>
            </p:cNvPr>
            <p:cNvSpPr txBox="1"/>
            <p:nvPr/>
          </p:nvSpPr>
          <p:spPr>
            <a:xfrm>
              <a:off x="892762" y="398918"/>
              <a:ext cx="10400987" cy="17193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 err="1">
                  <a:latin typeface="UTM Avo" panose="02040603050506020204" pitchFamily="18" charset="0"/>
                </a:rPr>
                <a:t>Những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hình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ảnh</a:t>
              </a:r>
              <a:r>
                <a:rPr lang="en-US" sz="2800" dirty="0">
                  <a:latin typeface="UTM Avo" panose="02040603050506020204" pitchFamily="18" charset="0"/>
                </a:rPr>
                <a:t>, </a:t>
              </a:r>
              <a:r>
                <a:rPr lang="en-US" sz="2800" dirty="0" err="1">
                  <a:latin typeface="UTM Avo" panose="02040603050506020204" pitchFamily="18" charset="0"/>
                </a:rPr>
                <a:t>bức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tranh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nào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nói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về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chủ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đề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các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chú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bộ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đội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đang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bảo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vệ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biên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giới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hải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đảo</a:t>
              </a:r>
              <a:r>
                <a:rPr lang="en-US" sz="2800" dirty="0">
                  <a:latin typeface="UTM Avo" panose="02040603050506020204" pitchFamily="18" charset="0"/>
                </a:rPr>
                <a:t>?</a:t>
              </a:r>
            </a:p>
          </p:txBody>
        </p:sp>
      </p:grpSp>
      <p:pic>
        <p:nvPicPr>
          <p:cNvPr id="1026" name="Picture 2" descr="Cách vẽ tranh chú bộ đội Hải Quân bảo vệ biển đảo đẹp, đơn giản">
            <a:extLst>
              <a:ext uri="{FF2B5EF4-FFF2-40B4-BE49-F238E27FC236}">
                <a16:creationId xmlns:a16="http://schemas.microsoft.com/office/drawing/2014/main" id="{764C5136-109D-2218-033A-58D46952C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07" y="2363090"/>
            <a:ext cx="2895600" cy="1777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hát huy sức mạnh tổng hợp để bảo vệ vững chắc chủ quyền lãnh thổ, an ninh biên  giới quốc gia">
            <a:extLst>
              <a:ext uri="{FF2B5EF4-FFF2-40B4-BE49-F238E27FC236}">
                <a16:creationId xmlns:a16="http://schemas.microsoft.com/office/drawing/2014/main" id="{72386BC6-A1A3-6394-F1E7-F949FAD20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9" y="4423782"/>
            <a:ext cx="2665412" cy="1777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hững người lính Trường Sa một lòng sắt son với Đảng">
            <a:extLst>
              <a:ext uri="{FF2B5EF4-FFF2-40B4-BE49-F238E27FC236}">
                <a16:creationId xmlns:a16="http://schemas.microsoft.com/office/drawing/2014/main" id="{5532AC3E-12B8-6DC2-4AB1-A71D867F9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539" y="2405282"/>
            <a:ext cx="2644370" cy="1758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ộ đội về làng giúp dân xây nhà | Báo Gia Lai điện tử">
            <a:extLst>
              <a:ext uri="{FF2B5EF4-FFF2-40B4-BE49-F238E27FC236}">
                <a16:creationId xmlns:a16="http://schemas.microsoft.com/office/drawing/2014/main" id="{4E3FF55D-19CD-E9A2-C5E8-3E92653ED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371" y="2435081"/>
            <a:ext cx="2493961" cy="1735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Luật Biên phòng Việt Nam phù hợp với yêu cầu xây dựng, quản lý, bảo vệ biên  giới | baotintuc.vn">
            <a:extLst>
              <a:ext uri="{FF2B5EF4-FFF2-40B4-BE49-F238E27FC236}">
                <a16:creationId xmlns:a16="http://schemas.microsoft.com/office/drawing/2014/main" id="{3375F603-24C4-64A8-0A2F-045B59284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790" y="4423782"/>
            <a:ext cx="2644370" cy="1770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5">
            <a:hlinkClick r:id="rId15" action="ppaction://hlinksldjump"/>
            <a:extLst>
              <a:ext uri="{FF2B5EF4-FFF2-40B4-BE49-F238E27FC236}">
                <a16:creationId xmlns:a16="http://schemas.microsoft.com/office/drawing/2014/main" id="{43EC9889-7AE9-01F4-3ABE-728DA59D994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047" y="-113896"/>
            <a:ext cx="1113792" cy="1071468"/>
          </a:xfrm>
          <a:prstGeom prst="rect">
            <a:avLst/>
          </a:prstGeom>
        </p:spPr>
      </p:pic>
      <p:pic>
        <p:nvPicPr>
          <p:cNvPr id="22" name="6">
            <a:hlinkClick r:id="rId17" action="ppaction://hlinksldjump"/>
            <a:extLst>
              <a:ext uri="{FF2B5EF4-FFF2-40B4-BE49-F238E27FC236}">
                <a16:creationId xmlns:a16="http://schemas.microsoft.com/office/drawing/2014/main" id="{05468174-E322-C30D-A968-9FA566FE522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24845">
            <a:off x="10612280" y="770792"/>
            <a:ext cx="1204011" cy="1076758"/>
          </a:xfrm>
          <a:prstGeom prst="rect">
            <a:avLst/>
          </a:prstGeom>
        </p:spPr>
      </p:pic>
      <p:pic>
        <p:nvPicPr>
          <p:cNvPr id="23" name="2">
            <a:hlinkClick r:id="rId19" action="ppaction://hlinksldjump"/>
            <a:extLst>
              <a:ext uri="{FF2B5EF4-FFF2-40B4-BE49-F238E27FC236}">
                <a16:creationId xmlns:a16="http://schemas.microsoft.com/office/drawing/2014/main" id="{347830F9-C700-F22B-1990-0ECD240FADF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6" y="761495"/>
            <a:ext cx="1290825" cy="953839"/>
          </a:xfrm>
          <a:prstGeom prst="rect">
            <a:avLst/>
          </a:prstGeom>
        </p:spPr>
      </p:pic>
      <p:pic>
        <p:nvPicPr>
          <p:cNvPr id="5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92C749C7-1E3C-645B-8701-72CBFEC6DC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4284602" y="1571625"/>
            <a:ext cx="609600" cy="609600"/>
          </a:xfrm>
          <a:prstGeom prst="rect">
            <a:avLst/>
          </a:prstGeom>
        </p:spPr>
      </p:pic>
      <p:pic>
        <p:nvPicPr>
          <p:cNvPr id="7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4E169557-422E-613B-5DD0-6C1F7CC0FB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4157423" y="3872255"/>
            <a:ext cx="609600" cy="609600"/>
          </a:xfrm>
          <a:prstGeom prst="rect">
            <a:avLst/>
          </a:prstGeom>
        </p:spPr>
      </p:pic>
      <p:pic>
        <p:nvPicPr>
          <p:cNvPr id="8" name="Fail-sound-effect-www_tiengdong_com">
            <a:hlinkClick r:id="" action="ppaction://media"/>
            <a:extLst>
              <a:ext uri="{FF2B5EF4-FFF2-40B4-BE49-F238E27FC236}">
                <a16:creationId xmlns:a16="http://schemas.microsoft.com/office/drawing/2014/main" id="{43D6B1A5-F56E-8C3A-A780-F30EE3B9F9D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737566" y="4981575"/>
            <a:ext cx="609600" cy="609600"/>
          </a:xfrm>
          <a:prstGeom prst="rect">
            <a:avLst/>
          </a:prstGeom>
        </p:spPr>
      </p:pic>
      <p:pic>
        <p:nvPicPr>
          <p:cNvPr id="9" name="Fail-sound-effect-www_tiengdong_com">
            <a:hlinkClick r:id="" action="ppaction://media"/>
            <a:extLst>
              <a:ext uri="{FF2B5EF4-FFF2-40B4-BE49-F238E27FC236}">
                <a16:creationId xmlns:a16="http://schemas.microsoft.com/office/drawing/2014/main" id="{E1314B5D-5E0C-505E-C43F-C9B4696208C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755741" y="4218330"/>
            <a:ext cx="609600" cy="609600"/>
          </a:xfrm>
          <a:prstGeom prst="rect">
            <a:avLst/>
          </a:prstGeom>
        </p:spPr>
      </p:pic>
      <p:pic>
        <p:nvPicPr>
          <p:cNvPr id="10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5EFFDCBF-E70E-C2BC-4A24-B0197351B9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848154" y="702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055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606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60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59259E-6 L -0.6013 0.33102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65" y="165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22222E-6 L -0.25052 0.4541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26" y="227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44444E-6 L 0.36901 0.16736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51" y="83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, letter&#10;&#10;Description automatically generated">
            <a:extLst>
              <a:ext uri="{FF2B5EF4-FFF2-40B4-BE49-F238E27FC236}">
                <a16:creationId xmlns:a16="http://schemas.microsoft.com/office/drawing/2014/main" id="{E71943C4-72F2-262D-5D99-C05461C7DE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902" y="171449"/>
            <a:ext cx="12458902" cy="579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206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66187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2792B2-84F8-3021-DF70-1DC54CA563A4}"/>
              </a:ext>
            </a:extLst>
          </p:cNvPr>
          <p:cNvSpPr txBox="1"/>
          <p:nvPr/>
        </p:nvSpPr>
        <p:spPr>
          <a:xfrm>
            <a:off x="600075" y="1455628"/>
            <a:ext cx="10334625" cy="4255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2800" dirty="0" err="1">
                <a:latin typeface="UTM Avo" panose="02040603050506020204" pitchFamily="18" charset="0"/>
              </a:rPr>
              <a:t>Hành</a:t>
            </a:r>
            <a:r>
              <a:rPr lang="en-US" sz="2800" dirty="0">
                <a:latin typeface="UTM Avo" panose="02040603050506020204" pitchFamily="18" charset="0"/>
              </a:rPr>
              <a:t> vi, </a:t>
            </a:r>
            <a:r>
              <a:rPr lang="en-US" sz="2800" dirty="0" err="1">
                <a:latin typeface="UTM Avo" panose="02040603050506020204" pitchFamily="18" charset="0"/>
              </a:rPr>
              <a:t>việc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làm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thể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hiện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tình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yêu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Tổ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quốc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Việt</a:t>
            </a:r>
            <a:r>
              <a:rPr lang="en-US" sz="2800" dirty="0">
                <a:latin typeface="UTM Avo" panose="02040603050506020204" pitchFamily="18" charset="0"/>
              </a:rPr>
              <a:t> Nam: </a:t>
            </a:r>
            <a:r>
              <a:rPr lang="en-US" sz="2800" dirty="0" err="1">
                <a:latin typeface="UTM Avo" panose="02040603050506020204" pitchFamily="18" charset="0"/>
              </a:rPr>
              <a:t>nghiêm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trang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khi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chào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cờ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và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hát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Quốc</a:t>
            </a:r>
            <a:r>
              <a:rPr lang="en-US" sz="2800" dirty="0">
                <a:latin typeface="UTM Avo" panose="02040603050506020204" pitchFamily="18" charset="0"/>
              </a:rPr>
              <a:t> ca; </a:t>
            </a:r>
            <a:r>
              <a:rPr lang="en-US" sz="2800" dirty="0" err="1">
                <a:latin typeface="UTM Avo" panose="02040603050506020204" pitchFamily="18" charset="0"/>
              </a:rPr>
              <a:t>yêu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quý</a:t>
            </a:r>
            <a:r>
              <a:rPr lang="en-US" sz="2800" dirty="0">
                <a:latin typeface="UTM Avo" panose="02040603050506020204" pitchFamily="18" charset="0"/>
              </a:rPr>
              <a:t>, </a:t>
            </a:r>
            <a:r>
              <a:rPr lang="en-US" sz="2800" dirty="0" err="1">
                <a:latin typeface="UTM Avo" panose="02040603050506020204" pitchFamily="18" charset="0"/>
              </a:rPr>
              <a:t>bảo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vệ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thiên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nhiên</a:t>
            </a:r>
            <a:r>
              <a:rPr lang="en-US" sz="2800" dirty="0">
                <a:latin typeface="UTM Avo" panose="02040603050506020204" pitchFamily="18" charset="0"/>
              </a:rPr>
              <a:t>; </a:t>
            </a:r>
            <a:r>
              <a:rPr lang="en-US" sz="2800" dirty="0" err="1">
                <a:latin typeface="UTM Avo" panose="02040603050506020204" pitchFamily="18" charset="0"/>
              </a:rPr>
              <a:t>trân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trọng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và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tự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hào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truyền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thống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lịch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sử</a:t>
            </a:r>
            <a:r>
              <a:rPr lang="en-US" sz="2800" dirty="0">
                <a:latin typeface="UTM Avo" panose="02040603050506020204" pitchFamily="18" charset="0"/>
              </a:rPr>
              <a:t>, </a:t>
            </a:r>
            <a:r>
              <a:rPr lang="en-US" sz="2800" dirty="0" err="1">
                <a:latin typeface="UTM Avo" panose="02040603050506020204" pitchFamily="18" charset="0"/>
              </a:rPr>
              <a:t>văn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hóa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của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đất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nước</a:t>
            </a:r>
            <a:r>
              <a:rPr lang="en-US" sz="2800" dirty="0">
                <a:latin typeface="UTM Avo" panose="02040603050506020204" pitchFamily="18" charset="0"/>
              </a:rPr>
              <a:t>.</a:t>
            </a:r>
          </a:p>
          <a:p>
            <a:pPr marL="457200" indent="-457200" algn="just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2800" dirty="0" err="1">
                <a:latin typeface="UTM Avo" panose="02040603050506020204" pitchFamily="18" charset="0"/>
              </a:rPr>
              <a:t>Tự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hào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được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là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người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Việt</a:t>
            </a:r>
            <a:r>
              <a:rPr lang="en-US" sz="2800" dirty="0">
                <a:latin typeface="UTM Avo" panose="02040603050506020204" pitchFamily="18" charset="0"/>
              </a:rPr>
              <a:t> Nam</a:t>
            </a:r>
          </a:p>
        </p:txBody>
      </p:sp>
    </p:spTree>
    <p:extLst>
      <p:ext uri="{BB962C8B-B14F-4D97-AF65-F5344CB8AC3E}">
        <p14:creationId xmlns:p14="http://schemas.microsoft.com/office/powerpoint/2010/main" val="3115844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7FE8AC5-DDD5-3169-5F5F-8EE73B91F59C}"/>
              </a:ext>
            </a:extLst>
          </p:cNvPr>
          <p:cNvSpPr txBox="1"/>
          <p:nvPr/>
        </p:nvSpPr>
        <p:spPr>
          <a:xfrm>
            <a:off x="3905357" y="835437"/>
            <a:ext cx="5977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Hướng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dẫn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nhà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2F2931-C965-1026-DF6C-855FEF1BB48C}"/>
              </a:ext>
            </a:extLst>
          </p:cNvPr>
          <p:cNvSpPr txBox="1"/>
          <p:nvPr/>
        </p:nvSpPr>
        <p:spPr>
          <a:xfrm>
            <a:off x="460022" y="1821683"/>
            <a:ext cx="4993128" cy="193982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Hoàn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thiện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sản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phẩm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ôn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nội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dung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hôm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nay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B20C22-7A4F-1377-61C9-4182FEB04C12}"/>
              </a:ext>
            </a:extLst>
          </p:cNvPr>
          <p:cNvSpPr txBox="1"/>
          <p:nvPr/>
        </p:nvSpPr>
        <p:spPr>
          <a:xfrm>
            <a:off x="6633556" y="1835059"/>
            <a:ext cx="5131674" cy="193982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trước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mới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3: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quan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tâm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hàng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xóm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láng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giềng</a:t>
            </a:r>
            <a:endParaRPr lang="en-US" sz="2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47AE22-CED3-AE31-027A-AFD010D55C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615" y="4305211"/>
            <a:ext cx="3370769" cy="2292731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61D31C21-D2C3-A43B-7B36-570A797A84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90500" y="992650"/>
            <a:ext cx="1162050" cy="97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627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5416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CB027CB-33A2-DB8E-FDCD-11D3E26EE0D0}"/>
              </a:ext>
            </a:extLst>
          </p:cNvPr>
          <p:cNvSpPr/>
          <p:nvPr/>
        </p:nvSpPr>
        <p:spPr>
          <a:xfrm>
            <a:off x="4775418" y="3585180"/>
            <a:ext cx="2944537" cy="295847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7F0D54-B65E-6BA3-06C1-B63951AD2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6417" y="3753145"/>
            <a:ext cx="2622541" cy="26225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EB4BD1-2902-EC4A-0F38-79BCCA9B2602}"/>
              </a:ext>
            </a:extLst>
          </p:cNvPr>
          <p:cNvSpPr txBox="1"/>
          <p:nvPr/>
        </p:nvSpPr>
        <p:spPr>
          <a:xfrm>
            <a:off x="454403" y="574846"/>
            <a:ext cx="11367083" cy="141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 kết nối cộng đồng giáo viên và nhận thêm nhiều tài liệu giảng dạy,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mời quý thầy cô tham gia Group Facebook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theo đường link: 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7F7C17-E574-9332-676F-7B4FC88CD262}"/>
              </a:ext>
            </a:extLst>
          </p:cNvPr>
          <p:cNvSpPr/>
          <p:nvPr/>
        </p:nvSpPr>
        <p:spPr>
          <a:xfrm>
            <a:off x="2441908" y="2000034"/>
            <a:ext cx="7407478" cy="4616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hlinkClick r:id="rId4"/>
            <a:extLst>
              <a:ext uri="{FF2B5EF4-FFF2-40B4-BE49-F238E27FC236}">
                <a16:creationId xmlns:a16="http://schemas.microsoft.com/office/drawing/2014/main" id="{EEDCC7DA-65BA-6B5F-4904-487E49566583}"/>
              </a:ext>
            </a:extLst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Hoc10 – Đồng hành cùng giáo viên tiểu học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B892AE-66B0-F635-0B83-4AD3E5525730}"/>
              </a:ext>
            </a:extLst>
          </p:cNvPr>
          <p:cNvSpPr txBox="1"/>
          <p:nvPr/>
        </p:nvSpPr>
        <p:spPr>
          <a:xfrm>
            <a:off x="4011326" y="2381351"/>
            <a:ext cx="4321723" cy="48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Hoặc truy cập qua QR code</a:t>
            </a:r>
          </a:p>
        </p:txBody>
      </p:sp>
      <p:pic>
        <p:nvPicPr>
          <p:cNvPr id="1026" name="Picture 2" descr="Ngón Trỏ, ngón tay, Máy tính Biểu tượng Tay - tay png tải về - Miễn phí  trong suốt Tay png Tải về.">
            <a:extLst>
              <a:ext uri="{FF2B5EF4-FFF2-40B4-BE49-F238E27FC236}">
                <a16:creationId xmlns:a16="http://schemas.microsoft.com/office/drawing/2014/main" id="{7E39AE3B-04ED-AC20-C486-F5B9A97F6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79086" y="2851979"/>
            <a:ext cx="1053311" cy="74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5335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A2E2766-DD88-59AE-ED77-0BEC787826A3}"/>
              </a:ext>
            </a:extLst>
          </p:cNvPr>
          <p:cNvGrpSpPr/>
          <p:nvPr/>
        </p:nvGrpSpPr>
        <p:grpSpPr>
          <a:xfrm>
            <a:off x="492057" y="1390088"/>
            <a:ext cx="2736543" cy="1563624"/>
            <a:chOff x="309542" y="967667"/>
            <a:chExt cx="2878585" cy="1558939"/>
          </a:xfrm>
        </p:grpSpPr>
        <p:pic>
          <p:nvPicPr>
            <p:cNvPr id="3" name="Picture 2">
              <a:hlinkClick r:id="rId3"/>
              <a:extLst>
                <a:ext uri="{FF2B5EF4-FFF2-40B4-BE49-F238E27FC236}">
                  <a16:creationId xmlns:a16="http://schemas.microsoft.com/office/drawing/2014/main" id="{4446E45C-432A-AEEA-C159-9AE6613D60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B388047-69FD-772D-5B61-0D22C9010928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21193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Picture 6">
            <a:extLst>
              <a:ext uri="{FF2B5EF4-FFF2-40B4-BE49-F238E27FC236}">
                <a16:creationId xmlns:a16="http://schemas.microsoft.com/office/drawing/2014/main" id="{74EB64BD-9DCF-F405-F888-C7DCCCE77D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044382" y="8593240"/>
            <a:ext cx="3022212" cy="1692439"/>
          </a:xfrm>
          <a:prstGeom prst="rect">
            <a:avLst/>
          </a:prstGeom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id="{B2B9C6F1-CE58-C651-695E-161A36FEC992}"/>
              </a:ext>
            </a:extLst>
          </p:cNvPr>
          <p:cNvSpPr txBox="1"/>
          <p:nvPr/>
        </p:nvSpPr>
        <p:spPr>
          <a:xfrm>
            <a:off x="670499" y="1548927"/>
            <a:ext cx="987326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Hoạt</a:t>
            </a:r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động1: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Quan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sát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tranh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trả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lời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endParaRPr lang="en-US" sz="2600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id="{8EE3323D-3B0E-B9C1-1F1F-C256ADB7AA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9608" y="2210183"/>
            <a:ext cx="6052784" cy="3977936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BE936127-4EEA-F82D-C294-B2C18804E88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3" r="12351" b="21760"/>
          <a:stretch/>
        </p:blipFill>
        <p:spPr>
          <a:xfrm>
            <a:off x="465904" y="5036898"/>
            <a:ext cx="2263228" cy="1821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84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6048640-423F-1B69-DC18-6D4799C6BD94}"/>
              </a:ext>
            </a:extLst>
          </p:cNvPr>
          <p:cNvGrpSpPr/>
          <p:nvPr/>
        </p:nvGrpSpPr>
        <p:grpSpPr>
          <a:xfrm>
            <a:off x="6470029" y="252368"/>
            <a:ext cx="4470320" cy="3176632"/>
            <a:chOff x="4474944" y="402172"/>
            <a:chExt cx="3995811" cy="2770367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592FD6DC-6C4B-7091-0CA5-C1C85746F7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1376088">
              <a:off x="4474944" y="402172"/>
              <a:ext cx="3995811" cy="277036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555483" y="778668"/>
              <a:ext cx="3705191" cy="1207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UTM Avo" panose="02040603050506020204" pitchFamily="18" charset="0"/>
                </a:rPr>
                <a:t>Hãy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chỉ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ra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những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hành</a:t>
              </a:r>
              <a:r>
                <a:rPr lang="en-US" sz="2800" dirty="0">
                  <a:latin typeface="UTM Avo" panose="02040603050506020204" pitchFamily="18" charset="0"/>
                </a:rPr>
                <a:t> vi </a:t>
              </a:r>
              <a:r>
                <a:rPr lang="en-US" sz="2800" dirty="0" err="1">
                  <a:latin typeface="UTM Avo" panose="02040603050506020204" pitchFamily="18" charset="0"/>
                </a:rPr>
                <a:t>không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nghiêm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trang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khi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chào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cờ</a:t>
              </a:r>
              <a:r>
                <a:rPr lang="en-US" sz="2800" dirty="0">
                  <a:latin typeface="UTM Avo" panose="02040603050506020204" pitchFamily="18" charset="0"/>
                </a:rPr>
                <a:t>.</a:t>
              </a:r>
            </a:p>
          </p:txBody>
        </p:sp>
      </p:grpSp>
      <p:pic>
        <p:nvPicPr>
          <p:cNvPr id="6" name="Picture 5" descr="6131d3148657a26e1bfe386e7ba65811.png">
            <a:hlinkClick r:id="" action="ppaction://noaction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371819" y="3067795"/>
            <a:ext cx="2590800" cy="4117788"/>
          </a:xfrm>
          <a:prstGeom prst="rect">
            <a:avLst/>
          </a:prstGeom>
        </p:spPr>
      </p:pic>
      <p:pic>
        <p:nvPicPr>
          <p:cNvPr id="5" name="Picture 4" descr="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9050" y="5772150"/>
            <a:ext cx="12192000" cy="1143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09567F-ECDC-0BAE-ADE5-14DC686BA19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9" y="3920399"/>
            <a:ext cx="1362745" cy="2324033"/>
          </a:xfrm>
          <a:prstGeom prst="rect">
            <a:avLst/>
          </a:prstGeom>
        </p:spPr>
      </p:pic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5FBF053D-7DA9-8DAD-A948-16D17DFCC60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0410351"/>
              </p:ext>
            </p:extLst>
          </p:nvPr>
        </p:nvGraphicFramePr>
        <p:xfrm>
          <a:off x="4567088" y="2702718"/>
          <a:ext cx="5078555" cy="32388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9" imgW="10895040" imgH="6387120" progId="Photoshop.Image.16">
                  <p:embed/>
                </p:oleObj>
              </mc:Choice>
              <mc:Fallback>
                <p:oleObj name="Image" r:id="rId9" imgW="10895040" imgH="638712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567088" y="2702718"/>
                        <a:ext cx="5078555" cy="32388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" name="Group 12">
            <a:extLst>
              <a:ext uri="{FF2B5EF4-FFF2-40B4-BE49-F238E27FC236}">
                <a16:creationId xmlns:a16="http://schemas.microsoft.com/office/drawing/2014/main" id="{8304606D-6412-8176-4603-97E053E122F8}"/>
              </a:ext>
            </a:extLst>
          </p:cNvPr>
          <p:cNvGrpSpPr/>
          <p:nvPr/>
        </p:nvGrpSpPr>
        <p:grpSpPr>
          <a:xfrm>
            <a:off x="342696" y="899977"/>
            <a:ext cx="2825107" cy="1699015"/>
            <a:chOff x="2868668" y="2642891"/>
            <a:chExt cx="2825107" cy="1699015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C372C127-C296-F788-509D-3E0473EEC3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868668" y="2642891"/>
              <a:ext cx="2825107" cy="1699015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AB86947-C999-E1F2-D666-13B7CB9735DC}"/>
                </a:ext>
              </a:extLst>
            </p:cNvPr>
            <p:cNvSpPr txBox="1"/>
            <p:nvPr/>
          </p:nvSpPr>
          <p:spPr>
            <a:xfrm>
              <a:off x="3062121" y="2820692"/>
              <a:ext cx="256023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UTM Avo" panose="02040603050506020204" pitchFamily="18" charset="0"/>
                </a:rPr>
                <a:t>Trang </a:t>
              </a:r>
              <a:r>
                <a:rPr lang="en-US" sz="2400" dirty="0" err="1">
                  <a:latin typeface="UTM Avo" panose="02040603050506020204" pitchFamily="18" charset="0"/>
                </a:rPr>
                <a:t>phục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không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</a:p>
            <a:p>
              <a:pPr algn="ctr"/>
              <a:r>
                <a:rPr lang="en-US" sz="2400" dirty="0" err="1">
                  <a:latin typeface="UTM Avo" panose="02040603050506020204" pitchFamily="18" charset="0"/>
                </a:rPr>
                <a:t>chỉnh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tề</a:t>
              </a:r>
              <a:endParaRPr lang="en-US" sz="2400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F9E8E4D-1664-809A-2601-FB758F27D360}"/>
              </a:ext>
            </a:extLst>
          </p:cNvPr>
          <p:cNvGrpSpPr/>
          <p:nvPr/>
        </p:nvGrpSpPr>
        <p:grpSpPr>
          <a:xfrm>
            <a:off x="2889600" y="747665"/>
            <a:ext cx="2984108" cy="1794638"/>
            <a:chOff x="2862068" y="2623841"/>
            <a:chExt cx="2984108" cy="1794638"/>
          </a:xfrm>
        </p:grpSpPr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7D3D0D48-784E-091C-D27C-82F6F086A2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862068" y="2623841"/>
              <a:ext cx="2984108" cy="1794638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D337AF3-F67F-2A77-C88C-1315F676FFBD}"/>
                </a:ext>
              </a:extLst>
            </p:cNvPr>
            <p:cNvSpPr txBox="1"/>
            <p:nvPr/>
          </p:nvSpPr>
          <p:spPr>
            <a:xfrm>
              <a:off x="3235753" y="2835462"/>
              <a:ext cx="244291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latin typeface="UTM Avo" panose="02040603050506020204" pitchFamily="18" charset="0"/>
                </a:rPr>
                <a:t>Tư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thế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không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đứng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nghiêm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khi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chào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cờ</a:t>
              </a:r>
              <a:endParaRPr lang="en-US" sz="2400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DF9CEBF-C0DE-4F2E-8747-0DDB88981925}"/>
              </a:ext>
            </a:extLst>
          </p:cNvPr>
          <p:cNvGrpSpPr/>
          <p:nvPr/>
        </p:nvGrpSpPr>
        <p:grpSpPr>
          <a:xfrm flipV="1">
            <a:off x="1632430" y="4665991"/>
            <a:ext cx="2825107" cy="1903449"/>
            <a:chOff x="2827990" y="2748775"/>
            <a:chExt cx="2825107" cy="1699015"/>
          </a:xfrm>
        </p:grpSpPr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43009BD4-124B-D0F8-4CFF-7FCBA132D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827990" y="2748775"/>
              <a:ext cx="2825107" cy="1699015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CF2EE92-6FEC-B77A-8434-0BF4E77FB840}"/>
                </a:ext>
              </a:extLst>
            </p:cNvPr>
            <p:cNvSpPr txBox="1"/>
            <p:nvPr/>
          </p:nvSpPr>
          <p:spPr>
            <a:xfrm rot="10800000">
              <a:off x="3550579" y="2875761"/>
              <a:ext cx="17526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latin typeface="UTM Avo" panose="02040603050506020204" pitchFamily="18" charset="0"/>
                </a:rPr>
                <a:t>Làm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việc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riêng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khi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chào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cờ</a:t>
              </a:r>
              <a:endParaRPr lang="en-US" sz="2400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5CF0776-E7B2-234C-26FB-563F60F0551E}"/>
              </a:ext>
            </a:extLst>
          </p:cNvPr>
          <p:cNvGrpSpPr/>
          <p:nvPr/>
        </p:nvGrpSpPr>
        <p:grpSpPr>
          <a:xfrm>
            <a:off x="1208170" y="2618584"/>
            <a:ext cx="3362860" cy="2022419"/>
            <a:chOff x="2626029" y="2550387"/>
            <a:chExt cx="3362860" cy="2022419"/>
          </a:xfrm>
        </p:grpSpPr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D3B07313-9502-5FD2-5837-4509423905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626029" y="2550387"/>
              <a:ext cx="3362860" cy="2022419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08B65AE-BD70-5A7B-E34B-D74D282A83CE}"/>
                </a:ext>
              </a:extLst>
            </p:cNvPr>
            <p:cNvSpPr txBox="1"/>
            <p:nvPr/>
          </p:nvSpPr>
          <p:spPr>
            <a:xfrm>
              <a:off x="3185590" y="2845015"/>
              <a:ext cx="245047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UTM Avo" panose="02040603050506020204" pitchFamily="18" charset="0"/>
                </a:rPr>
                <a:t>Tay </a:t>
              </a:r>
              <a:r>
                <a:rPr lang="en-US" sz="2400" dirty="0" err="1">
                  <a:latin typeface="UTM Avo" panose="02040603050506020204" pitchFamily="18" charset="0"/>
                </a:rPr>
                <a:t>không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đưa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lên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theo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đúng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tư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thế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chào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cờ</a:t>
              </a:r>
              <a:endParaRPr lang="en-US" sz="2400" dirty="0">
                <a:latin typeface="UTM Avo" panose="02040603050506020204" pitchFamily="18" charset="0"/>
              </a:endParaRPr>
            </a:p>
          </p:txBody>
        </p:sp>
      </p:grp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53959CC8-C05E-BB29-CF30-A304D8165C1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14541" cy="685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Picture 6">
            <a:extLst>
              <a:ext uri="{FF2B5EF4-FFF2-40B4-BE49-F238E27FC236}">
                <a16:creationId xmlns:a16="http://schemas.microsoft.com/office/drawing/2014/main" id="{74EB64BD-9DCF-F405-F888-C7DCCCE77D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044382" y="8593240"/>
            <a:ext cx="3022212" cy="1692439"/>
          </a:xfrm>
          <a:prstGeom prst="rect">
            <a:avLst/>
          </a:prstGeom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id="{B2B9C6F1-CE58-C651-695E-161A36FEC992}"/>
              </a:ext>
            </a:extLst>
          </p:cNvPr>
          <p:cNvSpPr txBox="1"/>
          <p:nvPr/>
        </p:nvSpPr>
        <p:spPr>
          <a:xfrm>
            <a:off x="670499" y="1548927"/>
            <a:ext cx="987326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Hoạt</a:t>
            </a:r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động</a:t>
            </a:r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2: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Chọn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hành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vi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đúng</a:t>
            </a:r>
            <a:endParaRPr lang="en-US" sz="2600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97" name="Picture 96">
            <a:extLst>
              <a:ext uri="{FF2B5EF4-FFF2-40B4-BE49-F238E27FC236}">
                <a16:creationId xmlns:a16="http://schemas.microsoft.com/office/drawing/2014/main" id="{FA8691EA-11D3-0F58-EB74-A288D0CA6C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5527" y="2025082"/>
            <a:ext cx="3929636" cy="2494398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3E6F7892-FBF3-9E9A-C167-56196A9B08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0543" y="780594"/>
            <a:ext cx="4100648" cy="3030559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D93A2495-F01B-8C21-9920-D3631D4B75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321" y="4443404"/>
            <a:ext cx="3929636" cy="2414596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762FDBE9-3768-3C8C-2E4C-10EE327629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77125" y="3771900"/>
            <a:ext cx="4714875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426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548b78863bea9b589200adb6a7ee86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054517">
            <a:off x="427771" y="3236041"/>
            <a:ext cx="2743200" cy="2639710"/>
          </a:xfrm>
          <a:prstGeom prst="rect">
            <a:avLst/>
          </a:prstGeom>
        </p:spPr>
      </p:pic>
      <p:pic>
        <p:nvPicPr>
          <p:cNvPr id="7" name="Picture 6" descr="1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834271">
            <a:off x="1492080" y="3474338"/>
            <a:ext cx="1371600" cy="13716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C3D7FE5-1AD5-E0DE-7311-010CCD244812}"/>
              </a:ext>
            </a:extLst>
          </p:cNvPr>
          <p:cNvGrpSpPr/>
          <p:nvPr/>
        </p:nvGrpSpPr>
        <p:grpSpPr>
          <a:xfrm>
            <a:off x="2381978" y="-50447"/>
            <a:ext cx="7428044" cy="1981200"/>
            <a:chOff x="2892906" y="-26187"/>
            <a:chExt cx="6858000" cy="1981200"/>
          </a:xfrm>
        </p:grpSpPr>
        <p:pic>
          <p:nvPicPr>
            <p:cNvPr id="22" name="Picture 21" descr="Hình ảnh có liên qua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3542" y1="8333" x2="4688" y2="94504"/>
                          <a14:foregroundMark x1="2813" y1="11170" x2="52083" y2="7092"/>
                          <a14:foregroundMark x1="49271" y1="7801" x2="96146" y2="9397"/>
                          <a14:foregroundMark x1="96146" y1="9043" x2="97083" y2="92199"/>
                          <a14:foregroundMark x1="3333" y1="95745" x2="97083" y2="92199"/>
                          <a14:foregroundMark x1="16250" y1="85638" x2="28021" y2="92553"/>
                          <a14:foregroundMark x1="24792" y1="84574" x2="27396" y2="909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2906" y="-26187"/>
              <a:ext cx="6858000" cy="1981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3165179" y="382816"/>
              <a:ext cx="621105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Times New Roman" pitchFamily="18" charset="0"/>
                </a:rPr>
                <a:t>Hành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Times New Roman" pitchFamily="18" charset="0"/>
                </a:rPr>
                <a:t> vi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Times New Roman" pitchFamily="18" charset="0"/>
                </a:rPr>
                <a:t>dưới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Times New Roman" pitchFamily="18" charset="0"/>
                </a:rPr>
                <a:t>đây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Times New Roman" pitchFamily="18" charset="0"/>
                </a:rPr>
                <a:t>có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Times New Roman" pitchFamily="18" charset="0"/>
                </a:rPr>
                <a:t>thể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Times New Roman" pitchFamily="18" charset="0"/>
                </a:rPr>
                <a:t>hiện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Times New Roman" pitchFamily="18" charset="0"/>
                </a:rPr>
                <a:t>tình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Times New Roman" pitchFamily="18" charset="0"/>
                </a:rPr>
                <a:t>yêu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Times New Roman" pitchFamily="18" charset="0"/>
                </a:rPr>
                <a:t>thiên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Times New Roman" pitchFamily="18" charset="0"/>
                </a:rPr>
                <a:t>nhiên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Times New Roman" pitchFamily="18" charset="0"/>
                </a:rPr>
                <a:t>,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Times New Roman" pitchFamily="18" charset="0"/>
                </a:rPr>
                <a:t>đất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Times New Roman" pitchFamily="18" charset="0"/>
                </a:rPr>
                <a:t>nước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Times New Roman" pitchFamily="18" charset="0"/>
                </a:rPr>
                <a:t>không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Times New Roman" pitchFamily="18" charset="0"/>
                </a:rPr>
                <a:t>?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9ABE444-A7AF-477A-449F-552E703955EE}"/>
              </a:ext>
            </a:extLst>
          </p:cNvPr>
          <p:cNvGrpSpPr/>
          <p:nvPr/>
        </p:nvGrpSpPr>
        <p:grpSpPr>
          <a:xfrm>
            <a:off x="3887351" y="3943300"/>
            <a:ext cx="1567327" cy="2549581"/>
            <a:chOff x="7564172" y="3925514"/>
            <a:chExt cx="1567327" cy="2549581"/>
          </a:xfrm>
        </p:grpSpPr>
        <p:pic>
          <p:nvPicPr>
            <p:cNvPr id="15" name="Picture 14" descr="11.pn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869016" y="3925514"/>
              <a:ext cx="838200" cy="1203158"/>
            </a:xfrm>
            <a:prstGeom prst="rect">
              <a:avLst/>
            </a:prstGeom>
          </p:spPr>
        </p:pic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C6CA6C1-6A17-B6F3-1C50-4F2BC8DDC6FE}"/>
                </a:ext>
              </a:extLst>
            </p:cNvPr>
            <p:cNvGrpSpPr/>
            <p:nvPr/>
          </p:nvGrpSpPr>
          <p:grpSpPr>
            <a:xfrm>
              <a:off x="7564172" y="5139013"/>
              <a:ext cx="1567327" cy="1336082"/>
              <a:chOff x="5430447" y="3191011"/>
              <a:chExt cx="1567327" cy="1336082"/>
            </a:xfrm>
          </p:grpSpPr>
          <p:pic>
            <p:nvPicPr>
              <p:cNvPr id="40" name="Graphic 39">
                <a:extLst>
                  <a:ext uri="{FF2B5EF4-FFF2-40B4-BE49-F238E27FC236}">
                    <a16:creationId xmlns:a16="http://schemas.microsoft.com/office/drawing/2014/main" id="{EB7D1166-3CF2-4AC6-9B0C-51E097CB00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5430447" y="3191011"/>
                <a:ext cx="1567327" cy="1336082"/>
              </a:xfrm>
              <a:prstGeom prst="rect">
                <a:avLst/>
              </a:prstGeom>
            </p:spPr>
          </p:pic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AFED53FE-47CC-C6D0-B020-DBE09FAEFC7C}"/>
                  </a:ext>
                </a:extLst>
              </p:cNvPr>
              <p:cNvSpPr txBox="1"/>
              <p:nvPr/>
            </p:nvSpPr>
            <p:spPr>
              <a:xfrm>
                <a:off x="5647032" y="3585601"/>
                <a:ext cx="122930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dirty="0" err="1">
                    <a:latin typeface="UTM Avo" panose="02040603050506020204" pitchFamily="18" charset="0"/>
                  </a:rPr>
                  <a:t>Không</a:t>
                </a:r>
                <a:endParaRPr lang="en-US" sz="2400" dirty="0">
                  <a:latin typeface="UTM Avo" panose="02040603050506020204" pitchFamily="18" charset="0"/>
                </a:endParaRPr>
              </a:p>
            </p:txBody>
          </p: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11B3EAE-E02C-26B4-CD4C-783C9E34D75B}"/>
              </a:ext>
            </a:extLst>
          </p:cNvPr>
          <p:cNvGrpSpPr/>
          <p:nvPr/>
        </p:nvGrpSpPr>
        <p:grpSpPr>
          <a:xfrm>
            <a:off x="5220077" y="1912489"/>
            <a:ext cx="1567327" cy="2508753"/>
            <a:chOff x="9030839" y="2283676"/>
            <a:chExt cx="1567327" cy="2508753"/>
          </a:xfrm>
        </p:grpSpPr>
        <p:pic>
          <p:nvPicPr>
            <p:cNvPr id="5" name="Picture 4" descr="11.pn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265440" y="2283676"/>
              <a:ext cx="838200" cy="1203158"/>
            </a:xfrm>
            <a:prstGeom prst="rect">
              <a:avLst/>
            </a:prstGeom>
          </p:spPr>
        </p:pic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836BB394-012B-A8B1-ADF3-AA8F560F8772}"/>
                </a:ext>
              </a:extLst>
            </p:cNvPr>
            <p:cNvGrpSpPr/>
            <p:nvPr/>
          </p:nvGrpSpPr>
          <p:grpSpPr>
            <a:xfrm>
              <a:off x="9030839" y="3456347"/>
              <a:ext cx="1567327" cy="1336082"/>
              <a:chOff x="5430447" y="3191011"/>
              <a:chExt cx="1567327" cy="1336082"/>
            </a:xfrm>
          </p:grpSpPr>
          <p:pic>
            <p:nvPicPr>
              <p:cNvPr id="34" name="Graphic 33">
                <a:extLst>
                  <a:ext uri="{FF2B5EF4-FFF2-40B4-BE49-F238E27FC236}">
                    <a16:creationId xmlns:a16="http://schemas.microsoft.com/office/drawing/2014/main" id="{F0218DAD-7391-FC51-32AB-2D9AADCB51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5430447" y="3191011"/>
                <a:ext cx="1567327" cy="1336082"/>
              </a:xfrm>
              <a:prstGeom prst="rect">
                <a:avLst/>
              </a:prstGeom>
            </p:spPr>
          </p:pic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ED2E6BF-4659-1F5A-5FC5-0069F91CF4EA}"/>
                  </a:ext>
                </a:extLst>
              </p:cNvPr>
              <p:cNvSpPr txBox="1"/>
              <p:nvPr/>
            </p:nvSpPr>
            <p:spPr>
              <a:xfrm>
                <a:off x="5543608" y="3587486"/>
                <a:ext cx="122798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dirty="0" err="1">
                    <a:latin typeface="UTM Avo" panose="02040603050506020204" pitchFamily="18" charset="0"/>
                  </a:rPr>
                  <a:t>Có</a:t>
                </a:r>
                <a:endParaRPr lang="en-US" sz="2400" dirty="0">
                  <a:latin typeface="UTM Avo" panose="02040603050506020204" pitchFamily="18" charset="0"/>
                </a:endParaRPr>
              </a:p>
            </p:txBody>
          </p:sp>
        </p:grpSp>
      </p:grpSp>
      <p:pic>
        <p:nvPicPr>
          <p:cNvPr id="55" name="Picture 54" descr="Logo, company name&#10;&#10;Description automatically generated">
            <a:extLst>
              <a:ext uri="{FF2B5EF4-FFF2-40B4-BE49-F238E27FC236}">
                <a16:creationId xmlns:a16="http://schemas.microsoft.com/office/drawing/2014/main" id="{F5275CC3-04DB-B4BD-714C-17CA52FF274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14541" cy="685800"/>
          </a:xfrm>
          <a:prstGeom prst="rect">
            <a:avLst/>
          </a:prstGeom>
        </p:spPr>
      </p:pic>
      <p:pic>
        <p:nvPicPr>
          <p:cNvPr id="56" name="Picture 55" descr="12.png">
            <a:extLst>
              <a:ext uri="{FF2B5EF4-FFF2-40B4-BE49-F238E27FC236}">
                <a16:creationId xmlns:a16="http://schemas.microsoft.com/office/drawing/2014/main" id="{B3A2C990-B59F-1E3C-4D48-DF8401F59C8F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834271">
            <a:off x="1497913" y="3484085"/>
            <a:ext cx="1371600" cy="1371600"/>
          </a:xfrm>
          <a:prstGeom prst="rect">
            <a:avLst/>
          </a:prstGeom>
        </p:spPr>
      </p:pic>
      <p:pic>
        <p:nvPicPr>
          <p:cNvPr id="59" name="Picture 58" descr="12.png">
            <a:extLst>
              <a:ext uri="{FF2B5EF4-FFF2-40B4-BE49-F238E27FC236}">
                <a16:creationId xmlns:a16="http://schemas.microsoft.com/office/drawing/2014/main" id="{4C2E72A4-73B2-B382-8B3A-CB10CFE9CAE9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834271">
            <a:off x="1510251" y="3493832"/>
            <a:ext cx="1371600" cy="1371600"/>
          </a:xfrm>
          <a:prstGeom prst="rect">
            <a:avLst/>
          </a:prstGeom>
        </p:spPr>
      </p:pic>
      <p:pic>
        <p:nvPicPr>
          <p:cNvPr id="60" name="Picture 59" descr="12.png">
            <a:extLst>
              <a:ext uri="{FF2B5EF4-FFF2-40B4-BE49-F238E27FC236}">
                <a16:creationId xmlns:a16="http://schemas.microsoft.com/office/drawing/2014/main" id="{6DB8EED0-2B8D-6779-BFC8-B4469FF8E0C2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834271">
            <a:off x="1486499" y="3493831"/>
            <a:ext cx="1371600" cy="1371600"/>
          </a:xfrm>
          <a:prstGeom prst="rect">
            <a:avLst/>
          </a:prstGeom>
        </p:spPr>
      </p:pic>
      <p:pic>
        <p:nvPicPr>
          <p:cNvPr id="61" name="Picture 60" descr="12.png">
            <a:extLst>
              <a:ext uri="{FF2B5EF4-FFF2-40B4-BE49-F238E27FC236}">
                <a16:creationId xmlns:a16="http://schemas.microsoft.com/office/drawing/2014/main" id="{EDFD743D-139A-42D4-1F3A-249216213BAE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834271">
            <a:off x="1486500" y="3498812"/>
            <a:ext cx="1371600" cy="1371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9091D3-3124-88AE-143F-C57F003EAE0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86602" y="2019767"/>
            <a:ext cx="4876800" cy="309562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7EC2E7C-DF94-1F8A-EF79-2418FC1AF42E}"/>
              </a:ext>
            </a:extLst>
          </p:cNvPr>
          <p:cNvGrpSpPr/>
          <p:nvPr/>
        </p:nvGrpSpPr>
        <p:grpSpPr>
          <a:xfrm>
            <a:off x="13498786" y="4133165"/>
            <a:ext cx="3042764" cy="2256795"/>
            <a:chOff x="13498786" y="2484895"/>
            <a:chExt cx="4665527" cy="3905065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50A9E045-49A9-D156-74C8-03646F08F3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3498786" y="2484895"/>
              <a:ext cx="4665527" cy="390506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7C70C69-3497-8FF6-DE06-667E0F1AEE22}"/>
                </a:ext>
              </a:extLst>
            </p:cNvPr>
            <p:cNvSpPr txBox="1"/>
            <p:nvPr/>
          </p:nvSpPr>
          <p:spPr>
            <a:xfrm>
              <a:off x="13872514" y="4161509"/>
              <a:ext cx="4267201" cy="9053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UTM Avo" panose="02040603050506020204" pitchFamily="18" charset="0"/>
                </a:rPr>
                <a:t>Chính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xác</a:t>
              </a:r>
              <a:endParaRPr lang="en-US" sz="2800" dirty="0">
                <a:latin typeface="UTM Avo" panose="020406030505060202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7.40741E-7 L 0.15651 0.24329 L 0.17344 0.49005 " pathEditMode="relative" rAng="0" ptsTypes="AAA">
                                      <p:cBhvr>
                                        <p:cTn id="23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72" y="2449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4" presetClass="exit" presetSubtype="1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2 -0.00116 L 0.73503 -0.6567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161" y="-32778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4" presetClass="exit" presetSubtype="1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37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30221 -0.31273 L 0.02448 -0.39954 C -0.0332 -0.41968 -0.11992 -0.42894 -0.21107 -0.42894 C -0.31419 -0.42894 -0.39739 -0.41968 -0.45508 -0.39954 L -0.7319 -0.31273 " pathEditMode="relative" rAng="0" ptsTypes="AAAAA">
                                      <p:cBhvr>
                                        <p:cTn id="3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706" y="-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548b78863bea9b589200adb6a7ee86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054517">
            <a:off x="427771" y="3236041"/>
            <a:ext cx="2743200" cy="2639710"/>
          </a:xfrm>
          <a:prstGeom prst="rect">
            <a:avLst/>
          </a:prstGeom>
        </p:spPr>
      </p:pic>
      <p:pic>
        <p:nvPicPr>
          <p:cNvPr id="7" name="Picture 6" descr="1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834271">
            <a:off x="1455780" y="3547769"/>
            <a:ext cx="1371600" cy="13716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C3D7FE5-1AD5-E0DE-7311-010CCD244812}"/>
              </a:ext>
            </a:extLst>
          </p:cNvPr>
          <p:cNvGrpSpPr/>
          <p:nvPr/>
        </p:nvGrpSpPr>
        <p:grpSpPr>
          <a:xfrm>
            <a:off x="2099994" y="-5347"/>
            <a:ext cx="7315524" cy="1981200"/>
            <a:chOff x="2892906" y="-26187"/>
            <a:chExt cx="6858000" cy="1981200"/>
          </a:xfrm>
        </p:grpSpPr>
        <p:pic>
          <p:nvPicPr>
            <p:cNvPr id="22" name="Picture 21" descr="Hình ảnh có liên qua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3542" y1="8333" x2="4688" y2="94504"/>
                          <a14:foregroundMark x1="2813" y1="11170" x2="52083" y2="7092"/>
                          <a14:foregroundMark x1="49271" y1="7801" x2="96146" y2="9397"/>
                          <a14:foregroundMark x1="96146" y1="9043" x2="97083" y2="92199"/>
                          <a14:foregroundMark x1="3333" y1="95745" x2="97083" y2="92199"/>
                          <a14:foregroundMark x1="16250" y1="85638" x2="28021" y2="92553"/>
                          <a14:foregroundMark x1="24792" y1="84574" x2="27396" y2="909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2906" y="-26187"/>
              <a:ext cx="6858000" cy="1981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3188188" y="382816"/>
              <a:ext cx="624519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Times New Roman" pitchFamily="18" charset="0"/>
                </a:rPr>
                <a:t>Hành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Times New Roman" pitchFamily="18" charset="0"/>
                </a:rPr>
                <a:t> vi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Times New Roman" pitchFamily="18" charset="0"/>
                </a:rPr>
                <a:t>dưới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Times New Roman" pitchFamily="18" charset="0"/>
                </a:rPr>
                <a:t>đây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Times New Roman" pitchFamily="18" charset="0"/>
                </a:rPr>
                <a:t>có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Times New Roman" pitchFamily="18" charset="0"/>
                </a:rPr>
                <a:t>thể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Times New Roman" pitchFamily="18" charset="0"/>
                </a:rPr>
                <a:t>hiện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Times New Roman" pitchFamily="18" charset="0"/>
                </a:rPr>
                <a:t>tình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Times New Roman" pitchFamily="18" charset="0"/>
                </a:rPr>
                <a:t>yêu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Times New Roman" pitchFamily="18" charset="0"/>
                </a:rPr>
                <a:t>thiên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Times New Roman" pitchFamily="18" charset="0"/>
                </a:rPr>
                <a:t>nhiên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Times New Roman" pitchFamily="18" charset="0"/>
                </a:rPr>
                <a:t>,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Times New Roman" pitchFamily="18" charset="0"/>
                </a:rPr>
                <a:t>đất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Times New Roman" pitchFamily="18" charset="0"/>
                </a:rPr>
                <a:t>nước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Times New Roman" pitchFamily="18" charset="0"/>
                </a:rPr>
                <a:t>không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Times New Roman" pitchFamily="18" charset="0"/>
                </a:rPr>
                <a:t>?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9ABE444-A7AF-477A-449F-552E703955EE}"/>
              </a:ext>
            </a:extLst>
          </p:cNvPr>
          <p:cNvGrpSpPr/>
          <p:nvPr/>
        </p:nvGrpSpPr>
        <p:grpSpPr>
          <a:xfrm>
            <a:off x="4400109" y="1806022"/>
            <a:ext cx="1567327" cy="2549581"/>
            <a:chOff x="7564172" y="3925514"/>
            <a:chExt cx="1567327" cy="2549581"/>
          </a:xfrm>
        </p:grpSpPr>
        <p:pic>
          <p:nvPicPr>
            <p:cNvPr id="15" name="Picture 14" descr="11.pn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869016" y="3925514"/>
              <a:ext cx="838200" cy="1203158"/>
            </a:xfrm>
            <a:prstGeom prst="rect">
              <a:avLst/>
            </a:prstGeom>
          </p:spPr>
        </p:pic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C6CA6C1-6A17-B6F3-1C50-4F2BC8DDC6FE}"/>
                </a:ext>
              </a:extLst>
            </p:cNvPr>
            <p:cNvGrpSpPr/>
            <p:nvPr/>
          </p:nvGrpSpPr>
          <p:grpSpPr>
            <a:xfrm>
              <a:off x="7564172" y="5139013"/>
              <a:ext cx="1567327" cy="1336082"/>
              <a:chOff x="5430447" y="3191011"/>
              <a:chExt cx="1567327" cy="1336082"/>
            </a:xfrm>
          </p:grpSpPr>
          <p:pic>
            <p:nvPicPr>
              <p:cNvPr id="40" name="Graphic 39">
                <a:extLst>
                  <a:ext uri="{FF2B5EF4-FFF2-40B4-BE49-F238E27FC236}">
                    <a16:creationId xmlns:a16="http://schemas.microsoft.com/office/drawing/2014/main" id="{EB7D1166-3CF2-4AC6-9B0C-51E097CB00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5430447" y="3191011"/>
                <a:ext cx="1567327" cy="1336082"/>
              </a:xfrm>
              <a:prstGeom prst="rect">
                <a:avLst/>
              </a:prstGeom>
            </p:spPr>
          </p:pic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AFED53FE-47CC-C6D0-B020-DBE09FAEFC7C}"/>
                  </a:ext>
                </a:extLst>
              </p:cNvPr>
              <p:cNvSpPr txBox="1"/>
              <p:nvPr/>
            </p:nvSpPr>
            <p:spPr>
              <a:xfrm>
                <a:off x="5589882" y="3566551"/>
                <a:ext cx="122930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dirty="0" err="1">
                    <a:latin typeface="UTM Avo" panose="02040603050506020204" pitchFamily="18" charset="0"/>
                  </a:rPr>
                  <a:t>Có</a:t>
                </a:r>
                <a:endParaRPr lang="en-US" sz="2400" dirty="0">
                  <a:latin typeface="UTM Avo" panose="02040603050506020204" pitchFamily="18" charset="0"/>
                </a:endParaRPr>
              </a:p>
            </p:txBody>
          </p: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11B3EAE-E02C-26B4-CD4C-783C9E34D75B}"/>
              </a:ext>
            </a:extLst>
          </p:cNvPr>
          <p:cNvGrpSpPr/>
          <p:nvPr/>
        </p:nvGrpSpPr>
        <p:grpSpPr>
          <a:xfrm>
            <a:off x="3410972" y="3894382"/>
            <a:ext cx="1567327" cy="2508753"/>
            <a:chOff x="9030839" y="2283676"/>
            <a:chExt cx="1567327" cy="2508753"/>
          </a:xfrm>
        </p:grpSpPr>
        <p:pic>
          <p:nvPicPr>
            <p:cNvPr id="5" name="Picture 4" descr="11.pn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265440" y="2283676"/>
              <a:ext cx="838200" cy="1203158"/>
            </a:xfrm>
            <a:prstGeom prst="rect">
              <a:avLst/>
            </a:prstGeom>
          </p:spPr>
        </p:pic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836BB394-012B-A8B1-ADF3-AA8F560F8772}"/>
                </a:ext>
              </a:extLst>
            </p:cNvPr>
            <p:cNvGrpSpPr/>
            <p:nvPr/>
          </p:nvGrpSpPr>
          <p:grpSpPr>
            <a:xfrm>
              <a:off x="9030839" y="3456347"/>
              <a:ext cx="1567327" cy="1336082"/>
              <a:chOff x="5430447" y="3191011"/>
              <a:chExt cx="1567327" cy="1336082"/>
            </a:xfrm>
          </p:grpSpPr>
          <p:pic>
            <p:nvPicPr>
              <p:cNvPr id="34" name="Graphic 33">
                <a:extLst>
                  <a:ext uri="{FF2B5EF4-FFF2-40B4-BE49-F238E27FC236}">
                    <a16:creationId xmlns:a16="http://schemas.microsoft.com/office/drawing/2014/main" id="{F0218DAD-7391-FC51-32AB-2D9AADCB51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5430447" y="3191011"/>
                <a:ext cx="1567327" cy="1336082"/>
              </a:xfrm>
              <a:prstGeom prst="rect">
                <a:avLst/>
              </a:prstGeom>
            </p:spPr>
          </p:pic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ED2E6BF-4659-1F5A-5FC5-0069F91CF4EA}"/>
                  </a:ext>
                </a:extLst>
              </p:cNvPr>
              <p:cNvSpPr txBox="1"/>
              <p:nvPr/>
            </p:nvSpPr>
            <p:spPr>
              <a:xfrm>
                <a:off x="5562658" y="3587486"/>
                <a:ext cx="122798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dirty="0" err="1">
                    <a:latin typeface="UTM Avo" panose="02040603050506020204" pitchFamily="18" charset="0"/>
                  </a:rPr>
                  <a:t>Không</a:t>
                </a:r>
                <a:endParaRPr lang="en-US" sz="2400" dirty="0">
                  <a:latin typeface="UTM Avo" panose="02040603050506020204" pitchFamily="18" charset="0"/>
                </a:endParaRPr>
              </a:p>
            </p:txBody>
          </p:sp>
        </p:grpSp>
      </p:grpSp>
      <p:pic>
        <p:nvPicPr>
          <p:cNvPr id="55" name="Picture 54" descr="Logo, company name&#10;&#10;Description automatically generated">
            <a:extLst>
              <a:ext uri="{FF2B5EF4-FFF2-40B4-BE49-F238E27FC236}">
                <a16:creationId xmlns:a16="http://schemas.microsoft.com/office/drawing/2014/main" id="{F5275CC3-04DB-B4BD-714C-17CA52FF274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14541" cy="685800"/>
          </a:xfrm>
          <a:prstGeom prst="rect">
            <a:avLst/>
          </a:prstGeom>
        </p:spPr>
      </p:pic>
      <p:pic>
        <p:nvPicPr>
          <p:cNvPr id="59" name="Picture 58" descr="12.png">
            <a:extLst>
              <a:ext uri="{FF2B5EF4-FFF2-40B4-BE49-F238E27FC236}">
                <a16:creationId xmlns:a16="http://schemas.microsoft.com/office/drawing/2014/main" id="{4C2E72A4-73B2-B382-8B3A-CB10CFE9CAE9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834271">
            <a:off x="1476110" y="3547770"/>
            <a:ext cx="1371600" cy="1371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77D2D5-049D-5C54-6613-41C8086B0B8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600504" y="2201319"/>
            <a:ext cx="4781550" cy="353377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7EC2E7C-DF94-1F8A-EF79-2418FC1AF42E}"/>
              </a:ext>
            </a:extLst>
          </p:cNvPr>
          <p:cNvGrpSpPr/>
          <p:nvPr/>
        </p:nvGrpSpPr>
        <p:grpSpPr>
          <a:xfrm>
            <a:off x="13498786" y="4133165"/>
            <a:ext cx="3042764" cy="2256795"/>
            <a:chOff x="13498786" y="2484895"/>
            <a:chExt cx="4665527" cy="3905065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50A9E045-49A9-D156-74C8-03646F08F3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3498786" y="2484895"/>
              <a:ext cx="4665527" cy="390506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7C70C69-3497-8FF6-DE06-667E0F1AEE22}"/>
                </a:ext>
              </a:extLst>
            </p:cNvPr>
            <p:cNvSpPr txBox="1"/>
            <p:nvPr/>
          </p:nvSpPr>
          <p:spPr>
            <a:xfrm>
              <a:off x="13872514" y="4161509"/>
              <a:ext cx="4267201" cy="9053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UTM Avo" panose="02040603050506020204" pitchFamily="18" charset="0"/>
                </a:rPr>
                <a:t>Chính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xác</a:t>
              </a:r>
              <a:endParaRPr lang="en-US" sz="2800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4523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15 -0.00069 L 0.19454 -0.10069 L 0.24454 0.5382 " pathEditMode="relative" ptsTypes="AAA">
                                      <p:cBhvr>
                                        <p:cTn id="22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4" presetClass="exit" presetSubtype="1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73 -0.00069 L 1.00404 0.4018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766" y="20116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4" presetClass="exit" presetSubtype="1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37" presetClass="path" presetSubtype="0" accel="50000" decel="5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0.30208 0.01782 L -0.02226 -0.31644 C -0.08958 -0.39375 -0.19101 -0.42894 -0.29752 -0.42894 C -0.41797 -0.42894 -0.5151 -0.39375 -0.58242 -0.31644 L -0.90573 0.01782 " pathEditMode="relative" rAng="0" ptsTypes="AAAAA">
                                      <p:cBhvr>
                                        <p:cTn id="3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391" y="-22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0D12086-AC09-4351-9620-031EFB80D3EC}" vid="{E326BEAB-6D95-4C38-B00F-21888E555E52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Template_Dao duc 3</Template>
  <TotalTime>521</TotalTime>
  <Words>1477</Words>
  <Application>Microsoft Office PowerPoint</Application>
  <PresentationFormat>Widescreen</PresentationFormat>
  <Paragraphs>149</Paragraphs>
  <Slides>38</Slides>
  <Notes>13</Notes>
  <HiddenSlides>0</HiddenSlides>
  <MMClips>5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Arial</vt:lpstr>
      <vt:lpstr>Calibri Light</vt:lpstr>
      <vt:lpstr>UTM Avo</vt:lpstr>
      <vt:lpstr>Calibri</vt:lpstr>
      <vt:lpstr>Wingdings</vt:lpstr>
      <vt:lpstr>Office Theme</vt:lpstr>
      <vt:lpstr>1_Office Theme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Nguyễn</dc:creator>
  <cp:lastModifiedBy>hung.nv2510hung.nv2510</cp:lastModifiedBy>
  <cp:revision>37</cp:revision>
  <dcterms:created xsi:type="dcterms:W3CDTF">2023-03-02T02:38:15Z</dcterms:created>
  <dcterms:modified xsi:type="dcterms:W3CDTF">2023-08-14T01:32:12Z</dcterms:modified>
</cp:coreProperties>
</file>