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17"/>
  </p:notesMasterIdLst>
  <p:sldIdLst>
    <p:sldId id="427" r:id="rId2"/>
    <p:sldId id="385" r:id="rId3"/>
    <p:sldId id="422" r:id="rId4"/>
    <p:sldId id="423" r:id="rId5"/>
    <p:sldId id="424" r:id="rId6"/>
    <p:sldId id="425" r:id="rId7"/>
    <p:sldId id="426" r:id="rId8"/>
    <p:sldId id="395" r:id="rId9"/>
    <p:sldId id="416" r:id="rId10"/>
    <p:sldId id="417" r:id="rId11"/>
    <p:sldId id="418" r:id="rId12"/>
    <p:sldId id="419" r:id="rId13"/>
    <p:sldId id="420" r:id="rId14"/>
    <p:sldId id="404" r:id="rId15"/>
    <p:sldId id="428" r:id="rId16"/>
  </p:sldIdLst>
  <p:sldSz cx="12192000" cy="6858000"/>
  <p:notesSz cx="6858000" cy="9144000"/>
  <p:defaultTextStyle>
    <a:defPPr>
      <a:defRPr lang="en-US"/>
    </a:defPPr>
    <a:lvl1pPr marL="0" algn="l" defTabSz="912510" rtl="0" eaLnBrk="1" latinLnBrk="0" hangingPunct="1">
      <a:defRPr sz="1800" kern="1200">
        <a:solidFill>
          <a:schemeClr val="tx1"/>
        </a:solidFill>
        <a:latin typeface="+mn-lt"/>
        <a:ea typeface="+mn-ea"/>
        <a:cs typeface="+mn-cs"/>
      </a:defRPr>
    </a:lvl1pPr>
    <a:lvl2pPr marL="456255" algn="l" defTabSz="912510" rtl="0" eaLnBrk="1" latinLnBrk="0" hangingPunct="1">
      <a:defRPr sz="1800" kern="1200">
        <a:solidFill>
          <a:schemeClr val="tx1"/>
        </a:solidFill>
        <a:latin typeface="+mn-lt"/>
        <a:ea typeface="+mn-ea"/>
        <a:cs typeface="+mn-cs"/>
      </a:defRPr>
    </a:lvl2pPr>
    <a:lvl3pPr marL="912510" algn="l" defTabSz="912510" rtl="0" eaLnBrk="1" latinLnBrk="0" hangingPunct="1">
      <a:defRPr sz="1800" kern="1200">
        <a:solidFill>
          <a:schemeClr val="tx1"/>
        </a:solidFill>
        <a:latin typeface="+mn-lt"/>
        <a:ea typeface="+mn-ea"/>
        <a:cs typeface="+mn-cs"/>
      </a:defRPr>
    </a:lvl3pPr>
    <a:lvl4pPr marL="1368765" algn="l" defTabSz="912510" rtl="0" eaLnBrk="1" latinLnBrk="0" hangingPunct="1">
      <a:defRPr sz="1800" kern="1200">
        <a:solidFill>
          <a:schemeClr val="tx1"/>
        </a:solidFill>
        <a:latin typeface="+mn-lt"/>
        <a:ea typeface="+mn-ea"/>
        <a:cs typeface="+mn-cs"/>
      </a:defRPr>
    </a:lvl4pPr>
    <a:lvl5pPr marL="1825020" algn="l" defTabSz="912510" rtl="0" eaLnBrk="1" latinLnBrk="0" hangingPunct="1">
      <a:defRPr sz="1800" kern="1200">
        <a:solidFill>
          <a:schemeClr val="tx1"/>
        </a:solidFill>
        <a:latin typeface="+mn-lt"/>
        <a:ea typeface="+mn-ea"/>
        <a:cs typeface="+mn-cs"/>
      </a:defRPr>
    </a:lvl5pPr>
    <a:lvl6pPr marL="2281275" algn="l" defTabSz="912510" rtl="0" eaLnBrk="1" latinLnBrk="0" hangingPunct="1">
      <a:defRPr sz="1800" kern="1200">
        <a:solidFill>
          <a:schemeClr val="tx1"/>
        </a:solidFill>
        <a:latin typeface="+mn-lt"/>
        <a:ea typeface="+mn-ea"/>
        <a:cs typeface="+mn-cs"/>
      </a:defRPr>
    </a:lvl6pPr>
    <a:lvl7pPr marL="2737528" algn="l" defTabSz="912510" rtl="0" eaLnBrk="1" latinLnBrk="0" hangingPunct="1">
      <a:defRPr sz="1800" kern="1200">
        <a:solidFill>
          <a:schemeClr val="tx1"/>
        </a:solidFill>
        <a:latin typeface="+mn-lt"/>
        <a:ea typeface="+mn-ea"/>
        <a:cs typeface="+mn-cs"/>
      </a:defRPr>
    </a:lvl7pPr>
    <a:lvl8pPr marL="3193781" algn="l" defTabSz="912510" rtl="0" eaLnBrk="1" latinLnBrk="0" hangingPunct="1">
      <a:defRPr sz="1800" kern="1200">
        <a:solidFill>
          <a:schemeClr val="tx1"/>
        </a:solidFill>
        <a:latin typeface="+mn-lt"/>
        <a:ea typeface="+mn-ea"/>
        <a:cs typeface="+mn-cs"/>
      </a:defRPr>
    </a:lvl8pPr>
    <a:lvl9pPr marL="3650033" algn="l" defTabSz="9125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F3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5" d="100"/>
          <a:sy n="85" d="100"/>
        </p:scale>
        <p:origin x="774" y="96"/>
      </p:cViewPr>
      <p:guideLst>
        <p:guide orient="horz" pos="2160"/>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8/24/2022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2510" rtl="0" eaLnBrk="1" latinLnBrk="0" hangingPunct="1">
      <a:defRPr sz="1200" kern="1200">
        <a:solidFill>
          <a:schemeClr val="tx1"/>
        </a:solidFill>
        <a:latin typeface="+mn-lt"/>
        <a:ea typeface="+mn-ea"/>
        <a:cs typeface="+mn-cs"/>
      </a:defRPr>
    </a:lvl1pPr>
    <a:lvl2pPr marL="456255" algn="l" defTabSz="912510" rtl="0" eaLnBrk="1" latinLnBrk="0" hangingPunct="1">
      <a:defRPr sz="1200" kern="1200">
        <a:solidFill>
          <a:schemeClr val="tx1"/>
        </a:solidFill>
        <a:latin typeface="+mn-lt"/>
        <a:ea typeface="+mn-ea"/>
        <a:cs typeface="+mn-cs"/>
      </a:defRPr>
    </a:lvl2pPr>
    <a:lvl3pPr marL="912510" algn="l" defTabSz="912510" rtl="0" eaLnBrk="1" latinLnBrk="0" hangingPunct="1">
      <a:defRPr sz="1200" kern="1200">
        <a:solidFill>
          <a:schemeClr val="tx1"/>
        </a:solidFill>
        <a:latin typeface="+mn-lt"/>
        <a:ea typeface="+mn-ea"/>
        <a:cs typeface="+mn-cs"/>
      </a:defRPr>
    </a:lvl3pPr>
    <a:lvl4pPr marL="1368765" algn="l" defTabSz="912510" rtl="0" eaLnBrk="1" latinLnBrk="0" hangingPunct="1">
      <a:defRPr sz="1200" kern="1200">
        <a:solidFill>
          <a:schemeClr val="tx1"/>
        </a:solidFill>
        <a:latin typeface="+mn-lt"/>
        <a:ea typeface="+mn-ea"/>
        <a:cs typeface="+mn-cs"/>
      </a:defRPr>
    </a:lvl4pPr>
    <a:lvl5pPr marL="1825020" algn="l" defTabSz="912510" rtl="0" eaLnBrk="1" latinLnBrk="0" hangingPunct="1">
      <a:defRPr sz="1200" kern="1200">
        <a:solidFill>
          <a:schemeClr val="tx1"/>
        </a:solidFill>
        <a:latin typeface="+mn-lt"/>
        <a:ea typeface="+mn-ea"/>
        <a:cs typeface="+mn-cs"/>
      </a:defRPr>
    </a:lvl5pPr>
    <a:lvl6pPr marL="2281275" algn="l" defTabSz="912510" rtl="0" eaLnBrk="1" latinLnBrk="0" hangingPunct="1">
      <a:defRPr sz="1200" kern="1200">
        <a:solidFill>
          <a:schemeClr val="tx1"/>
        </a:solidFill>
        <a:latin typeface="+mn-lt"/>
        <a:ea typeface="+mn-ea"/>
        <a:cs typeface="+mn-cs"/>
      </a:defRPr>
    </a:lvl6pPr>
    <a:lvl7pPr marL="2737528" algn="l" defTabSz="912510" rtl="0" eaLnBrk="1" latinLnBrk="0" hangingPunct="1">
      <a:defRPr sz="1200" kern="1200">
        <a:solidFill>
          <a:schemeClr val="tx1"/>
        </a:solidFill>
        <a:latin typeface="+mn-lt"/>
        <a:ea typeface="+mn-ea"/>
        <a:cs typeface="+mn-cs"/>
      </a:defRPr>
    </a:lvl7pPr>
    <a:lvl8pPr marL="3193781" algn="l" defTabSz="912510" rtl="0" eaLnBrk="1" latinLnBrk="0" hangingPunct="1">
      <a:defRPr sz="1200" kern="1200">
        <a:solidFill>
          <a:schemeClr val="tx1"/>
        </a:solidFill>
        <a:latin typeface="+mn-lt"/>
        <a:ea typeface="+mn-ea"/>
        <a:cs typeface="+mn-cs"/>
      </a:defRPr>
    </a:lvl8pPr>
    <a:lvl9pPr marL="3650033" algn="l" defTabSz="91251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3468858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8/24/2022</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2"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Oval 1">
            <a:extLst>
              <a:ext uri="{FF2B5EF4-FFF2-40B4-BE49-F238E27FC236}">
                <a16:creationId xmlns:a16="http://schemas.microsoft.com/office/drawing/2014/main" id="{55BF17BB-90D7-48D1-A408-C4A17A18C95C}"/>
              </a:ext>
            </a:extLst>
          </p:cNvPr>
          <p:cNvSpPr/>
          <p:nvPr userDrawn="1"/>
        </p:nvSpPr>
        <p:spPr>
          <a:xfrm>
            <a:off x="11139855" y="2"/>
            <a:ext cx="1153593" cy="140676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071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8/24/2022</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259869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1" y="2004"/>
            <a:ext cx="12165839" cy="6853994"/>
          </a:xfrm>
          <a:prstGeom prst="rect">
            <a:avLst/>
          </a:prstGeom>
          <a:noFill/>
          <a:ln>
            <a:noFill/>
          </a:ln>
        </p:spPr>
      </p:pic>
    </p:spTree>
    <p:extLst>
      <p:ext uri="{BB962C8B-B14F-4D97-AF65-F5344CB8AC3E}">
        <p14:creationId xmlns:p14="http://schemas.microsoft.com/office/powerpoint/2010/main" val="30299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t>8/24/2022</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t>‹#›</a:t>
            </a:fld>
            <a:endParaRPr lang="en-US"/>
          </a:p>
        </p:txBody>
      </p:sp>
    </p:spTree>
    <p:extLst>
      <p:ext uri="{BB962C8B-B14F-4D97-AF65-F5344CB8AC3E}">
        <p14:creationId xmlns:p14="http://schemas.microsoft.com/office/powerpoint/2010/main" val="359718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userDrawn="1"/>
        </p:nvPicPr>
        <p:blipFill rotWithShape="1">
          <a:blip r:embed="rId2">
            <a:alphaModFix/>
          </a:blip>
          <a:srcRect/>
          <a:stretch/>
        </p:blipFill>
        <p:spPr>
          <a:xfrm>
            <a:off x="-165099" y="-68826"/>
            <a:ext cx="12513464" cy="7000539"/>
          </a:xfrm>
          <a:prstGeom prst="rect">
            <a:avLst/>
          </a:prstGeom>
          <a:noFill/>
          <a:ln>
            <a:noFill/>
          </a:ln>
        </p:spPr>
      </p:pic>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t>8/24/2022</a:t>
            </a:fld>
            <a:endParaRPr lang="en-US"/>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17876" y="18627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382046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1"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1" y="3602038"/>
            <a:ext cx="9144000" cy="1655762"/>
          </a:xfrm>
        </p:spPr>
        <p:txBody>
          <a:bodyPr/>
          <a:lstStyle>
            <a:lvl1pPr marL="0" indent="0" algn="ctr">
              <a:buNone/>
              <a:defRPr sz="2400"/>
            </a:lvl1pPr>
            <a:lvl2pPr marL="456255" indent="0" algn="ctr">
              <a:buNone/>
              <a:defRPr sz="2000"/>
            </a:lvl2pPr>
            <a:lvl3pPr marL="912510" indent="0" algn="ctr">
              <a:buNone/>
              <a:defRPr sz="1800"/>
            </a:lvl3pPr>
            <a:lvl4pPr marL="1368765" indent="0" algn="ctr">
              <a:buNone/>
              <a:defRPr sz="1600"/>
            </a:lvl4pPr>
            <a:lvl5pPr marL="1825020" indent="0" algn="ctr">
              <a:buNone/>
              <a:defRPr sz="1600"/>
            </a:lvl5pPr>
            <a:lvl6pPr marL="2281275" indent="0" algn="ctr">
              <a:buNone/>
              <a:defRPr sz="1600"/>
            </a:lvl6pPr>
            <a:lvl7pPr marL="2737528" indent="0" algn="ctr">
              <a:buNone/>
              <a:defRPr sz="1600"/>
            </a:lvl7pPr>
            <a:lvl8pPr marL="3193781" indent="0" algn="ctr">
              <a:buNone/>
              <a:defRPr sz="1600"/>
            </a:lvl8pPr>
            <a:lvl9pPr marL="365003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64"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55" tIns="45618" rIns="91255" bIns="45618" rtlCol="0" anchor="ctr"/>
          <a:lstStyle/>
          <a:p>
            <a:pPr algn="ctr"/>
            <a:endParaRPr lang="en-US">
              <a:solidFill>
                <a:prstClr val="white"/>
              </a:solidFill>
            </a:endParaRPr>
          </a:p>
        </p:txBody>
      </p:sp>
      <p:sp>
        <p:nvSpPr>
          <p:cNvPr id="9" name="Oval 8">
            <a:extLst>
              <a:ext uri="{FF2B5EF4-FFF2-40B4-BE49-F238E27FC236}">
                <a16:creationId xmlns:a16="http://schemas.microsoft.com/office/drawing/2014/main" id="{A49E354B-FF2F-47CC-A6C8-802FB20C9900}"/>
              </a:ext>
            </a:extLst>
          </p:cNvPr>
          <p:cNvSpPr/>
          <p:nvPr userDrawn="1"/>
        </p:nvSpPr>
        <p:spPr>
          <a:xfrm>
            <a:off x="11308356" y="136525"/>
            <a:ext cx="985092" cy="1196516"/>
          </a:xfrm>
          <a:prstGeom prst="ellipse">
            <a:avLst/>
          </a:prstGeom>
          <a:solidFill>
            <a:srgbClr val="29A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77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8/24/2022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73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8/24/2022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46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2" y="6356354"/>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8/24/2022</a:t>
            </a:fld>
            <a:endParaRPr lang="en-US"/>
          </a:p>
        </p:txBody>
      </p:sp>
      <p:sp>
        <p:nvSpPr>
          <p:cNvPr id="16" name="Google Shape;16;p7"/>
          <p:cNvSpPr txBox="1">
            <a:spLocks noGrp="1"/>
          </p:cNvSpPr>
          <p:nvPr>
            <p:ph type="ftr" idx="11"/>
          </p:nvPr>
        </p:nvSpPr>
        <p:spPr>
          <a:xfrm>
            <a:off x="4038601" y="635635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3" y="1930595"/>
            <a:ext cx="852022" cy="852022"/>
          </a:xfrm>
          <a:prstGeom prst="ellipse">
            <a:avLst/>
          </a:prstGeom>
          <a:solidFill>
            <a:srgbClr val="FEE599"/>
          </a:solidFill>
          <a:ln>
            <a:noFill/>
          </a:ln>
        </p:spPr>
        <p:txBody>
          <a:bodyPr spcFirstLastPara="1" wrap="square" lIns="91401" tIns="45688" rIns="91401" bIns="45688"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 name="Oval 6">
            <a:extLst>
              <a:ext uri="{FF2B5EF4-FFF2-40B4-BE49-F238E27FC236}">
                <a16:creationId xmlns:a16="http://schemas.microsoft.com/office/drawing/2014/main" id="{C94BE59B-8762-4673-A68F-7BB4BC8F730A}"/>
              </a:ext>
            </a:extLst>
          </p:cNvPr>
          <p:cNvSpPr/>
          <p:nvPr userDrawn="1"/>
        </p:nvSpPr>
        <p:spPr>
          <a:xfrm>
            <a:off x="11134893" y="136525"/>
            <a:ext cx="1153593" cy="140676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5692108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3" y="365129"/>
            <a:ext cx="10515600" cy="1325563"/>
          </a:xfrm>
          <a:prstGeom prst="rect">
            <a:avLst/>
          </a:prstGeom>
        </p:spPr>
        <p:txBody>
          <a:bodyPr vert="horz" lIns="91255" tIns="45618" rIns="91255" bIns="456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3" y="1825625"/>
            <a:ext cx="10515600" cy="4351338"/>
          </a:xfrm>
          <a:prstGeom prst="rect">
            <a:avLst/>
          </a:prstGeom>
        </p:spPr>
        <p:txBody>
          <a:bodyPr vert="horz" lIns="91255" tIns="45618" rIns="91255" bIns="456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3" y="6356391"/>
            <a:ext cx="2743200" cy="365125"/>
          </a:xfrm>
          <a:prstGeom prst="rect">
            <a:avLst/>
          </a:prstGeom>
        </p:spPr>
        <p:txBody>
          <a:bodyPr vert="horz" lIns="91255" tIns="45618" rIns="91255" bIns="45618"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8/24/2022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1" y="6356391"/>
            <a:ext cx="4114800" cy="365125"/>
          </a:xfrm>
          <a:prstGeom prst="rect">
            <a:avLst/>
          </a:prstGeom>
        </p:spPr>
        <p:txBody>
          <a:bodyPr vert="horz" lIns="91255" tIns="45618" rIns="91255" bIns="45618"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91"/>
            <a:ext cx="2743200" cy="365125"/>
          </a:xfrm>
          <a:prstGeom prst="rect">
            <a:avLst/>
          </a:prstGeom>
        </p:spPr>
        <p:txBody>
          <a:bodyPr vert="horz" lIns="91255" tIns="45618" rIns="91255" bIns="45618"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03735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699" r:id="rId6"/>
    <p:sldLayoutId id="2147483704" r:id="rId7"/>
    <p:sldLayoutId id="2147483705" r:id="rId8"/>
    <p:sldLayoutId id="2147483711" r:id="rId9"/>
  </p:sldLayoutIdLst>
  <p:txStyles>
    <p:titleStyle>
      <a:lvl1pPr algn="l" defTabSz="91251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127" indent="-228127" algn="l" defTabSz="91251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379" indent="-228127" algn="l" defTabSz="91251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632" indent="-228127" algn="l" defTabSz="91251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887"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3135"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9388"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644"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895"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8150"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510" rtl="0" eaLnBrk="1" latinLnBrk="0" hangingPunct="1">
        <a:defRPr sz="1800" kern="1200">
          <a:solidFill>
            <a:schemeClr val="tx1"/>
          </a:solidFill>
          <a:latin typeface="+mn-lt"/>
          <a:ea typeface="+mn-ea"/>
          <a:cs typeface="+mn-cs"/>
        </a:defRPr>
      </a:lvl1pPr>
      <a:lvl2pPr marL="456255" algn="l" defTabSz="912510" rtl="0" eaLnBrk="1" latinLnBrk="0" hangingPunct="1">
        <a:defRPr sz="1800" kern="1200">
          <a:solidFill>
            <a:schemeClr val="tx1"/>
          </a:solidFill>
          <a:latin typeface="+mn-lt"/>
          <a:ea typeface="+mn-ea"/>
          <a:cs typeface="+mn-cs"/>
        </a:defRPr>
      </a:lvl2pPr>
      <a:lvl3pPr marL="912510" algn="l" defTabSz="912510" rtl="0" eaLnBrk="1" latinLnBrk="0" hangingPunct="1">
        <a:defRPr sz="1800" kern="1200">
          <a:solidFill>
            <a:schemeClr val="tx1"/>
          </a:solidFill>
          <a:latin typeface="+mn-lt"/>
          <a:ea typeface="+mn-ea"/>
          <a:cs typeface="+mn-cs"/>
        </a:defRPr>
      </a:lvl3pPr>
      <a:lvl4pPr marL="1368765" algn="l" defTabSz="912510" rtl="0" eaLnBrk="1" latinLnBrk="0" hangingPunct="1">
        <a:defRPr sz="1800" kern="1200">
          <a:solidFill>
            <a:schemeClr val="tx1"/>
          </a:solidFill>
          <a:latin typeface="+mn-lt"/>
          <a:ea typeface="+mn-ea"/>
          <a:cs typeface="+mn-cs"/>
        </a:defRPr>
      </a:lvl4pPr>
      <a:lvl5pPr marL="1825020" algn="l" defTabSz="912510" rtl="0" eaLnBrk="1" latinLnBrk="0" hangingPunct="1">
        <a:defRPr sz="1800" kern="1200">
          <a:solidFill>
            <a:schemeClr val="tx1"/>
          </a:solidFill>
          <a:latin typeface="+mn-lt"/>
          <a:ea typeface="+mn-ea"/>
          <a:cs typeface="+mn-cs"/>
        </a:defRPr>
      </a:lvl5pPr>
      <a:lvl6pPr marL="2281275" algn="l" defTabSz="912510" rtl="0" eaLnBrk="1" latinLnBrk="0" hangingPunct="1">
        <a:defRPr sz="1800" kern="1200">
          <a:solidFill>
            <a:schemeClr val="tx1"/>
          </a:solidFill>
          <a:latin typeface="+mn-lt"/>
          <a:ea typeface="+mn-ea"/>
          <a:cs typeface="+mn-cs"/>
        </a:defRPr>
      </a:lvl6pPr>
      <a:lvl7pPr marL="2737528" algn="l" defTabSz="912510" rtl="0" eaLnBrk="1" latinLnBrk="0" hangingPunct="1">
        <a:defRPr sz="1800" kern="1200">
          <a:solidFill>
            <a:schemeClr val="tx1"/>
          </a:solidFill>
          <a:latin typeface="+mn-lt"/>
          <a:ea typeface="+mn-ea"/>
          <a:cs typeface="+mn-cs"/>
        </a:defRPr>
      </a:lvl7pPr>
      <a:lvl8pPr marL="3193781" algn="l" defTabSz="912510" rtl="0" eaLnBrk="1" latinLnBrk="0" hangingPunct="1">
        <a:defRPr sz="1800" kern="1200">
          <a:solidFill>
            <a:schemeClr val="tx1"/>
          </a:solidFill>
          <a:latin typeface="+mn-lt"/>
          <a:ea typeface="+mn-ea"/>
          <a:cs typeface="+mn-cs"/>
        </a:defRPr>
      </a:lvl8pPr>
      <a:lvl9pPr marL="3650033" algn="l" defTabSz="9125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5.gif"/><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2.gif"/><Relationship Id="rId5" Type="http://schemas.openxmlformats.org/officeDocument/2006/relationships/image" Target="../media/image15.gif"/><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jpeg"/><Relationship Id="rId3" Type="http://schemas.openxmlformats.org/officeDocument/2006/relationships/audio" Target="../media/audio2.wav"/><Relationship Id="rId7" Type="http://schemas.microsoft.com/office/2007/relationships/hdphoto" Target="../media/hdphoto1.wdp"/><Relationship Id="rId12"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15.gif"/><Relationship Id="rId15" Type="http://schemas.openxmlformats.org/officeDocument/2006/relationships/image" Target="../media/image22.gif"/><Relationship Id="rId10" Type="http://schemas.openxmlformats.org/officeDocument/2006/relationships/image" Target="../media/image11.gif"/><Relationship Id="rId4" Type="http://schemas.openxmlformats.org/officeDocument/2006/relationships/image" Target="../media/image10.jpeg"/><Relationship Id="rId9" Type="http://schemas.openxmlformats.org/officeDocument/2006/relationships/image" Target="../media/image25.png"/><Relationship Id="rId14" Type="http://schemas.openxmlformats.org/officeDocument/2006/relationships/image" Target="../media/image29.jpeg"/></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31.jpeg"/><Relationship Id="rId3" Type="http://schemas.openxmlformats.org/officeDocument/2006/relationships/audio" Target="../media/audio2.wav"/><Relationship Id="rId7" Type="http://schemas.openxmlformats.org/officeDocument/2006/relationships/image" Target="../media/image16.png"/><Relationship Id="rId12" Type="http://schemas.openxmlformats.org/officeDocument/2006/relationships/image" Target="../media/image30.jpeg"/><Relationship Id="rId2" Type="http://schemas.openxmlformats.org/officeDocument/2006/relationships/audio" Target="../media/audio1.wav"/><Relationship Id="rId16" Type="http://schemas.openxmlformats.org/officeDocument/2006/relationships/image" Target="../media/image33.gif"/><Relationship Id="rId1" Type="http://schemas.openxmlformats.org/officeDocument/2006/relationships/slideLayout" Target="../slideLayouts/slideLayout3.xml"/><Relationship Id="rId6" Type="http://schemas.openxmlformats.org/officeDocument/2006/relationships/image" Target="../media/image15.gif"/><Relationship Id="rId11" Type="http://schemas.openxmlformats.org/officeDocument/2006/relationships/image" Target="../media/image18.png"/><Relationship Id="rId5" Type="http://schemas.openxmlformats.org/officeDocument/2006/relationships/image" Target="../media/image10.jpeg"/><Relationship Id="rId15" Type="http://schemas.openxmlformats.org/officeDocument/2006/relationships/image" Target="../media/image22.gif"/><Relationship Id="rId10" Type="http://schemas.openxmlformats.org/officeDocument/2006/relationships/image" Target="../media/image14.gif"/><Relationship Id="rId4" Type="http://schemas.openxmlformats.org/officeDocument/2006/relationships/audio" Target="../media/audio3.wav"/><Relationship Id="rId9" Type="http://schemas.openxmlformats.org/officeDocument/2006/relationships/image" Target="../media/image12.gif"/><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654893" y="1608156"/>
            <a:ext cx="11031418" cy="3692742"/>
          </a:xfrm>
          <a:prstGeom prst="rect">
            <a:avLst/>
          </a:prstGeom>
        </p:spPr>
        <p:txBody>
          <a:bodyPr wrap="none">
            <a:spAutoFit/>
          </a:bodyPr>
          <a:lstStyle/>
          <a:p>
            <a:pPr algn="ctr" defTabSz="914286">
              <a:lnSpc>
                <a:spcPct val="150000"/>
              </a:lnSpc>
              <a:defRPr/>
            </a:pPr>
            <a:r>
              <a:rPr lang="en-US" sz="5199" b="1" dirty="0" err="1">
                <a:solidFill>
                  <a:srgbClr val="002060"/>
                </a:solidFill>
                <a:latin typeface="UTM Avo" panose="02040603050506020204" pitchFamily="18" charset="0"/>
                <a:cs typeface="Arial" panose="020B0604020202020204" pitchFamily="34" charset="0"/>
              </a:rPr>
              <a:t>Tuần</a:t>
            </a:r>
            <a:r>
              <a:rPr lang="en-US" sz="5199" b="1" dirty="0">
                <a:solidFill>
                  <a:srgbClr val="002060"/>
                </a:solidFill>
                <a:latin typeface="UTM Avo" panose="02040603050506020204" pitchFamily="18" charset="0"/>
                <a:cs typeface="Arial" panose="020B0604020202020204" pitchFamily="34" charset="0"/>
              </a:rPr>
              <a:t> 5</a:t>
            </a:r>
            <a:endParaRPr lang="en-US" sz="5199" dirty="0">
              <a:solidFill>
                <a:srgbClr val="002060"/>
              </a:solidFill>
              <a:latin typeface="UTM Avo" panose="02040603050506020204" pitchFamily="18" charset="0"/>
              <a:cs typeface="Arial" panose="020B0604020202020204" pitchFamily="34" charset="0"/>
            </a:endParaRPr>
          </a:p>
          <a:p>
            <a:pPr algn="ctr" defTabSz="914286">
              <a:lnSpc>
                <a:spcPct val="150000"/>
              </a:lnSpc>
              <a:defRPr/>
            </a:pPr>
            <a:r>
              <a:rPr lang="en-US" sz="5199" b="1" dirty="0" err="1">
                <a:solidFill>
                  <a:srgbClr val="FF0000"/>
                </a:solidFill>
                <a:latin typeface="UTM Avo" panose="02040603050506020204" pitchFamily="18" charset="0"/>
                <a:cs typeface="Arial" panose="020B0604020202020204" pitchFamily="34" charset="0"/>
              </a:rPr>
              <a:t>Trao</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đổi</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Nói</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lời</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chào</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lời</a:t>
            </a:r>
            <a:r>
              <a:rPr lang="en-US" sz="5199" b="1" dirty="0">
                <a:solidFill>
                  <a:srgbClr val="FF0000"/>
                </a:solidFill>
                <a:latin typeface="UTM Avo" panose="02040603050506020204" pitchFamily="18" charset="0"/>
                <a:cs typeface="Arial" panose="020B0604020202020204" pitchFamily="34" charset="0"/>
              </a:rPr>
              <a:t> chia </a:t>
            </a:r>
            <a:r>
              <a:rPr lang="en-US" sz="5199" b="1" dirty="0" err="1">
                <a:solidFill>
                  <a:srgbClr val="FF0000"/>
                </a:solidFill>
                <a:latin typeface="UTM Avo" panose="02040603050506020204" pitchFamily="18" charset="0"/>
                <a:cs typeface="Arial" panose="020B0604020202020204" pitchFamily="34" charset="0"/>
              </a:rPr>
              <a:t>tay</a:t>
            </a:r>
            <a:r>
              <a:rPr lang="en-US" sz="5199" b="1" dirty="0">
                <a:solidFill>
                  <a:srgbClr val="FF0000"/>
                </a:solidFill>
                <a:latin typeface="UTM Avo" panose="02040603050506020204" pitchFamily="18" charset="0"/>
                <a:cs typeface="Arial" panose="020B0604020202020204" pitchFamily="34" charset="0"/>
              </a:rPr>
              <a:t>.</a:t>
            </a:r>
          </a:p>
          <a:p>
            <a:pPr algn="ctr" defTabSz="914286">
              <a:lnSpc>
                <a:spcPct val="150000"/>
              </a:lnSpc>
              <a:defRPr/>
            </a:pPr>
            <a:r>
              <a:rPr lang="en-US" sz="5199" b="1" dirty="0" err="1">
                <a:solidFill>
                  <a:srgbClr val="FF0000"/>
                </a:solidFill>
                <a:latin typeface="UTM Avo" panose="02040603050506020204" pitchFamily="18" charset="0"/>
                <a:cs typeface="Arial" panose="020B0604020202020204" pitchFamily="34" charset="0"/>
              </a:rPr>
              <a:t>Giới</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thiệu</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về</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trường</a:t>
            </a:r>
            <a:r>
              <a:rPr lang="en-US" sz="5199" b="1" dirty="0">
                <a:solidFill>
                  <a:srgbClr val="FF0000"/>
                </a:solidFill>
                <a:latin typeface="UTM Avo" panose="02040603050506020204" pitchFamily="18" charset="0"/>
                <a:cs typeface="Arial" panose="020B0604020202020204" pitchFamily="34" charset="0"/>
              </a:rPr>
              <a:t> </a:t>
            </a:r>
            <a:r>
              <a:rPr lang="en-US" sz="5199" b="1" dirty="0" err="1">
                <a:solidFill>
                  <a:srgbClr val="FF0000"/>
                </a:solidFill>
                <a:latin typeface="UTM Avo" panose="02040603050506020204" pitchFamily="18" charset="0"/>
                <a:cs typeface="Arial" panose="020B0604020202020204" pitchFamily="34" charset="0"/>
              </a:rPr>
              <a:t>em</a:t>
            </a:r>
            <a:endParaRPr lang="en-US" sz="5199"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6839" y="100371"/>
            <a:ext cx="2563188" cy="584699"/>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5" name="Rectangle 4">
            <a:extLst>
              <a:ext uri="{FF2B5EF4-FFF2-40B4-BE49-F238E27FC236}">
                <a16:creationId xmlns:a16="http://schemas.microsoft.com/office/drawing/2014/main" id="{3FE75980-B8E4-42A9-95B4-7B4E5FA54707}"/>
              </a:ext>
            </a:extLst>
          </p:cNvPr>
          <p:cNvSpPr/>
          <p:nvPr/>
        </p:nvSpPr>
        <p:spPr>
          <a:xfrm>
            <a:off x="11039180" y="685070"/>
            <a:ext cx="990848" cy="46160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Tree>
    <p:extLst>
      <p:ext uri="{BB962C8B-B14F-4D97-AF65-F5344CB8AC3E}">
        <p14:creationId xmlns:p14="http://schemas.microsoft.com/office/powerpoint/2010/main" val="2590367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17C045-E5BF-4237-86E5-69A18ABEAC01}"/>
              </a:ext>
            </a:extLst>
          </p:cNvPr>
          <p:cNvSpPr txBox="1"/>
          <p:nvPr/>
        </p:nvSpPr>
        <p:spPr>
          <a:xfrm>
            <a:off x="267286" y="449081"/>
            <a:ext cx="12140949" cy="1951496"/>
          </a:xfrm>
          <a:prstGeom prst="rect">
            <a:avLst/>
          </a:prstGeom>
          <a:noFill/>
        </p:spPr>
        <p:txBody>
          <a:bodyPr wrap="square" rtlCol="0">
            <a:spAutoFit/>
          </a:bodyPr>
          <a:lstStyle/>
          <a:p>
            <a:pPr defTabSz="1219170">
              <a:lnSpc>
                <a:spcPct val="150000"/>
              </a:lnSpc>
              <a:buClr>
                <a:srgbClr val="000000"/>
              </a:buClr>
              <a:defRPr/>
            </a:pPr>
            <a:r>
              <a:rPr lang="en-US" sz="2800" kern="0" dirty="0">
                <a:ea typeface="Arial-Rounded" panose="020B0500000000000000" pitchFamily="34" charset="0"/>
                <a:cs typeface="Times New Roman" pitchFamily="18" charset="0"/>
                <a:sym typeface="Arial"/>
              </a:rPr>
              <a:t>b) </a:t>
            </a:r>
            <a:r>
              <a:rPr lang="en-US" sz="2800" kern="0" dirty="0" err="1">
                <a:ea typeface="Arial-Rounded" panose="020B0500000000000000" pitchFamily="34" charset="0"/>
                <a:cs typeface="Times New Roman" pitchFamily="18" charset="0"/>
                <a:sym typeface="Arial"/>
              </a:rPr>
              <a:t>Em</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hứa</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mang</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cho</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bạn</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mượn</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quyển</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sách</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Khi</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gặp</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bạn</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em</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sẽ</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chào</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và</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nói</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gì</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với</a:t>
            </a:r>
            <a:r>
              <a:rPr lang="en-US" sz="2800" kern="0" dirty="0">
                <a:ea typeface="Arial-Rounded" panose="020B0500000000000000" pitchFamily="34" charset="0"/>
                <a:cs typeface="Times New Roman" pitchFamily="18" charset="0"/>
                <a:sym typeface="Arial"/>
              </a:rPr>
              <a:t> </a:t>
            </a:r>
            <a:r>
              <a:rPr lang="en-US" sz="2800" kern="0" dirty="0" err="1">
                <a:ea typeface="Arial-Rounded" panose="020B0500000000000000" pitchFamily="34" charset="0"/>
                <a:cs typeface="Times New Roman" pitchFamily="18" charset="0"/>
                <a:sym typeface="Arial"/>
              </a:rPr>
              <a:t>bạn</a:t>
            </a:r>
            <a:r>
              <a:rPr lang="en-US" sz="2800" kern="0" dirty="0">
                <a:ea typeface="Arial-Rounded" panose="020B0500000000000000" pitchFamily="34" charset="0"/>
                <a:cs typeface="Times New Roman" pitchFamily="18" charset="0"/>
                <a:sym typeface="Arial"/>
              </a:rPr>
              <a:t>:</a:t>
            </a:r>
          </a:p>
          <a:p>
            <a:pPr defTabSz="1219170">
              <a:lnSpc>
                <a:spcPct val="150000"/>
              </a:lnSpc>
              <a:buClr>
                <a:srgbClr val="000000"/>
              </a:buClr>
              <a:defRPr/>
            </a:pPr>
            <a:r>
              <a:rPr lang="en-US" sz="2800" kern="0" dirty="0">
                <a:solidFill>
                  <a:schemeClr val="accent1"/>
                </a:solidFill>
                <a:ea typeface="Arial-Rounded" panose="020B0500000000000000" pitchFamily="34" charset="0"/>
                <a:cs typeface="Times New Roman" pitchFamily="18" charset="0"/>
                <a:sym typeface="Arial"/>
              </a:rPr>
              <a:t>- </a:t>
            </a:r>
            <a:r>
              <a:rPr lang="en-US" sz="2800" kern="0" dirty="0" err="1">
                <a:solidFill>
                  <a:schemeClr val="accent1"/>
                </a:solidFill>
                <a:ea typeface="Arial-Rounded" panose="020B0500000000000000" pitchFamily="34" charset="0"/>
                <a:cs typeface="Times New Roman" pitchFamily="18" charset="0"/>
                <a:sym typeface="Arial"/>
              </a:rPr>
              <a:t>Nếu</a:t>
            </a:r>
            <a:r>
              <a:rPr lang="en-US" sz="2800" kern="0" dirty="0">
                <a:solidFill>
                  <a:schemeClr val="accent1"/>
                </a:solidFill>
                <a:ea typeface="Arial-Rounded" panose="020B0500000000000000" pitchFamily="34" charset="0"/>
                <a:cs typeface="Times New Roman" pitchFamily="18" charset="0"/>
                <a:sym typeface="Arial"/>
              </a:rPr>
              <a:t> </a:t>
            </a:r>
            <a:r>
              <a:rPr lang="en-US" sz="2800" kern="0" dirty="0" err="1">
                <a:solidFill>
                  <a:schemeClr val="accent1"/>
                </a:solidFill>
                <a:ea typeface="Arial-Rounded" panose="020B0500000000000000" pitchFamily="34" charset="0"/>
                <a:cs typeface="Times New Roman" pitchFamily="18" charset="0"/>
                <a:sym typeface="Arial"/>
              </a:rPr>
              <a:t>em</a:t>
            </a:r>
            <a:r>
              <a:rPr lang="en-US" sz="2800" kern="0" dirty="0">
                <a:solidFill>
                  <a:schemeClr val="accent1"/>
                </a:solidFill>
                <a:ea typeface="Arial-Rounded" panose="020B0500000000000000" pitchFamily="34" charset="0"/>
                <a:cs typeface="Times New Roman" pitchFamily="18" charset="0"/>
                <a:sym typeface="Arial"/>
              </a:rPr>
              <a:t> </a:t>
            </a:r>
            <a:r>
              <a:rPr lang="en-US" sz="2800" kern="0" dirty="0" err="1">
                <a:solidFill>
                  <a:schemeClr val="accent1"/>
                </a:solidFill>
                <a:ea typeface="Arial-Rounded" panose="020B0500000000000000" pitchFamily="34" charset="0"/>
                <a:cs typeface="Times New Roman" pitchFamily="18" charset="0"/>
                <a:sym typeface="Arial"/>
              </a:rPr>
              <a:t>có</a:t>
            </a:r>
            <a:r>
              <a:rPr lang="en-US" sz="2800" kern="0" dirty="0">
                <a:solidFill>
                  <a:schemeClr val="accent1"/>
                </a:solidFill>
                <a:ea typeface="Arial-Rounded" panose="020B0500000000000000" pitchFamily="34" charset="0"/>
                <a:cs typeface="Times New Roman" pitchFamily="18" charset="0"/>
                <a:sym typeface="Arial"/>
              </a:rPr>
              <a:t> </a:t>
            </a:r>
            <a:r>
              <a:rPr lang="en-US" sz="2800" kern="0" dirty="0" err="1">
                <a:solidFill>
                  <a:schemeClr val="accent1"/>
                </a:solidFill>
                <a:ea typeface="Arial-Rounded" panose="020B0500000000000000" pitchFamily="34" charset="0"/>
                <a:cs typeface="Times New Roman" pitchFamily="18" charset="0"/>
                <a:sym typeface="Arial"/>
              </a:rPr>
              <a:t>mang</a:t>
            </a:r>
            <a:r>
              <a:rPr lang="en-US" sz="2800" kern="0" dirty="0">
                <a:solidFill>
                  <a:schemeClr val="accent1"/>
                </a:solidFill>
                <a:ea typeface="Arial-Rounded" panose="020B0500000000000000" pitchFamily="34" charset="0"/>
                <a:cs typeface="Times New Roman" pitchFamily="18" charset="0"/>
                <a:sym typeface="Arial"/>
              </a:rPr>
              <a:t> </a:t>
            </a:r>
            <a:r>
              <a:rPr lang="en-US" sz="2800" kern="0" dirty="0" err="1">
                <a:solidFill>
                  <a:schemeClr val="accent1"/>
                </a:solidFill>
                <a:ea typeface="Arial-Rounded" panose="020B0500000000000000" pitchFamily="34" charset="0"/>
                <a:cs typeface="Times New Roman" pitchFamily="18" charset="0"/>
                <a:sym typeface="Arial"/>
              </a:rPr>
              <a:t>quyển</a:t>
            </a:r>
            <a:r>
              <a:rPr lang="en-US" sz="2800" kern="0" dirty="0">
                <a:solidFill>
                  <a:schemeClr val="accent1"/>
                </a:solidFill>
                <a:ea typeface="Arial-Rounded" panose="020B0500000000000000" pitchFamily="34" charset="0"/>
                <a:cs typeface="Times New Roman" pitchFamily="18" charset="0"/>
                <a:sym typeface="Arial"/>
              </a:rPr>
              <a:t> </a:t>
            </a:r>
            <a:r>
              <a:rPr lang="en-US" sz="2800" kern="0" dirty="0" err="1">
                <a:solidFill>
                  <a:schemeClr val="accent1"/>
                </a:solidFill>
                <a:ea typeface="Arial-Rounded" panose="020B0500000000000000" pitchFamily="34" charset="0"/>
                <a:cs typeface="Times New Roman" pitchFamily="18" charset="0"/>
                <a:sym typeface="Arial"/>
              </a:rPr>
              <a:t>sách</a:t>
            </a:r>
            <a:r>
              <a:rPr lang="en-US" sz="2800" kern="0" dirty="0">
                <a:solidFill>
                  <a:schemeClr val="accent1"/>
                </a:solidFill>
                <a:ea typeface="Arial-Rounded" panose="020B0500000000000000" pitchFamily="34" charset="0"/>
                <a:cs typeface="Times New Roman" pitchFamily="18" charset="0"/>
                <a:sym typeface="Arial"/>
              </a:rPr>
              <a:t> </a:t>
            </a:r>
            <a:r>
              <a:rPr lang="en-US" sz="2800" kern="0" dirty="0" err="1">
                <a:solidFill>
                  <a:schemeClr val="accent1"/>
                </a:solidFill>
                <a:ea typeface="Arial-Rounded" panose="020B0500000000000000" pitchFamily="34" charset="0"/>
                <a:cs typeface="Times New Roman" pitchFamily="18" charset="0"/>
                <a:sym typeface="Arial"/>
              </a:rPr>
              <a:t>đó</a:t>
            </a:r>
            <a:r>
              <a:rPr lang="en-US" sz="2800" kern="0" dirty="0">
                <a:solidFill>
                  <a:schemeClr val="accent1"/>
                </a:solidFill>
                <a:ea typeface="Arial-Rounded" panose="020B0500000000000000" pitchFamily="34" charset="0"/>
                <a:cs typeface="Times New Roman" pitchFamily="18" charset="0"/>
                <a:sym typeface="Arial"/>
              </a:rPr>
              <a:t> </a:t>
            </a:r>
            <a:r>
              <a:rPr lang="en-US" sz="2800" kern="0" dirty="0" err="1">
                <a:solidFill>
                  <a:schemeClr val="accent1"/>
                </a:solidFill>
                <a:ea typeface="Arial-Rounded" panose="020B0500000000000000" pitchFamily="34" charset="0"/>
                <a:cs typeface="Times New Roman" pitchFamily="18" charset="0"/>
                <a:sym typeface="Arial"/>
              </a:rPr>
              <a:t>cho</a:t>
            </a:r>
            <a:r>
              <a:rPr lang="en-US" sz="2800" kern="0" dirty="0">
                <a:solidFill>
                  <a:schemeClr val="accent1"/>
                </a:solidFill>
                <a:ea typeface="Arial-Rounded" panose="020B0500000000000000" pitchFamily="34" charset="0"/>
                <a:cs typeface="Times New Roman" pitchFamily="18" charset="0"/>
                <a:sym typeface="Arial"/>
              </a:rPr>
              <a:t> </a:t>
            </a:r>
            <a:r>
              <a:rPr lang="en-US" sz="2800" kern="0" dirty="0" err="1">
                <a:solidFill>
                  <a:schemeClr val="accent1"/>
                </a:solidFill>
                <a:ea typeface="Arial-Rounded" panose="020B0500000000000000" pitchFamily="34" charset="0"/>
                <a:cs typeface="Times New Roman" pitchFamily="18" charset="0"/>
                <a:sym typeface="Arial"/>
              </a:rPr>
              <a:t>bạn</a:t>
            </a:r>
            <a:r>
              <a:rPr lang="en-US" sz="2800" kern="0" dirty="0">
                <a:solidFill>
                  <a:schemeClr val="accent1"/>
                </a:solidFill>
                <a:ea typeface="Arial-Rounded" panose="020B0500000000000000" pitchFamily="34" charset="0"/>
                <a:cs typeface="Times New Roman" pitchFamily="18" charset="0"/>
                <a:sym typeface="Arial"/>
              </a:rPr>
              <a:t> </a:t>
            </a:r>
            <a:r>
              <a:rPr lang="en-US" sz="2800" kern="0" dirty="0" err="1">
                <a:solidFill>
                  <a:schemeClr val="accent1"/>
                </a:solidFill>
                <a:ea typeface="Arial-Rounded" panose="020B0500000000000000" pitchFamily="34" charset="0"/>
                <a:cs typeface="Times New Roman" pitchFamily="18" charset="0"/>
                <a:sym typeface="Arial"/>
              </a:rPr>
              <a:t>mượn</a:t>
            </a:r>
            <a:r>
              <a:rPr lang="en-US" sz="2800" kern="0" dirty="0">
                <a:solidFill>
                  <a:schemeClr val="accent1"/>
                </a:solidFill>
                <a:ea typeface="Arial-Rounded" panose="020B0500000000000000" pitchFamily="34" charset="0"/>
                <a:cs typeface="Times New Roman" pitchFamily="18" charset="0"/>
                <a:sym typeface="Arial"/>
              </a:rPr>
              <a:t>?</a:t>
            </a:r>
          </a:p>
        </p:txBody>
      </p:sp>
      <p:sp>
        <p:nvSpPr>
          <p:cNvPr id="3" name="Cloud 2"/>
          <p:cNvSpPr/>
          <p:nvPr/>
        </p:nvSpPr>
        <p:spPr>
          <a:xfrm>
            <a:off x="5641146" y="2400577"/>
            <a:ext cx="4676898" cy="2827419"/>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800" dirty="0">
              <a:solidFill>
                <a:srgbClr val="000000"/>
              </a:solidFill>
              <a:cs typeface="Times New Roman" pitchFamily="18" charset="0"/>
            </a:endParaRPr>
          </a:p>
          <a:p>
            <a:pPr algn="just"/>
            <a:r>
              <a:rPr lang="en-US" sz="2400" dirty="0" err="1">
                <a:solidFill>
                  <a:srgbClr val="000000"/>
                </a:solidFill>
                <a:cs typeface="Times New Roman" pitchFamily="18" charset="0"/>
              </a:rPr>
              <a:t>Chào</a:t>
            </a:r>
            <a:r>
              <a:rPr lang="en-US" sz="2400" dirty="0">
                <a:solidFill>
                  <a:srgbClr val="000000"/>
                </a:solidFill>
                <a:cs typeface="Times New Roman" pitchFamily="18" charset="0"/>
              </a:rPr>
              <a:t> </a:t>
            </a:r>
            <a:r>
              <a:rPr lang="en-US" sz="2400" dirty="0" err="1">
                <a:solidFill>
                  <a:srgbClr val="000000"/>
                </a:solidFill>
                <a:cs typeface="Times New Roman" pitchFamily="18" charset="0"/>
              </a:rPr>
              <a:t>bạn</a:t>
            </a:r>
            <a:r>
              <a:rPr lang="en-US" sz="2400" dirty="0">
                <a:solidFill>
                  <a:srgbClr val="000000"/>
                </a:solidFill>
                <a:cs typeface="Times New Roman" pitchFamily="18" charset="0"/>
              </a:rPr>
              <a:t>. </a:t>
            </a:r>
            <a:r>
              <a:rPr lang="en-US" sz="2400" dirty="0" err="1">
                <a:solidFill>
                  <a:srgbClr val="000000"/>
                </a:solidFill>
                <a:cs typeface="Times New Roman" pitchFamily="18" charset="0"/>
              </a:rPr>
              <a:t>Mình</a:t>
            </a:r>
            <a:r>
              <a:rPr lang="en-US" sz="2400" dirty="0">
                <a:solidFill>
                  <a:srgbClr val="000000"/>
                </a:solidFill>
                <a:cs typeface="Times New Roman" pitchFamily="18" charset="0"/>
              </a:rPr>
              <a:t> </a:t>
            </a:r>
            <a:r>
              <a:rPr lang="en-US" sz="2400" dirty="0" err="1">
                <a:solidFill>
                  <a:srgbClr val="000000"/>
                </a:solidFill>
                <a:cs typeface="Times New Roman" pitchFamily="18" charset="0"/>
              </a:rPr>
              <a:t>mang</a:t>
            </a:r>
            <a:r>
              <a:rPr lang="en-US" sz="2400" dirty="0">
                <a:solidFill>
                  <a:srgbClr val="000000"/>
                </a:solidFill>
                <a:cs typeface="Times New Roman" pitchFamily="18" charset="0"/>
              </a:rPr>
              <a:t> </a:t>
            </a:r>
            <a:r>
              <a:rPr lang="en-US" sz="2400" dirty="0" err="1">
                <a:solidFill>
                  <a:srgbClr val="000000"/>
                </a:solidFill>
                <a:cs typeface="Times New Roman" pitchFamily="18" charset="0"/>
              </a:rPr>
              <a:t>quyển</a:t>
            </a:r>
            <a:r>
              <a:rPr lang="en-US" sz="2400" dirty="0">
                <a:solidFill>
                  <a:srgbClr val="000000"/>
                </a:solidFill>
                <a:cs typeface="Times New Roman" pitchFamily="18" charset="0"/>
              </a:rPr>
              <a:t> </a:t>
            </a:r>
            <a:r>
              <a:rPr lang="en-US" sz="2400" dirty="0" err="1">
                <a:solidFill>
                  <a:srgbClr val="000000"/>
                </a:solidFill>
                <a:cs typeface="Times New Roman" pitchFamily="18" charset="0"/>
              </a:rPr>
              <a:t>sách</a:t>
            </a:r>
            <a:r>
              <a:rPr lang="en-US" sz="2400" dirty="0">
                <a:solidFill>
                  <a:srgbClr val="000000"/>
                </a:solidFill>
                <a:cs typeface="Times New Roman" pitchFamily="18" charset="0"/>
              </a:rPr>
              <a:t> </a:t>
            </a:r>
            <a:r>
              <a:rPr lang="en-US" sz="2400" dirty="0" err="1">
                <a:solidFill>
                  <a:srgbClr val="000000"/>
                </a:solidFill>
                <a:cs typeface="Times New Roman" pitchFamily="18" charset="0"/>
              </a:rPr>
              <a:t>cho</a:t>
            </a:r>
            <a:r>
              <a:rPr lang="en-US" sz="2400" dirty="0">
                <a:solidFill>
                  <a:srgbClr val="000000"/>
                </a:solidFill>
                <a:cs typeface="Times New Roman" pitchFamily="18" charset="0"/>
              </a:rPr>
              <a:t> </a:t>
            </a:r>
            <a:r>
              <a:rPr lang="en-US" sz="2400" dirty="0" err="1">
                <a:solidFill>
                  <a:srgbClr val="000000"/>
                </a:solidFill>
                <a:cs typeface="Times New Roman" pitchFamily="18" charset="0"/>
              </a:rPr>
              <a:t>bạn</a:t>
            </a:r>
            <a:r>
              <a:rPr lang="en-US" sz="2400" dirty="0">
                <a:solidFill>
                  <a:srgbClr val="000000"/>
                </a:solidFill>
                <a:cs typeface="Times New Roman" pitchFamily="18" charset="0"/>
              </a:rPr>
              <a:t> </a:t>
            </a:r>
            <a:r>
              <a:rPr lang="en-US" sz="2400" dirty="0" err="1">
                <a:solidFill>
                  <a:srgbClr val="000000"/>
                </a:solidFill>
                <a:cs typeface="Times New Roman" pitchFamily="18" charset="0"/>
              </a:rPr>
              <a:t>mượn</a:t>
            </a:r>
            <a:r>
              <a:rPr lang="en-US" sz="2400" dirty="0">
                <a:solidFill>
                  <a:srgbClr val="000000"/>
                </a:solidFill>
                <a:cs typeface="Times New Roman" pitchFamily="18" charset="0"/>
              </a:rPr>
              <a:t> </a:t>
            </a:r>
            <a:r>
              <a:rPr lang="en-US" sz="2400" dirty="0" err="1">
                <a:solidFill>
                  <a:srgbClr val="000000"/>
                </a:solidFill>
                <a:cs typeface="Times New Roman" pitchFamily="18" charset="0"/>
              </a:rPr>
              <a:t>đây</a:t>
            </a:r>
            <a:r>
              <a:rPr lang="vi-VN" sz="2400" dirty="0">
                <a:solidFill>
                  <a:srgbClr val="000000"/>
                </a:solidFill>
                <a:cs typeface="Times New Roman" pitchFamily="18" charset="0"/>
              </a:rPr>
              <a:t>. Cậu cầm lấy này</a:t>
            </a:r>
            <a:r>
              <a:rPr lang="en-US" sz="2400" dirty="0">
                <a:solidFill>
                  <a:srgbClr val="000000"/>
                </a:solidFill>
                <a:cs typeface="Times New Roman" pitchFamily="18" charset="0"/>
              </a:rPr>
              <a:t>.</a:t>
            </a:r>
            <a:br>
              <a:rPr lang="vi-VN" sz="2400" dirty="0">
                <a:solidFill>
                  <a:srgbClr val="000000"/>
                </a:solidFill>
              </a:rPr>
            </a:br>
            <a:endParaRPr lang="en-US" sz="2400" dirty="0">
              <a:solidFill>
                <a:srgbClr val="BAE5E4"/>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073" y="4122919"/>
            <a:ext cx="379892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90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691" y="573053"/>
            <a:ext cx="11707091" cy="1077218"/>
          </a:xfrm>
          <a:prstGeom prst="rect">
            <a:avLst/>
          </a:prstGeom>
          <a:noFill/>
        </p:spPr>
        <p:txBody>
          <a:bodyPr wrap="square" rtlCol="0">
            <a:spAutoFit/>
          </a:bodyPr>
          <a:lstStyle/>
          <a:p>
            <a:r>
              <a:rPr lang="en-US" sz="3200" u="sng" dirty="0" err="1">
                <a:solidFill>
                  <a:schemeClr val="accent1"/>
                </a:solidFill>
                <a:latin typeface="+mj-lt"/>
                <a:cs typeface="Times New Roman" pitchFamily="18" charset="0"/>
              </a:rPr>
              <a:t>Bài</a:t>
            </a:r>
            <a:r>
              <a:rPr lang="en-US" sz="3200" u="sng" dirty="0">
                <a:solidFill>
                  <a:schemeClr val="accent1"/>
                </a:solidFill>
                <a:latin typeface="+mj-lt"/>
                <a:cs typeface="Times New Roman" pitchFamily="18" charset="0"/>
              </a:rPr>
              <a:t> 2</a:t>
            </a:r>
            <a:r>
              <a:rPr lang="en-US" sz="3200" dirty="0">
                <a:solidFill>
                  <a:schemeClr val="accent1"/>
                </a:solidFill>
                <a:latin typeface="+mj-lt"/>
                <a:cs typeface="Times New Roman" pitchFamily="18" charset="0"/>
              </a:rPr>
              <a:t>.</a:t>
            </a:r>
            <a:r>
              <a:rPr lang="vi-VN"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Nếu</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có</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các</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bạn</a:t>
            </a:r>
            <a:r>
              <a:rPr lang="en-US" sz="3200" dirty="0">
                <a:solidFill>
                  <a:schemeClr val="accent1"/>
                </a:solidFill>
                <a:latin typeface="+mj-lt"/>
                <a:cs typeface="Times New Roman" pitchFamily="18" charset="0"/>
              </a:rPr>
              <a:t> ở </a:t>
            </a:r>
            <a:r>
              <a:rPr lang="en-US" sz="3200" dirty="0" err="1">
                <a:solidFill>
                  <a:schemeClr val="accent1"/>
                </a:solidFill>
                <a:latin typeface="+mj-lt"/>
                <a:cs typeface="Times New Roman" pitchFamily="18" charset="0"/>
              </a:rPr>
              <a:t>nơi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khác</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đến</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thăm</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trường,em</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sẽ</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giới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thiệu</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thế</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nào</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về</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ngôi</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trường</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của</a:t>
            </a:r>
            <a:r>
              <a:rPr lang="en-US" sz="3200" dirty="0">
                <a:solidFill>
                  <a:schemeClr val="accent1"/>
                </a:solidFill>
                <a:latin typeface="+mj-lt"/>
                <a:cs typeface="Times New Roman" pitchFamily="18" charset="0"/>
              </a:rPr>
              <a:t> </a:t>
            </a:r>
            <a:r>
              <a:rPr lang="en-US" sz="3200" dirty="0" err="1">
                <a:solidFill>
                  <a:schemeClr val="accent1"/>
                </a:solidFill>
                <a:latin typeface="+mj-lt"/>
                <a:cs typeface="Times New Roman" pitchFamily="18" charset="0"/>
              </a:rPr>
              <a:t>mình</a:t>
            </a:r>
            <a:r>
              <a:rPr lang="en-US" sz="3200" dirty="0">
                <a:solidFill>
                  <a:schemeClr val="accent1"/>
                </a:solidFill>
                <a:latin typeface="+mj-lt"/>
                <a:cs typeface="Times New Roman" pitchFamily="18" charset="0"/>
              </a:rPr>
              <a:t>?</a:t>
            </a:r>
          </a:p>
        </p:txBody>
      </p:sp>
      <p:pic>
        <p:nvPicPr>
          <p:cNvPr id="3" name="Picture 2" descr="https://lh5.googleusercontent.com/42oNDGssf4cjlLlgGoqJnprfboM7BodgV0tlnp488YaOyoTi7zDjJoHW8qqbnXVLUdybE8vqbuHL7YDBftGRIDS4NSqjiq71i6C_OakolhsESZlYdyuhw7tYjDrfBkGNsjScjm0=s0"/>
          <p:cNvPicPr>
            <a:picLocks noChangeAspect="1" noChangeArrowheads="1"/>
          </p:cNvPicPr>
          <p:nvPr/>
        </p:nvPicPr>
        <p:blipFill rotWithShape="1">
          <a:blip r:embed="rId2">
            <a:extLst>
              <a:ext uri="{28A0092B-C50C-407E-A947-70E740481C1C}">
                <a14:useLocalDpi xmlns:a14="http://schemas.microsoft.com/office/drawing/2010/main" val="0"/>
              </a:ext>
            </a:extLst>
          </a:blip>
          <a:srcRect l="32273" t="22709" r="32125" b="60515"/>
          <a:stretch/>
        </p:blipFill>
        <p:spPr bwMode="auto">
          <a:xfrm>
            <a:off x="207818" y="1773382"/>
            <a:ext cx="11707091" cy="4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37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7989F77-F078-4567-8A65-50A68E3E544C}"/>
              </a:ext>
            </a:extLst>
          </p:cNvPr>
          <p:cNvGrpSpPr/>
          <p:nvPr/>
        </p:nvGrpSpPr>
        <p:grpSpPr>
          <a:xfrm>
            <a:off x="563846" y="834870"/>
            <a:ext cx="11305309" cy="5152167"/>
            <a:chOff x="768927" y="1641595"/>
            <a:chExt cx="5340928" cy="2511698"/>
          </a:xfrm>
        </p:grpSpPr>
        <p:grpSp>
          <p:nvGrpSpPr>
            <p:cNvPr id="3" name="Group 2">
              <a:extLst>
                <a:ext uri="{FF2B5EF4-FFF2-40B4-BE49-F238E27FC236}">
                  <a16:creationId xmlns:a16="http://schemas.microsoft.com/office/drawing/2014/main" id="{8841594E-DFA5-4446-9E39-BCE706D4D788}"/>
                </a:ext>
              </a:extLst>
            </p:cNvPr>
            <p:cNvGrpSpPr/>
            <p:nvPr/>
          </p:nvGrpSpPr>
          <p:grpSpPr>
            <a:xfrm>
              <a:off x="768927" y="1641595"/>
              <a:ext cx="5340928" cy="2511698"/>
              <a:chOff x="768927" y="1641595"/>
              <a:chExt cx="5340928" cy="2511698"/>
            </a:xfrm>
          </p:grpSpPr>
          <p:sp>
            <p:nvSpPr>
              <p:cNvPr id="5" name="Rectangle 14">
                <a:extLst>
                  <a:ext uri="{FF2B5EF4-FFF2-40B4-BE49-F238E27FC236}">
                    <a16:creationId xmlns:a16="http://schemas.microsoft.com/office/drawing/2014/main" id="{2B982613-E5FA-4F7A-982D-9BEFA33B6844}"/>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ea typeface="Arial-Rounded" panose="020B0500000000000000" pitchFamily="34" charset="0"/>
                  <a:cs typeface="Arial-Rounded" panose="020B0500000000000000" pitchFamily="34" charset="0"/>
                  <a:sym typeface="Arial"/>
                </a:endParaRPr>
              </a:p>
            </p:txBody>
          </p:sp>
          <p:grpSp>
            <p:nvGrpSpPr>
              <p:cNvPr id="6" name="Google Shape;1251;p47">
                <a:extLst>
                  <a:ext uri="{FF2B5EF4-FFF2-40B4-BE49-F238E27FC236}">
                    <a16:creationId xmlns:a16="http://schemas.microsoft.com/office/drawing/2014/main" id="{7B7408A3-08E7-42E8-8D73-7CC09797D404}"/>
                  </a:ext>
                </a:extLst>
              </p:cNvPr>
              <p:cNvGrpSpPr/>
              <p:nvPr/>
            </p:nvGrpSpPr>
            <p:grpSpPr>
              <a:xfrm>
                <a:off x="768927" y="1641595"/>
                <a:ext cx="5340928" cy="2511698"/>
                <a:chOff x="4875791" y="946666"/>
                <a:chExt cx="1252993" cy="1443671"/>
              </a:xfrm>
            </p:grpSpPr>
            <p:sp>
              <p:nvSpPr>
                <p:cNvPr id="8" name="Google Shape;1252;p47">
                  <a:extLst>
                    <a:ext uri="{FF2B5EF4-FFF2-40B4-BE49-F238E27FC236}">
                      <a16:creationId xmlns:a16="http://schemas.microsoft.com/office/drawing/2014/main" id="{CCBA1109-11A3-48C9-935D-6608039FA8E7}"/>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ea typeface="Arial-Rounded" panose="020B0500000000000000" pitchFamily="34" charset="0"/>
                    <a:cs typeface="Arial-Rounded" panose="020B0500000000000000" pitchFamily="34" charset="0"/>
                    <a:sym typeface="Arial"/>
                  </a:endParaRPr>
                </a:p>
              </p:txBody>
            </p:sp>
            <p:sp>
              <p:nvSpPr>
                <p:cNvPr id="9" name="Google Shape;1253;p47">
                  <a:extLst>
                    <a:ext uri="{FF2B5EF4-FFF2-40B4-BE49-F238E27FC236}">
                      <a16:creationId xmlns:a16="http://schemas.microsoft.com/office/drawing/2014/main" id="{B28F325E-1287-4074-B23D-B29BECB82E6F}"/>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ea typeface="Arial-Rounded" panose="020B0500000000000000" pitchFamily="34" charset="0"/>
                    <a:cs typeface="Arial-Rounded" panose="020B0500000000000000" pitchFamily="34" charset="0"/>
                    <a:sym typeface="Arial"/>
                  </a:endParaRPr>
                </a:p>
              </p:txBody>
            </p:sp>
            <p:sp>
              <p:nvSpPr>
                <p:cNvPr id="10" name="Google Shape;1254;p47">
                  <a:extLst>
                    <a:ext uri="{FF2B5EF4-FFF2-40B4-BE49-F238E27FC236}">
                      <a16:creationId xmlns:a16="http://schemas.microsoft.com/office/drawing/2014/main" id="{9A030AFC-F4D3-4520-BC64-52F53608CC5E}"/>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3200" kern="0">
                      <a:solidFill>
                        <a:srgbClr val="000000"/>
                      </a:solidFill>
                      <a:ea typeface="Arial-Rounded" panose="020B0500000000000000" pitchFamily="34" charset="0"/>
                      <a:cs typeface="Arial-Rounded" panose="020B0500000000000000" pitchFamily="34" charset="0"/>
                      <a:sym typeface="Arial"/>
                    </a:rPr>
                    <a:t>   </a:t>
                  </a:r>
                  <a:endParaRPr sz="3200" kern="0">
                    <a:solidFill>
                      <a:srgbClr val="000000"/>
                    </a:solidFill>
                    <a:ea typeface="Arial-Rounded" panose="020B0500000000000000" pitchFamily="34" charset="0"/>
                    <a:cs typeface="Arial-Rounded" panose="020B0500000000000000" pitchFamily="34" charset="0"/>
                    <a:sym typeface="Arial"/>
                  </a:endParaRPr>
                </a:p>
              </p:txBody>
            </p:sp>
            <p:sp>
              <p:nvSpPr>
                <p:cNvPr id="11" name="Google Shape;1255;p47">
                  <a:extLst>
                    <a:ext uri="{FF2B5EF4-FFF2-40B4-BE49-F238E27FC236}">
                      <a16:creationId xmlns:a16="http://schemas.microsoft.com/office/drawing/2014/main" id="{5763F274-7D0D-419C-9827-5186DB1972E2}"/>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ea typeface="Arial-Rounded" panose="020B0500000000000000" pitchFamily="34" charset="0"/>
                    <a:cs typeface="Arial-Rounded" panose="020B0500000000000000" pitchFamily="34" charset="0"/>
                    <a:sym typeface="Arial"/>
                  </a:endParaRPr>
                </a:p>
              </p:txBody>
            </p:sp>
            <p:sp>
              <p:nvSpPr>
                <p:cNvPr id="12" name="Google Shape;1256;p47">
                  <a:extLst>
                    <a:ext uri="{FF2B5EF4-FFF2-40B4-BE49-F238E27FC236}">
                      <a16:creationId xmlns:a16="http://schemas.microsoft.com/office/drawing/2014/main" id="{FE73D55A-286F-477D-8334-3D8181D0A75F}"/>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ea typeface="Arial-Rounded" panose="020B0500000000000000" pitchFamily="34" charset="0"/>
                    <a:cs typeface="Arial-Rounded" panose="020B0500000000000000" pitchFamily="34" charset="0"/>
                    <a:sym typeface="Arial"/>
                  </a:endParaRPr>
                </a:p>
              </p:txBody>
            </p:sp>
            <p:sp>
              <p:nvSpPr>
                <p:cNvPr id="13" name="Google Shape;1257;p47">
                  <a:extLst>
                    <a:ext uri="{FF2B5EF4-FFF2-40B4-BE49-F238E27FC236}">
                      <a16:creationId xmlns:a16="http://schemas.microsoft.com/office/drawing/2014/main" id="{29B570B2-90FB-49DE-9781-4D9120C23078}"/>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ea typeface="Arial-Rounded" panose="020B0500000000000000" pitchFamily="34" charset="0"/>
                    <a:cs typeface="Arial-Rounded" panose="020B0500000000000000" pitchFamily="34" charset="0"/>
                    <a:sym typeface="Arial"/>
                  </a:endParaRPr>
                </a:p>
              </p:txBody>
            </p:sp>
            <p:sp>
              <p:nvSpPr>
                <p:cNvPr id="14" name="Google Shape;1258;p47">
                  <a:extLst>
                    <a:ext uri="{FF2B5EF4-FFF2-40B4-BE49-F238E27FC236}">
                      <a16:creationId xmlns:a16="http://schemas.microsoft.com/office/drawing/2014/main" id="{C537AE36-089E-45C7-9DE8-AECE8EA38790}"/>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ea typeface="Arial-Rounded" panose="020B0500000000000000" pitchFamily="34" charset="0"/>
                    <a:cs typeface="Arial-Rounded" panose="020B0500000000000000" pitchFamily="34" charset="0"/>
                    <a:sym typeface="Arial"/>
                  </a:endParaRPr>
                </a:p>
              </p:txBody>
            </p:sp>
            <p:sp>
              <p:nvSpPr>
                <p:cNvPr id="15" name="Google Shape;1259;p47">
                  <a:extLst>
                    <a:ext uri="{FF2B5EF4-FFF2-40B4-BE49-F238E27FC236}">
                      <a16:creationId xmlns:a16="http://schemas.microsoft.com/office/drawing/2014/main" id="{E4905894-EFC3-4271-8E12-E711E2348ADB}"/>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ea typeface="Arial-Rounded" panose="020B0500000000000000" pitchFamily="34" charset="0"/>
                    <a:cs typeface="Arial-Rounded" panose="020B0500000000000000" pitchFamily="34" charset="0"/>
                    <a:sym typeface="Arial"/>
                  </a:endParaRPr>
                </a:p>
              </p:txBody>
            </p:sp>
            <p:sp>
              <p:nvSpPr>
                <p:cNvPr id="16" name="Google Shape;1260;p47">
                  <a:extLst>
                    <a:ext uri="{FF2B5EF4-FFF2-40B4-BE49-F238E27FC236}">
                      <a16:creationId xmlns:a16="http://schemas.microsoft.com/office/drawing/2014/main" id="{C31A674C-53EC-4EE8-88BC-F46452761019}"/>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ea typeface="Arial-Rounded" panose="020B0500000000000000" pitchFamily="34" charset="0"/>
                    <a:cs typeface="Arial-Rounded" panose="020B0500000000000000" pitchFamily="34" charset="0"/>
                    <a:sym typeface="Arial"/>
                  </a:endParaRPr>
                </a:p>
              </p:txBody>
            </p:sp>
            <p:sp>
              <p:nvSpPr>
                <p:cNvPr id="17" name="Google Shape;1261;p47">
                  <a:extLst>
                    <a:ext uri="{FF2B5EF4-FFF2-40B4-BE49-F238E27FC236}">
                      <a16:creationId xmlns:a16="http://schemas.microsoft.com/office/drawing/2014/main" id="{063146C6-DAA6-477F-B096-B41219E9C32B}"/>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3200" kern="0">
                    <a:solidFill>
                      <a:srgbClr val="000000"/>
                    </a:solidFill>
                    <a:ea typeface="Arial-Rounded" panose="020B0500000000000000" pitchFamily="34" charset="0"/>
                    <a:cs typeface="Arial-Rounded" panose="020B0500000000000000" pitchFamily="34" charset="0"/>
                    <a:sym typeface="Arial"/>
                  </a:endParaRPr>
                </a:p>
              </p:txBody>
            </p:sp>
          </p:grpSp>
          <p:sp>
            <p:nvSpPr>
              <p:cNvPr id="7" name="Rectangle 14">
                <a:extLst>
                  <a:ext uri="{FF2B5EF4-FFF2-40B4-BE49-F238E27FC236}">
                    <a16:creationId xmlns:a16="http://schemas.microsoft.com/office/drawing/2014/main" id="{ABD5FDBB-D4E4-4295-9216-65FCBA44133B}"/>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3200" kern="0">
                  <a:solidFill>
                    <a:srgbClr val="BAE5E4"/>
                  </a:solidFill>
                  <a:ea typeface="Arial-Rounded" panose="020B0500000000000000" pitchFamily="34" charset="0"/>
                  <a:cs typeface="Arial-Rounded" panose="020B0500000000000000" pitchFamily="34" charset="0"/>
                  <a:sym typeface="Arial"/>
                </a:endParaRPr>
              </a:p>
            </p:txBody>
          </p:sp>
        </p:grpSp>
        <p:sp>
          <p:nvSpPr>
            <p:cNvPr id="4" name="TextBox 3">
              <a:extLst>
                <a:ext uri="{FF2B5EF4-FFF2-40B4-BE49-F238E27FC236}">
                  <a16:creationId xmlns:a16="http://schemas.microsoft.com/office/drawing/2014/main" id="{AFBC7510-6EF3-4904-9089-1C741B1D5E04}"/>
                </a:ext>
              </a:extLst>
            </p:cNvPr>
            <p:cNvSpPr txBox="1"/>
            <p:nvPr/>
          </p:nvSpPr>
          <p:spPr>
            <a:xfrm>
              <a:off x="3137629" y="1773950"/>
              <a:ext cx="1129909" cy="285080"/>
            </a:xfrm>
            <a:prstGeom prst="rect">
              <a:avLst/>
            </a:prstGeom>
            <a:noFill/>
          </p:spPr>
          <p:txBody>
            <a:bodyPr wrap="square" rtlCol="0">
              <a:spAutoFit/>
            </a:bodyPr>
            <a:lstStyle/>
            <a:p>
              <a:pPr defTabSz="1219170">
                <a:buClr>
                  <a:srgbClr val="000000"/>
                </a:buClr>
              </a:pPr>
              <a:r>
                <a:rPr lang="en-US" sz="3200" kern="0" dirty="0" err="1">
                  <a:solidFill>
                    <a:srgbClr val="000000"/>
                  </a:solidFill>
                  <a:ea typeface="Arial-Rounded" panose="020B0500000000000000" pitchFamily="34" charset="0"/>
                  <a:cs typeface="Arial-Rounded" panose="020B0500000000000000" pitchFamily="34" charset="0"/>
                  <a:sym typeface="Arial"/>
                </a:rPr>
                <a:t>Gợi</a:t>
              </a:r>
              <a:r>
                <a:rPr lang="en-US" sz="3200" kern="0" dirty="0">
                  <a:solidFill>
                    <a:srgbClr val="000000"/>
                  </a:solidFill>
                  <a:ea typeface="Arial-Rounded" panose="020B0500000000000000" pitchFamily="34" charset="0"/>
                  <a:cs typeface="Arial-Rounded" panose="020B0500000000000000" pitchFamily="34" charset="0"/>
                  <a:sym typeface="Arial"/>
                </a:rPr>
                <a:t> ý</a:t>
              </a:r>
            </a:p>
          </p:txBody>
        </p:sp>
      </p:grpSp>
      <p:sp>
        <p:nvSpPr>
          <p:cNvPr id="18" name="TextBox 17">
            <a:extLst>
              <a:ext uri="{FF2B5EF4-FFF2-40B4-BE49-F238E27FC236}">
                <a16:creationId xmlns:a16="http://schemas.microsoft.com/office/drawing/2014/main" id="{39F8038D-373D-40B3-A508-9A9CE484C44D}"/>
              </a:ext>
            </a:extLst>
          </p:cNvPr>
          <p:cNvSpPr txBox="1"/>
          <p:nvPr/>
        </p:nvSpPr>
        <p:spPr>
          <a:xfrm>
            <a:off x="752913" y="2384512"/>
            <a:ext cx="10567964" cy="2608984"/>
          </a:xfrm>
          <a:prstGeom prst="rect">
            <a:avLst/>
          </a:prstGeom>
          <a:noFill/>
        </p:spPr>
        <p:txBody>
          <a:bodyPr wrap="square" rtlCol="0">
            <a:spAutoFit/>
          </a:bodyPr>
          <a:lstStyle/>
          <a:p>
            <a:pPr marL="457189" indent="-457189" algn="just" defTabSz="1219170">
              <a:lnSpc>
                <a:spcPts val="4000"/>
              </a:lnSpc>
              <a:buClr>
                <a:srgbClr val="000000"/>
              </a:buClr>
              <a:buFontTx/>
              <a:buChar char="-"/>
            </a:pPr>
            <a:r>
              <a:rPr lang="en-US" sz="3200" kern="0" dirty="0" err="1">
                <a:solidFill>
                  <a:schemeClr val="accent1"/>
                </a:solidFill>
                <a:ea typeface="Arial-Rounded" panose="020B0500000000000000" pitchFamily="34" charset="0"/>
                <a:cs typeface="Times New Roman" pitchFamily="18" charset="0"/>
                <a:sym typeface="Arial"/>
              </a:rPr>
              <a:t>Tên</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trường</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em</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là</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gì</a:t>
            </a:r>
            <a:r>
              <a:rPr lang="vi-VN" sz="3200" kern="0" dirty="0">
                <a:solidFill>
                  <a:schemeClr val="accent1"/>
                </a:solidFill>
                <a:ea typeface="Arial-Rounded" panose="020B0500000000000000" pitchFamily="34" charset="0"/>
                <a:cs typeface="Times New Roman" pitchFamily="18" charset="0"/>
                <a:sym typeface="Arial"/>
              </a:rPr>
              <a:t>?</a:t>
            </a:r>
          </a:p>
          <a:p>
            <a:pPr marL="457189" indent="-457189" algn="just" defTabSz="1219170">
              <a:lnSpc>
                <a:spcPts val="4000"/>
              </a:lnSpc>
              <a:buClr>
                <a:srgbClr val="000000"/>
              </a:buClr>
              <a:buFontTx/>
              <a:buChar char="-"/>
            </a:pPr>
            <a:r>
              <a:rPr lang="en-US" sz="3200" kern="0" dirty="0" err="1">
                <a:solidFill>
                  <a:schemeClr val="accent1"/>
                </a:solidFill>
                <a:ea typeface="Arial-Rounded" panose="020B0500000000000000" pitchFamily="34" charset="0"/>
                <a:cs typeface="Times New Roman" pitchFamily="18" charset="0"/>
                <a:sym typeface="Arial"/>
              </a:rPr>
              <a:t>Trong</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trường</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có</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những</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gì</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em</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thích</a:t>
            </a:r>
            <a:r>
              <a:rPr lang="en-US" sz="3200" kern="0" dirty="0">
                <a:solidFill>
                  <a:schemeClr val="accent1"/>
                </a:solidFill>
                <a:ea typeface="Arial-Rounded" panose="020B0500000000000000" pitchFamily="34" charset="0"/>
                <a:cs typeface="Times New Roman" pitchFamily="18" charset="0"/>
                <a:sym typeface="Arial"/>
              </a:rPr>
              <a:t>?</a:t>
            </a:r>
          </a:p>
          <a:p>
            <a:pPr marL="457189" indent="-457189" algn="just" defTabSz="1219170">
              <a:lnSpc>
                <a:spcPts val="4000"/>
              </a:lnSpc>
              <a:buClr>
                <a:srgbClr val="000000"/>
              </a:buClr>
              <a:buFontTx/>
              <a:buChar char="-"/>
            </a:pPr>
            <a:r>
              <a:rPr lang="en-US" sz="3200" kern="0" dirty="0" err="1">
                <a:solidFill>
                  <a:schemeClr val="accent1"/>
                </a:solidFill>
                <a:ea typeface="Arial-Rounded" panose="020B0500000000000000" pitchFamily="34" charset="0"/>
                <a:cs typeface="Times New Roman" pitchFamily="18" charset="0"/>
                <a:sym typeface="Arial"/>
              </a:rPr>
              <a:t>Hằng</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ngày</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em</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học</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gì</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làm</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gì</a:t>
            </a:r>
            <a:r>
              <a:rPr lang="en-US" sz="3200" kern="0" dirty="0">
                <a:solidFill>
                  <a:schemeClr val="accent1"/>
                </a:solidFill>
                <a:ea typeface="Arial-Rounded" panose="020B0500000000000000" pitchFamily="34" charset="0"/>
                <a:cs typeface="Times New Roman" pitchFamily="18" charset="0"/>
                <a:sym typeface="Arial"/>
              </a:rPr>
              <a:t> ở “ </a:t>
            </a:r>
            <a:r>
              <a:rPr lang="en-US" sz="3200" kern="0" dirty="0" err="1">
                <a:solidFill>
                  <a:schemeClr val="accent1"/>
                </a:solidFill>
                <a:ea typeface="Arial-Rounded" panose="020B0500000000000000" pitchFamily="34" charset="0"/>
                <a:cs typeface="Times New Roman" pitchFamily="18" charset="0"/>
                <a:sym typeface="Arial"/>
              </a:rPr>
              <a:t>ngôi</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nhà</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thứ</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hai</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này</a:t>
            </a:r>
            <a:r>
              <a:rPr lang="vi-VN" sz="3200" kern="0" dirty="0">
                <a:solidFill>
                  <a:schemeClr val="accent1"/>
                </a:solidFill>
                <a:ea typeface="Arial-Rounded" panose="020B0500000000000000" pitchFamily="34" charset="0"/>
                <a:cs typeface="Times New Roman" pitchFamily="18" charset="0"/>
                <a:sym typeface="Arial"/>
              </a:rPr>
              <a:t>?</a:t>
            </a:r>
          </a:p>
          <a:p>
            <a:pPr marL="457189" indent="-457189" algn="just" defTabSz="1219170">
              <a:lnSpc>
                <a:spcPts val="4000"/>
              </a:lnSpc>
              <a:buClr>
                <a:srgbClr val="000000"/>
              </a:buClr>
              <a:buFontTx/>
              <a:buChar char="-"/>
            </a:pPr>
            <a:r>
              <a:rPr lang="en-US" sz="3200" kern="0" dirty="0" err="1">
                <a:solidFill>
                  <a:schemeClr val="accent1"/>
                </a:solidFill>
                <a:ea typeface="Arial-Rounded" panose="020B0500000000000000" pitchFamily="34" charset="0"/>
                <a:cs typeface="Times New Roman" pitchFamily="18" charset="0"/>
                <a:sym typeface="Arial"/>
              </a:rPr>
              <a:t>Tình</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cảm</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của</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em</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với</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ngôi</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trường</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này</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thế</a:t>
            </a:r>
            <a:r>
              <a:rPr lang="en-US" sz="3200" kern="0" dirty="0">
                <a:solidFill>
                  <a:schemeClr val="accent1"/>
                </a:solidFill>
                <a:ea typeface="Arial-Rounded" panose="020B0500000000000000" pitchFamily="34" charset="0"/>
                <a:cs typeface="Times New Roman" pitchFamily="18" charset="0"/>
                <a:sym typeface="Arial"/>
              </a:rPr>
              <a:t> </a:t>
            </a:r>
            <a:r>
              <a:rPr lang="en-US" sz="3200" kern="0" dirty="0" err="1">
                <a:solidFill>
                  <a:schemeClr val="accent1"/>
                </a:solidFill>
                <a:ea typeface="Arial-Rounded" panose="020B0500000000000000" pitchFamily="34" charset="0"/>
                <a:cs typeface="Times New Roman" pitchFamily="18" charset="0"/>
                <a:sym typeface="Arial"/>
              </a:rPr>
              <a:t>nào</a:t>
            </a:r>
            <a:r>
              <a:rPr lang="vi-VN" sz="3200" kern="0" dirty="0">
                <a:solidFill>
                  <a:schemeClr val="accent1"/>
                </a:solidFill>
                <a:ea typeface="Arial-Rounded" panose="020B0500000000000000" pitchFamily="34" charset="0"/>
                <a:cs typeface="Times New Roman" pitchFamily="18" charset="0"/>
                <a:sym typeface="Arial"/>
              </a:rPr>
              <a:t>?</a:t>
            </a:r>
            <a:endParaRPr lang="en-US" sz="3200" kern="0" dirty="0">
              <a:solidFill>
                <a:schemeClr val="accent1"/>
              </a:solidFill>
              <a:ea typeface="Arial-Rounded" panose="020B0500000000000000" pitchFamily="34" charset="0"/>
              <a:cs typeface="Times New Roman" pitchFamily="18" charset="0"/>
              <a:sym typeface="Arial"/>
            </a:endParaRPr>
          </a:p>
        </p:txBody>
      </p:sp>
    </p:spTree>
    <p:extLst>
      <p:ext uri="{BB962C8B-B14F-4D97-AF65-F5344CB8AC3E}">
        <p14:creationId xmlns:p14="http://schemas.microsoft.com/office/powerpoint/2010/main" val="10181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kgr 2">
            <a:extLst>
              <a:ext uri="{FF2B5EF4-FFF2-40B4-BE49-F238E27FC236}">
                <a16:creationId xmlns:a16="http://schemas.microsoft.com/office/drawing/2014/main" id="{A6891109-3BEE-4379-BBA4-773EFE69BA23}"/>
              </a:ext>
            </a:extLst>
          </p:cNvPr>
          <p:cNvPicPr>
            <a:picLocks noChangeAspect="1"/>
          </p:cNvPicPr>
          <p:nvPr/>
        </p:nvPicPr>
        <p:blipFill rotWithShape="1">
          <a:blip r:embed="rId2">
            <a:extLst>
              <a:ext uri="{28A0092B-C50C-407E-A947-70E740481C1C}">
                <a14:useLocalDpi xmlns:a14="http://schemas.microsoft.com/office/drawing/2010/main" val="0"/>
              </a:ext>
            </a:extLst>
          </a:blip>
          <a:srcRect t="19643"/>
          <a:stretch/>
        </p:blipFill>
        <p:spPr>
          <a:xfrm>
            <a:off x="83126" y="512617"/>
            <a:ext cx="12192000" cy="6345381"/>
          </a:xfrm>
          <a:prstGeom prst="rect">
            <a:avLst/>
          </a:prstGeom>
        </p:spPr>
      </p:pic>
      <p:sp>
        <p:nvSpPr>
          <p:cNvPr id="3" name="Luyện đọc từ khó">
            <a:extLst>
              <a:ext uri="{FF2B5EF4-FFF2-40B4-BE49-F238E27FC236}">
                <a16:creationId xmlns:a16="http://schemas.microsoft.com/office/drawing/2014/main" id="{E14D4A15-BAA0-4C95-832F-EBC1362431C4}"/>
              </a:ext>
            </a:extLst>
          </p:cNvPr>
          <p:cNvSpPr txBox="1"/>
          <p:nvPr/>
        </p:nvSpPr>
        <p:spPr>
          <a:xfrm>
            <a:off x="4616593" y="1038428"/>
            <a:ext cx="7384473" cy="5293757"/>
          </a:xfrm>
          <a:prstGeom prst="rect">
            <a:avLst/>
          </a:prstGeom>
          <a:noFill/>
        </p:spPr>
        <p:txBody>
          <a:bodyPr wrap="square" rtlCol="0">
            <a:spAutoFit/>
          </a:bodyPr>
          <a:lstStyle/>
          <a:p>
            <a:pPr algn="just" defTabSz="914377">
              <a:defRPr/>
            </a:pPr>
            <a:r>
              <a:rPr lang="vi-VN" sz="2600" dirty="0">
                <a:solidFill>
                  <a:srgbClr val="002060"/>
                </a:solidFill>
                <a:cs typeface="Times New Roman" pitchFamily="18" charset="0"/>
              </a:rPr>
              <a:t>     </a:t>
            </a:r>
            <a:r>
              <a:rPr lang="en-US" sz="2600" dirty="0">
                <a:solidFill>
                  <a:srgbClr val="002060"/>
                </a:solidFill>
                <a:cs typeface="Times New Roman" pitchFamily="18" charset="0"/>
              </a:rPr>
              <a:t>- </a:t>
            </a:r>
            <a:r>
              <a:rPr lang="vi-VN" sz="2600" dirty="0">
                <a:solidFill>
                  <a:srgbClr val="002060"/>
                </a:solidFill>
                <a:cs typeface="Times New Roman" pitchFamily="18" charset="0"/>
              </a:rPr>
              <a:t>Chào các bạn, mời các bạn ghé thăm ngôi trường thân yêu của mình! Trường tôi mang tên anh Kim Đồng. Kim Đồng là một anh hùng thiếu niên,tên thật của anh là Nông Văn Dền. Trường được xây dựng đã lâu; có 20 phòng học và phòng chức năng.Tôi thích trường tôi vì nó sạch sẽ, thoáng mát. Trường có nhiều cây xanh nên mùa hè sân trường rất mát mẻ. Mỗi lần bước chân vào trường, vào lớp, tôi cảm thấy rất dễ chịu, thoải mái. </a:t>
            </a:r>
            <a:r>
              <a:rPr lang="en-US" sz="2600" dirty="0" err="1">
                <a:solidFill>
                  <a:srgbClr val="002060"/>
                </a:solidFill>
                <a:cs typeface="Times New Roman" pitchFamily="18" charset="0"/>
              </a:rPr>
              <a:t>Mong</a:t>
            </a:r>
            <a:r>
              <a:rPr lang="en-US" sz="2600" dirty="0">
                <a:solidFill>
                  <a:srgbClr val="002060"/>
                </a:solidFill>
                <a:cs typeface="Times New Roman" pitchFamily="18" charset="0"/>
              </a:rPr>
              <a:t> </a:t>
            </a:r>
            <a:r>
              <a:rPr lang="en-US" sz="2600" dirty="0" err="1">
                <a:solidFill>
                  <a:srgbClr val="002060"/>
                </a:solidFill>
                <a:cs typeface="Times New Roman" pitchFamily="18" charset="0"/>
              </a:rPr>
              <a:t>một</a:t>
            </a:r>
            <a:r>
              <a:rPr lang="en-US" sz="2600" dirty="0">
                <a:solidFill>
                  <a:srgbClr val="002060"/>
                </a:solidFill>
                <a:cs typeface="Times New Roman" pitchFamily="18" charset="0"/>
              </a:rPr>
              <a:t> </a:t>
            </a:r>
            <a:r>
              <a:rPr lang="en-US" sz="2600" dirty="0" err="1">
                <a:solidFill>
                  <a:srgbClr val="002060"/>
                </a:solidFill>
                <a:cs typeface="Times New Roman" pitchFamily="18" charset="0"/>
              </a:rPr>
              <a:t>ngày</a:t>
            </a:r>
            <a:r>
              <a:rPr lang="en-US" sz="2600" dirty="0">
                <a:solidFill>
                  <a:srgbClr val="002060"/>
                </a:solidFill>
                <a:cs typeface="Times New Roman" pitchFamily="18" charset="0"/>
              </a:rPr>
              <a:t> </a:t>
            </a:r>
            <a:r>
              <a:rPr lang="en-US" sz="2600" dirty="0" err="1">
                <a:solidFill>
                  <a:srgbClr val="002060"/>
                </a:solidFill>
                <a:cs typeface="Times New Roman" pitchFamily="18" charset="0"/>
              </a:rPr>
              <a:t>nào</a:t>
            </a:r>
            <a:r>
              <a:rPr lang="en-US" sz="2600" dirty="0">
                <a:solidFill>
                  <a:srgbClr val="002060"/>
                </a:solidFill>
                <a:cs typeface="Times New Roman" pitchFamily="18" charset="0"/>
              </a:rPr>
              <a:t> </a:t>
            </a:r>
            <a:r>
              <a:rPr lang="en-US" sz="2600" dirty="0" err="1">
                <a:solidFill>
                  <a:srgbClr val="002060"/>
                </a:solidFill>
                <a:cs typeface="Times New Roman" pitchFamily="18" charset="0"/>
              </a:rPr>
              <a:t>đó</a:t>
            </a:r>
            <a:r>
              <a:rPr lang="en-US" sz="2600" dirty="0">
                <a:solidFill>
                  <a:srgbClr val="002060"/>
                </a:solidFill>
                <a:cs typeface="Times New Roman" pitchFamily="18" charset="0"/>
              </a:rPr>
              <a:t> </a:t>
            </a:r>
            <a:r>
              <a:rPr lang="en-US" sz="2600" dirty="0" err="1">
                <a:solidFill>
                  <a:srgbClr val="002060"/>
                </a:solidFill>
                <a:cs typeface="Times New Roman" pitchFamily="18" charset="0"/>
              </a:rPr>
              <a:t>các</a:t>
            </a:r>
            <a:r>
              <a:rPr lang="en-US" sz="2600" dirty="0">
                <a:solidFill>
                  <a:srgbClr val="002060"/>
                </a:solidFill>
                <a:cs typeface="Times New Roman" pitchFamily="18" charset="0"/>
              </a:rPr>
              <a:t> </a:t>
            </a:r>
            <a:r>
              <a:rPr lang="en-US" sz="2600" dirty="0" err="1">
                <a:solidFill>
                  <a:srgbClr val="002060"/>
                </a:solidFill>
                <a:cs typeface="Times New Roman" pitchFamily="18" charset="0"/>
              </a:rPr>
              <a:t>bạn</a:t>
            </a:r>
            <a:r>
              <a:rPr lang="en-US" sz="2600" dirty="0">
                <a:solidFill>
                  <a:srgbClr val="002060"/>
                </a:solidFill>
                <a:cs typeface="Times New Roman" pitchFamily="18" charset="0"/>
              </a:rPr>
              <a:t> </a:t>
            </a:r>
            <a:r>
              <a:rPr lang="en-US" sz="2600" dirty="0" err="1">
                <a:solidFill>
                  <a:srgbClr val="002060"/>
                </a:solidFill>
                <a:cs typeface="Times New Roman" pitchFamily="18" charset="0"/>
              </a:rPr>
              <a:t>có</a:t>
            </a:r>
            <a:r>
              <a:rPr lang="en-US" sz="2600" dirty="0">
                <a:solidFill>
                  <a:srgbClr val="002060"/>
                </a:solidFill>
                <a:cs typeface="Times New Roman" pitchFamily="18" charset="0"/>
              </a:rPr>
              <a:t> </a:t>
            </a:r>
            <a:r>
              <a:rPr lang="en-US" sz="2600" dirty="0" err="1">
                <a:solidFill>
                  <a:srgbClr val="002060"/>
                </a:solidFill>
                <a:cs typeface="Times New Roman" pitchFamily="18" charset="0"/>
              </a:rPr>
              <a:t>thể</a:t>
            </a:r>
            <a:r>
              <a:rPr lang="en-US" sz="2600" dirty="0">
                <a:solidFill>
                  <a:srgbClr val="002060"/>
                </a:solidFill>
                <a:cs typeface="Times New Roman" pitchFamily="18" charset="0"/>
              </a:rPr>
              <a:t> </a:t>
            </a:r>
            <a:r>
              <a:rPr lang="en-US" sz="2600" dirty="0" err="1">
                <a:solidFill>
                  <a:srgbClr val="002060"/>
                </a:solidFill>
                <a:cs typeface="Times New Roman" pitchFamily="18" charset="0"/>
              </a:rPr>
              <a:t>đến</a:t>
            </a:r>
            <a:r>
              <a:rPr lang="en-US" sz="2600" dirty="0">
                <a:solidFill>
                  <a:srgbClr val="002060"/>
                </a:solidFill>
                <a:cs typeface="Times New Roman" pitchFamily="18" charset="0"/>
              </a:rPr>
              <a:t> </a:t>
            </a:r>
            <a:r>
              <a:rPr lang="en-US" sz="2600" dirty="0" err="1">
                <a:solidFill>
                  <a:srgbClr val="002060"/>
                </a:solidFill>
                <a:cs typeface="Times New Roman" pitchFamily="18" charset="0"/>
              </a:rPr>
              <a:t>chơi</a:t>
            </a:r>
            <a:r>
              <a:rPr lang="en-US" sz="2600" dirty="0">
                <a:solidFill>
                  <a:srgbClr val="002060"/>
                </a:solidFill>
                <a:cs typeface="Times New Roman" pitchFamily="18" charset="0"/>
              </a:rPr>
              <a:t> </a:t>
            </a:r>
            <a:r>
              <a:rPr lang="en-US" sz="2600" dirty="0" err="1">
                <a:solidFill>
                  <a:srgbClr val="002060"/>
                </a:solidFill>
                <a:cs typeface="Times New Roman" pitchFamily="18" charset="0"/>
              </a:rPr>
              <a:t>và</a:t>
            </a:r>
            <a:r>
              <a:rPr lang="en-US" sz="2600" dirty="0">
                <a:solidFill>
                  <a:srgbClr val="002060"/>
                </a:solidFill>
                <a:cs typeface="Times New Roman" pitchFamily="18" charset="0"/>
              </a:rPr>
              <a:t> </a:t>
            </a:r>
            <a:r>
              <a:rPr lang="en-US" sz="2600" dirty="0" err="1">
                <a:solidFill>
                  <a:srgbClr val="002060"/>
                </a:solidFill>
                <a:cs typeface="Times New Roman" pitchFamily="18" charset="0"/>
              </a:rPr>
              <a:t>thăm</a:t>
            </a:r>
            <a:r>
              <a:rPr lang="en-US" sz="2600" dirty="0">
                <a:solidFill>
                  <a:srgbClr val="002060"/>
                </a:solidFill>
                <a:cs typeface="Times New Roman" pitchFamily="18" charset="0"/>
              </a:rPr>
              <a:t> </a:t>
            </a:r>
            <a:r>
              <a:rPr lang="en-US" sz="2600" dirty="0" err="1">
                <a:solidFill>
                  <a:srgbClr val="002060"/>
                </a:solidFill>
                <a:cs typeface="Times New Roman" pitchFamily="18" charset="0"/>
              </a:rPr>
              <a:t>quan</a:t>
            </a:r>
            <a:r>
              <a:rPr lang="en-US" sz="2600" dirty="0">
                <a:solidFill>
                  <a:srgbClr val="002060"/>
                </a:solidFill>
                <a:cs typeface="Times New Roman" pitchFamily="18" charset="0"/>
              </a:rPr>
              <a:t> </a:t>
            </a:r>
            <a:r>
              <a:rPr lang="en-US" sz="2600" dirty="0" err="1">
                <a:solidFill>
                  <a:srgbClr val="002060"/>
                </a:solidFill>
                <a:cs typeface="Times New Roman" pitchFamily="18" charset="0"/>
              </a:rPr>
              <a:t>trường</a:t>
            </a:r>
            <a:r>
              <a:rPr lang="en-US" sz="2600" dirty="0">
                <a:solidFill>
                  <a:srgbClr val="002060"/>
                </a:solidFill>
                <a:cs typeface="Times New Roman" pitchFamily="18" charset="0"/>
              </a:rPr>
              <a:t> </a:t>
            </a:r>
            <a:r>
              <a:rPr lang="en-US" sz="2600" dirty="0" err="1">
                <a:solidFill>
                  <a:srgbClr val="002060"/>
                </a:solidFill>
                <a:cs typeface="Times New Roman" pitchFamily="18" charset="0"/>
              </a:rPr>
              <a:t>mình</a:t>
            </a:r>
            <a:r>
              <a:rPr lang="vi-VN" sz="2600" dirty="0">
                <a:solidFill>
                  <a:srgbClr val="002060"/>
                </a:solidFill>
                <a:cs typeface="Times New Roman" pitchFamily="18" charset="0"/>
              </a:rPr>
              <a:t>.</a:t>
            </a:r>
            <a:endParaRPr lang="en-US" sz="2600" dirty="0">
              <a:solidFill>
                <a:srgbClr val="002060"/>
              </a:solidFill>
              <a:effectLst>
                <a:outerShdw blurRad="38100" dist="38100" dir="2700000" algn="tl">
                  <a:srgbClr val="000000">
                    <a:alpha val="43137"/>
                  </a:srgbClr>
                </a:outerShdw>
              </a:effectLst>
              <a:cs typeface="iCiel Cucho" pitchFamily="50"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964" y="675408"/>
            <a:ext cx="338657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00500"/>
            <a:ext cx="2581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15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F3EB6F-801E-4CC7-B2CC-D323A0495DF7}"/>
              </a:ext>
            </a:extLst>
          </p:cNvPr>
          <p:cNvPicPr>
            <a:picLocks noChangeAspect="1"/>
          </p:cNvPicPr>
          <p:nvPr/>
        </p:nvPicPr>
        <p:blipFill>
          <a:blip r:embed="rId2"/>
          <a:stretch>
            <a:fillRect/>
          </a:stretch>
        </p:blipFill>
        <p:spPr>
          <a:xfrm>
            <a:off x="152400" y="841829"/>
            <a:ext cx="10562893" cy="5977098"/>
          </a:xfrm>
          <a:prstGeom prst="rect">
            <a:avLst/>
          </a:prstGeom>
        </p:spPr>
      </p:pic>
      <p:pic>
        <p:nvPicPr>
          <p:cNvPr id="9" name="Picture 8">
            <a:extLst>
              <a:ext uri="{FF2B5EF4-FFF2-40B4-BE49-F238E27FC236}">
                <a16:creationId xmlns:a16="http://schemas.microsoft.com/office/drawing/2014/main" id="{A66C5AF4-6EEC-4820-B156-CC2BACC96ED9}"/>
              </a:ext>
            </a:extLst>
          </p:cNvPr>
          <p:cNvPicPr>
            <a:picLocks noChangeAspect="1"/>
          </p:cNvPicPr>
          <p:nvPr/>
        </p:nvPicPr>
        <p:blipFill>
          <a:blip r:embed="rId3"/>
          <a:stretch>
            <a:fillRect/>
          </a:stretch>
        </p:blipFill>
        <p:spPr>
          <a:xfrm>
            <a:off x="5638799" y="1027348"/>
            <a:ext cx="802976" cy="1527166"/>
          </a:xfrm>
          <a:prstGeom prst="rect">
            <a:avLst/>
          </a:prstGeom>
        </p:spPr>
      </p:pic>
      <p:pic>
        <p:nvPicPr>
          <p:cNvPr id="10" name="Picture 9">
            <a:extLst>
              <a:ext uri="{FF2B5EF4-FFF2-40B4-BE49-F238E27FC236}">
                <a16:creationId xmlns:a16="http://schemas.microsoft.com/office/drawing/2014/main" id="{AB40B841-B52B-4FC0-B120-ECA4B401514D}"/>
              </a:ext>
            </a:extLst>
          </p:cNvPr>
          <p:cNvPicPr>
            <a:picLocks noChangeAspect="1"/>
          </p:cNvPicPr>
          <p:nvPr/>
        </p:nvPicPr>
        <p:blipFill>
          <a:blip r:embed="rId3"/>
          <a:stretch>
            <a:fillRect/>
          </a:stretch>
        </p:blipFill>
        <p:spPr>
          <a:xfrm rot="5400000">
            <a:off x="1925124" y="-215732"/>
            <a:ext cx="2470594" cy="4956755"/>
          </a:xfrm>
          <a:prstGeom prst="rect">
            <a:avLst/>
          </a:prstGeom>
        </p:spPr>
      </p:pic>
      <p:sp>
        <p:nvSpPr>
          <p:cNvPr id="11" name="Title 1">
            <a:extLst>
              <a:ext uri="{FF2B5EF4-FFF2-40B4-BE49-F238E27FC236}">
                <a16:creationId xmlns:a16="http://schemas.microsoft.com/office/drawing/2014/main" id="{FB2AA720-4868-4178-B081-081A22C9FB45}"/>
              </a:ext>
            </a:extLst>
          </p:cNvPr>
          <p:cNvSpPr txBox="1">
            <a:spLocks/>
          </p:cNvSpPr>
          <p:nvPr/>
        </p:nvSpPr>
        <p:spPr>
          <a:xfrm>
            <a:off x="691025" y="1416491"/>
            <a:ext cx="12759809" cy="1325563"/>
          </a:xfrm>
          <a:prstGeom prst="rect">
            <a:avLst/>
          </a:prstGeom>
        </p:spPr>
        <p:txBody>
          <a:bodyPr>
            <a:normAutofit/>
          </a:bodyPr>
          <a:lstStyle>
            <a:lvl1pPr algn="l" defTabSz="91251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251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a:ln>
                  <a:noFill/>
                </a:ln>
                <a:solidFill>
                  <a:schemeClr val="bg1"/>
                </a:solidFill>
                <a:effectLst/>
                <a:uLnTx/>
                <a:uFillTx/>
                <a:latin typeface="UTM Avo"/>
                <a:ea typeface="+mj-ea"/>
                <a:cs typeface="+mj-cs"/>
              </a:rPr>
              <a:t>Chia sẻ</a:t>
            </a:r>
            <a:r>
              <a:rPr kumimoji="0" lang="en-US" sz="4800" b="1" i="0" u="none" strike="noStrike" kern="1200" cap="none" spc="0" normalizeH="0" noProof="0">
                <a:ln>
                  <a:noFill/>
                </a:ln>
                <a:solidFill>
                  <a:schemeClr val="bg1"/>
                </a:solidFill>
                <a:effectLst/>
                <a:uLnTx/>
                <a:uFillTx/>
                <a:latin typeface="UTM Avo"/>
                <a:ea typeface="+mj-ea"/>
                <a:cs typeface="+mj-cs"/>
              </a:rPr>
              <a:t> trước lớp </a:t>
            </a:r>
            <a:endParaRPr kumimoji="0" lang="en-US" sz="4800" b="0" i="1" u="none" strike="noStrike" kern="1200" cap="none" spc="0" normalizeH="0" baseline="0" noProof="0" dirty="0">
              <a:ln>
                <a:noFill/>
              </a:ln>
              <a:solidFill>
                <a:schemeClr val="bg1"/>
              </a:solidFill>
              <a:effectLst/>
              <a:uLnTx/>
              <a:uFillTx/>
              <a:latin typeface="UTM Avo"/>
              <a:ea typeface="+mj-ea"/>
              <a:cs typeface="+mj-cs"/>
            </a:endParaRPr>
          </a:p>
        </p:txBody>
      </p:sp>
    </p:spTree>
    <p:extLst>
      <p:ext uri="{BB962C8B-B14F-4D97-AF65-F5344CB8AC3E}">
        <p14:creationId xmlns:p14="http://schemas.microsoft.com/office/powerpoint/2010/main" val="404498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21167B2-B9C0-4A1A-B847-1459A6305C33}"/>
              </a:ext>
            </a:extLst>
          </p:cNvPr>
          <p:cNvSpPr txBox="1">
            <a:spLocks/>
          </p:cNvSpPr>
          <p:nvPr/>
        </p:nvSpPr>
        <p:spPr>
          <a:xfrm>
            <a:off x="1940857" y="2866396"/>
            <a:ext cx="9142809" cy="898408"/>
          </a:xfrm>
          <a:prstGeom prst="rect">
            <a:avLst/>
          </a:prstGeom>
        </p:spPr>
        <p:txBody>
          <a:bodyPr vert="horz" lIns="91428" tIns="45714" rIns="91428" bIns="45714" rtlCol="0" anchor="ctr">
            <a:normAutofit/>
          </a:bodyPr>
          <a:lst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1153054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3E038C-724D-4E8F-AB85-053A6E62BFA1}"/>
              </a:ext>
            </a:extLst>
          </p:cNvPr>
          <p:cNvPicPr>
            <a:picLocks noChangeAspect="1"/>
          </p:cNvPicPr>
          <p:nvPr/>
        </p:nvPicPr>
        <p:blipFill>
          <a:blip r:embed="rId2"/>
          <a:stretch>
            <a:fillRect/>
          </a:stretch>
        </p:blipFill>
        <p:spPr>
          <a:xfrm>
            <a:off x="0" y="439069"/>
            <a:ext cx="12192000" cy="6418931"/>
          </a:xfrm>
          <a:prstGeom prst="rect">
            <a:avLst/>
          </a:prstGeom>
        </p:spPr>
      </p:pic>
      <p:pic>
        <p:nvPicPr>
          <p:cNvPr id="4" name="Picture 3">
            <a:extLst>
              <a:ext uri="{FF2B5EF4-FFF2-40B4-BE49-F238E27FC236}">
                <a16:creationId xmlns:a16="http://schemas.microsoft.com/office/drawing/2014/main" id="{D4945C6A-FE9B-41DE-89C9-10046C5F0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0763" y="0"/>
            <a:ext cx="6858000" cy="6858000"/>
          </a:xfrm>
          <a:prstGeom prst="rect">
            <a:avLst/>
          </a:prstGeom>
        </p:spPr>
      </p:pic>
      <p:sp>
        <p:nvSpPr>
          <p:cNvPr id="5" name="TextBox 4">
            <a:extLst>
              <a:ext uri="{FF2B5EF4-FFF2-40B4-BE49-F238E27FC236}">
                <a16:creationId xmlns:a16="http://schemas.microsoft.com/office/drawing/2014/main" id="{BBA4836A-DF27-4581-8298-3F6E0E72B9E5}"/>
              </a:ext>
            </a:extLst>
          </p:cNvPr>
          <p:cNvSpPr txBox="1"/>
          <p:nvPr/>
        </p:nvSpPr>
        <p:spPr>
          <a:xfrm>
            <a:off x="2954593" y="3429000"/>
            <a:ext cx="6282813" cy="1569660"/>
          </a:xfrm>
          <a:prstGeom prst="rect">
            <a:avLst/>
          </a:prstGeom>
          <a:noFill/>
        </p:spPr>
        <p:txBody>
          <a:bodyPr wrap="square" rtlCol="0">
            <a:spAutoFit/>
          </a:bodyPr>
          <a:lstStyle/>
          <a:p>
            <a:pPr algn="ctr" defTabSz="1219078"/>
            <a:r>
              <a:rPr lang="en-US" sz="6000" b="1">
                <a:solidFill>
                  <a:srgbClr val="F20000"/>
                </a:solidFill>
                <a:effectLst>
                  <a:outerShdw blurRad="38100" dist="38100" dir="2700000" algn="tl">
                    <a:srgbClr val="000000">
                      <a:alpha val="43137"/>
                    </a:srgbClr>
                  </a:outerShdw>
                </a:effectLst>
                <a:latin typeface="+mj-lt"/>
                <a:cs typeface="Times New Roman" panose="02020603050405020304" pitchFamily="18" charset="0"/>
              </a:rPr>
              <a:t>KHỞI ĐỘNG</a:t>
            </a:r>
          </a:p>
          <a:p>
            <a:pPr algn="ctr" defTabSz="1219078"/>
            <a:endParaRPr lang="en-US" sz="3600" b="1" dirty="0">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7954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42"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8053"/>
            <a:ext cx="12192000" cy="6459947"/>
          </a:xfrm>
          <a:prstGeom prst="rect">
            <a:avLst/>
          </a:prstGeom>
        </p:spPr>
      </p:pic>
      <p:pic>
        <p:nvPicPr>
          <p:cNvPr id="24" name="Picture 4" descr="Sticker of B.Duck on Behance | à¸ªà¸à¸´à¸à¹à¸à¸­à¸£à¹"/>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27989" y="5166866"/>
            <a:ext cx="1802395" cy="18023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appy Cartoon Sticker by B.Duck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54812" y="4762642"/>
            <a:ext cx="2095357" cy="209535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port Ball Sticker by B.Duck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37200" y="4367963"/>
            <a:ext cx="2095357" cy="20953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moji Eat Sticker by B.Duck à¹à¸à¸à¸µ 2020 | à¸ªà¸à¸´à¸à¹à¸à¸­à¸£à¹"/>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1630" y="3842903"/>
            <a:ext cx="1787037" cy="178703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Emoji Love Sticker by B.Duck for iOS &amp; Android | GIPH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23887" y="4245997"/>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8">
            <a:clrChange>
              <a:clrFrom>
                <a:srgbClr val="FFFFFF"/>
              </a:clrFrom>
              <a:clrTo>
                <a:srgbClr val="FFFFFF">
                  <a:alpha val="0"/>
                </a:srgbClr>
              </a:clrTo>
            </a:clrChange>
          </a:blip>
          <a:stretch>
            <a:fillRect/>
          </a:stretch>
        </p:blipFill>
        <p:spPr>
          <a:xfrm>
            <a:off x="-211352" y="3070112"/>
            <a:ext cx="3902543" cy="3424237"/>
          </a:xfrm>
          <a:prstGeom prst="rect">
            <a:avLst/>
          </a:prstGeom>
        </p:spPr>
      </p:pic>
      <p:sp>
        <p:nvSpPr>
          <p:cNvPr id="40" name="TextBox 39"/>
          <p:cNvSpPr txBox="1"/>
          <p:nvPr/>
        </p:nvSpPr>
        <p:spPr>
          <a:xfrm>
            <a:off x="-169365" y="849703"/>
            <a:ext cx="7866165" cy="1138773"/>
          </a:xfrm>
          <a:prstGeom prst="rect">
            <a:avLst/>
          </a:prstGeom>
          <a:noFill/>
        </p:spPr>
        <p:txBody>
          <a:bodyPr wrap="square" lIns="121917" tIns="60958" rIns="121917" bIns="60958"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1" dirty="0" err="1">
                <a:ln w="11430"/>
                <a:solidFill>
                  <a:srgbClr val="FF0000"/>
                </a:solidFill>
                <a:effectLst>
                  <a:outerShdw blurRad="76200" dist="50800" dir="5400000" algn="tl" rotWithShape="0">
                    <a:srgbClr val="000000">
                      <a:alpha val="65000"/>
                    </a:srgbClr>
                  </a:outerShdw>
                </a:effectLst>
                <a:latin typeface="+mj-lt"/>
                <a:cs typeface="Times New Roman" pitchFamily="18" charset="0"/>
              </a:rPr>
              <a:t>Tìm</a:t>
            </a:r>
            <a:r>
              <a:rPr lang="en-US" sz="6600" b="1" spc="51" dirty="0">
                <a:ln w="11430"/>
                <a:solidFill>
                  <a:srgbClr val="FF0000"/>
                </a:solidFill>
                <a:effectLst>
                  <a:outerShdw blurRad="76200" dist="50800" dir="5400000" algn="tl" rotWithShape="0">
                    <a:srgbClr val="000000">
                      <a:alpha val="65000"/>
                    </a:srgbClr>
                  </a:outerShdw>
                </a:effectLst>
                <a:latin typeface="+mj-lt"/>
                <a:cs typeface="Times New Roman" pitchFamily="18" charset="0"/>
              </a:rPr>
              <a:t> </a:t>
            </a:r>
            <a:r>
              <a:rPr lang="en-US" sz="6600" b="1" spc="51" dirty="0" err="1">
                <a:ln w="11430"/>
                <a:solidFill>
                  <a:srgbClr val="FF0000"/>
                </a:solidFill>
                <a:effectLst>
                  <a:outerShdw blurRad="76200" dist="50800" dir="5400000" algn="tl" rotWithShape="0">
                    <a:srgbClr val="000000">
                      <a:alpha val="65000"/>
                    </a:srgbClr>
                  </a:outerShdw>
                </a:effectLst>
                <a:latin typeface="+mj-lt"/>
                <a:cs typeface="Times New Roman" pitchFamily="18" charset="0"/>
              </a:rPr>
              <a:t>Đàn</a:t>
            </a:r>
            <a:r>
              <a:rPr lang="en-US" sz="6600" b="1" spc="51" dirty="0">
                <a:ln w="11430"/>
                <a:solidFill>
                  <a:srgbClr val="FF0000"/>
                </a:solidFill>
                <a:effectLst>
                  <a:outerShdw blurRad="76200" dist="50800" dir="5400000" algn="tl" rotWithShape="0">
                    <a:srgbClr val="000000">
                      <a:alpha val="65000"/>
                    </a:srgbClr>
                  </a:outerShdw>
                </a:effectLst>
                <a:latin typeface="+mj-lt"/>
                <a:cs typeface="Times New Roman" pitchFamily="18" charset="0"/>
              </a:rPr>
              <a:t> </a:t>
            </a:r>
            <a:r>
              <a:rPr lang="en-US" sz="6600" b="1" spc="51" dirty="0" err="1">
                <a:ln w="11430"/>
                <a:solidFill>
                  <a:srgbClr val="FF0000"/>
                </a:solidFill>
                <a:effectLst>
                  <a:outerShdw blurRad="76200" dist="50800" dir="5400000" algn="tl" rotWithShape="0">
                    <a:srgbClr val="000000">
                      <a:alpha val="65000"/>
                    </a:srgbClr>
                  </a:outerShdw>
                </a:effectLst>
                <a:latin typeface="+mj-lt"/>
                <a:cs typeface="Times New Roman" pitchFamily="18" charset="0"/>
              </a:rPr>
              <a:t>Vịt</a:t>
            </a:r>
            <a:r>
              <a:rPr lang="en-US" sz="6600" b="1" spc="51" dirty="0">
                <a:ln w="11430"/>
                <a:solidFill>
                  <a:srgbClr val="FF0000"/>
                </a:solidFill>
                <a:effectLst>
                  <a:outerShdw blurRad="76200" dist="50800" dir="5400000" algn="tl" rotWithShape="0">
                    <a:srgbClr val="000000">
                      <a:alpha val="65000"/>
                    </a:srgbClr>
                  </a:outerShdw>
                </a:effectLst>
                <a:latin typeface="+mj-lt"/>
                <a:cs typeface="Times New Roman" pitchFamily="18" charset="0"/>
              </a:rPr>
              <a:t> Con</a:t>
            </a:r>
          </a:p>
        </p:txBody>
      </p:sp>
    </p:spTree>
    <p:extLst>
      <p:ext uri="{BB962C8B-B14F-4D97-AF65-F5344CB8AC3E}">
        <p14:creationId xmlns:p14="http://schemas.microsoft.com/office/powerpoint/2010/main" val="3133980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ĐC SHARE MIỄN PHÍ BỞI NK POWERSKILLS"/>
          <p:cNvPicPr>
            <a:picLocks noChangeAspect="1"/>
          </p:cNvPicPr>
          <p:nvPr/>
        </p:nvPicPr>
        <p:blipFill>
          <a:blip r:embed="rId4"/>
          <a:stretch>
            <a:fillRect/>
          </a:stretch>
        </p:blipFill>
        <p:spPr>
          <a:xfrm>
            <a:off x="1258" y="482600"/>
            <a:ext cx="12290601" cy="9387680"/>
          </a:xfrm>
          <a:prstGeom prst="rect">
            <a:avLst/>
          </a:prstGeom>
        </p:spPr>
      </p:pic>
      <p:pic>
        <p:nvPicPr>
          <p:cNvPr id="28" name="CẤM BUÔN BÁN, CẤM REUP" descr="Emoji Love Sticker by B.Duck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23887" y="4245997"/>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29" name="Vào http://fb.com/nkpowerskills tải game miễn phí"/>
          <p:cNvPicPr>
            <a:picLocks noChangeAspect="1"/>
          </p:cNvPicPr>
          <p:nvPr/>
        </p:nvPicPr>
        <p:blipFill>
          <a:blip r:embed="rId6">
            <a:clrChange>
              <a:clrFrom>
                <a:srgbClr val="FFFFFF"/>
              </a:clrFrom>
              <a:clrTo>
                <a:srgbClr val="FFFFFF">
                  <a:alpha val="0"/>
                </a:srgbClr>
              </a:clrTo>
            </a:clrChange>
          </a:blip>
          <a:stretch>
            <a:fillRect/>
          </a:stretch>
        </p:blipFill>
        <p:spPr>
          <a:xfrm rot="20508595">
            <a:off x="7737025" y="5199541"/>
            <a:ext cx="2269495" cy="1737047"/>
          </a:xfrm>
          <a:prstGeom prst="rect">
            <a:avLst/>
          </a:prstGeom>
        </p:spPr>
      </p:pic>
      <p:pic>
        <p:nvPicPr>
          <p:cNvPr id="31" name="CẤM BUÔN BÁN, CẤM REUP"/>
          <p:cNvPicPr>
            <a:picLocks noChangeAspect="1"/>
          </p:cNvPicPr>
          <p:nvPr/>
        </p:nvPicPr>
        <p:blipFill>
          <a:blip r:embed="rId6">
            <a:clrChange>
              <a:clrFrom>
                <a:srgbClr val="FFFFFF"/>
              </a:clrFrom>
              <a:clrTo>
                <a:srgbClr val="FFFFFF">
                  <a:alpha val="0"/>
                </a:srgbClr>
              </a:clrTo>
            </a:clrChange>
          </a:blip>
          <a:stretch>
            <a:fillRect/>
          </a:stretch>
        </p:blipFill>
        <p:spPr>
          <a:xfrm rot="20508595">
            <a:off x="5898170" y="4045095"/>
            <a:ext cx="2269495" cy="1737047"/>
          </a:xfrm>
          <a:prstGeom prst="rect">
            <a:avLst/>
          </a:prstGeom>
        </p:spPr>
      </p:pic>
      <p:pic>
        <p:nvPicPr>
          <p:cNvPr id="34" name="Vào http://fb.com/nkpowerskills tải game miễn phí"/>
          <p:cNvPicPr>
            <a:picLocks noChangeAspect="1"/>
          </p:cNvPicPr>
          <p:nvPr/>
        </p:nvPicPr>
        <p:blipFill>
          <a:blip r:embed="rId6">
            <a:clrChange>
              <a:clrFrom>
                <a:srgbClr val="FFFFFF"/>
              </a:clrFrom>
              <a:clrTo>
                <a:srgbClr val="FFFFFF">
                  <a:alpha val="0"/>
                </a:srgbClr>
              </a:clrTo>
            </a:clrChange>
          </a:blip>
          <a:stretch>
            <a:fillRect/>
          </a:stretch>
        </p:blipFill>
        <p:spPr>
          <a:xfrm rot="20508595">
            <a:off x="4639751" y="5333090"/>
            <a:ext cx="2269495" cy="1737047"/>
          </a:xfrm>
          <a:prstGeom prst="rect">
            <a:avLst/>
          </a:prstGeom>
        </p:spPr>
      </p:pic>
      <p:pic>
        <p:nvPicPr>
          <p:cNvPr id="36" name="ĐC SHARE MIỄN PHÍ BỞI NK POWERSKILLS"/>
          <p:cNvPicPr>
            <a:picLocks noChangeAspect="1"/>
          </p:cNvPicPr>
          <p:nvPr/>
        </p:nvPicPr>
        <p:blipFill>
          <a:blip r:embed="rId7">
            <a:clrChange>
              <a:clrFrom>
                <a:srgbClr val="FFFFFF"/>
              </a:clrFrom>
              <a:clrTo>
                <a:srgbClr val="FFFFFF">
                  <a:alpha val="0"/>
                </a:srgbClr>
              </a:clrTo>
            </a:clrChange>
          </a:blip>
          <a:stretch>
            <a:fillRect/>
          </a:stretch>
        </p:blipFill>
        <p:spPr>
          <a:xfrm>
            <a:off x="-211352" y="3070112"/>
            <a:ext cx="3902543" cy="3424237"/>
          </a:xfrm>
          <a:prstGeom prst="rect">
            <a:avLst/>
          </a:prstGeom>
        </p:spPr>
      </p:pic>
      <p:sp>
        <p:nvSpPr>
          <p:cNvPr id="14" name="CẤM BUÔN BÁN, CẤM REUP"/>
          <p:cNvSpPr/>
          <p:nvPr/>
        </p:nvSpPr>
        <p:spPr>
          <a:xfrm>
            <a:off x="319528" y="584200"/>
            <a:ext cx="11623576" cy="1319037"/>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r>
              <a:rPr lang="vi-VN" sz="3200" dirty="0">
                <a:solidFill>
                  <a:srgbClr val="7030A0"/>
                </a:solidFill>
                <a:latin typeface="+mj-lt"/>
                <a:cs typeface="Times New Roman" pitchFamily="18" charset="0"/>
              </a:rPr>
              <a:t>Trong </a:t>
            </a:r>
            <a:r>
              <a:rPr lang="vi-VN" sz="3200">
                <a:solidFill>
                  <a:srgbClr val="7030A0"/>
                </a:solidFill>
                <a:latin typeface="+mj-lt"/>
                <a:cs typeface="Times New Roman" pitchFamily="18" charset="0"/>
              </a:rPr>
              <a:t>bài </a:t>
            </a:r>
            <a:r>
              <a:rPr lang="en-US" sz="3200">
                <a:solidFill>
                  <a:srgbClr val="7030A0"/>
                </a:solidFill>
                <a:latin typeface="+mj-lt"/>
                <a:cs typeface="Times New Roman" pitchFamily="18" charset="0"/>
              </a:rPr>
              <a:t>“</a:t>
            </a:r>
            <a:r>
              <a:rPr lang="vi-VN" sz="3200">
                <a:solidFill>
                  <a:srgbClr val="7030A0"/>
                </a:solidFill>
                <a:latin typeface="+mj-lt"/>
                <a:cs typeface="Times New Roman" pitchFamily="18" charset="0"/>
              </a:rPr>
              <a:t>Trường em</a:t>
            </a:r>
            <a:r>
              <a:rPr lang="en-US" sz="3200">
                <a:solidFill>
                  <a:srgbClr val="7030A0"/>
                </a:solidFill>
                <a:latin typeface="+mj-lt"/>
                <a:cs typeface="Times New Roman" pitchFamily="18" charset="0"/>
              </a:rPr>
              <a:t>”, n</a:t>
            </a:r>
            <a:r>
              <a:rPr lang="vi-VN" sz="3200">
                <a:solidFill>
                  <a:srgbClr val="7030A0"/>
                </a:solidFill>
                <a:latin typeface="+mj-lt"/>
                <a:cs typeface="Times New Roman" pitchFamily="18" charset="0"/>
              </a:rPr>
              <a:t>hững </a:t>
            </a:r>
            <a:r>
              <a:rPr lang="vi-VN" sz="3200" dirty="0">
                <a:solidFill>
                  <a:srgbClr val="7030A0"/>
                </a:solidFill>
                <a:latin typeface="+mj-lt"/>
                <a:cs typeface="Times New Roman" pitchFamily="18" charset="0"/>
              </a:rPr>
              <a:t>chi </a:t>
            </a:r>
            <a:r>
              <a:rPr lang="vi-VN" sz="3200">
                <a:solidFill>
                  <a:srgbClr val="7030A0"/>
                </a:solidFill>
                <a:latin typeface="+mj-lt"/>
                <a:cs typeface="Times New Roman" pitchFamily="18" charset="0"/>
              </a:rPr>
              <a:t>tiết </a:t>
            </a:r>
            <a:r>
              <a:rPr lang="en-US" sz="3200">
                <a:solidFill>
                  <a:srgbClr val="7030A0"/>
                </a:solidFill>
                <a:latin typeface="+mj-lt"/>
                <a:cs typeface="Times New Roman" pitchFamily="18" charset="0"/>
              </a:rPr>
              <a:t>nào </a:t>
            </a:r>
            <a:r>
              <a:rPr lang="vi-VN" sz="3200">
                <a:solidFill>
                  <a:srgbClr val="7030A0"/>
                </a:solidFill>
                <a:latin typeface="+mj-lt"/>
                <a:cs typeface="Times New Roman" pitchFamily="18" charset="0"/>
              </a:rPr>
              <a:t>cho </a:t>
            </a:r>
            <a:r>
              <a:rPr lang="vi-VN" sz="3200" dirty="0">
                <a:solidFill>
                  <a:srgbClr val="7030A0"/>
                </a:solidFill>
                <a:latin typeface="+mj-lt"/>
                <a:cs typeface="Times New Roman" pitchFamily="18" charset="0"/>
              </a:rPr>
              <a:t>thấy Hà và các bạn rất háo hức mong chờ ngôi trường mới</a:t>
            </a:r>
            <a:r>
              <a:rPr lang="vi-VN" sz="3200">
                <a:solidFill>
                  <a:srgbClr val="7030A0"/>
                </a:solidFill>
                <a:latin typeface="+mj-lt"/>
                <a:cs typeface="Times New Roman" pitchFamily="18" charset="0"/>
              </a:rPr>
              <a:t>. </a:t>
            </a:r>
            <a:endParaRPr lang="vi-VN" sz="3200" dirty="0">
              <a:solidFill>
                <a:srgbClr val="7030A0"/>
              </a:solidFill>
              <a:latin typeface="+mj-lt"/>
              <a:cs typeface="Times New Roman" pitchFamily="18" charset="0"/>
            </a:endParaRPr>
          </a:p>
        </p:txBody>
      </p:sp>
      <p:sp>
        <p:nvSpPr>
          <p:cNvPr id="15" name="Vào http://fb.com/nkpowerskills tải game miễn phí"/>
          <p:cNvSpPr/>
          <p:nvPr/>
        </p:nvSpPr>
        <p:spPr>
          <a:xfrm>
            <a:off x="6174791" y="2782814"/>
            <a:ext cx="5768803" cy="1456062"/>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spcBef>
                <a:spcPts val="800"/>
              </a:spcBef>
              <a:spcAft>
                <a:spcPts val="800"/>
              </a:spcAft>
            </a:pPr>
            <a:r>
              <a:rPr lang="en-US" sz="2700" dirty="0">
                <a:solidFill>
                  <a:schemeClr val="accent1"/>
                </a:solidFill>
                <a:latin typeface="+mj-lt"/>
                <a:cs typeface="Times New Roman" pitchFamily="18" charset="0"/>
                <a:sym typeface="Wingdings" pitchFamily="2" charset="2"/>
              </a:rPr>
              <a:t>B</a:t>
            </a:r>
            <a:r>
              <a:rPr lang="vi-VN" sz="2700">
                <a:solidFill>
                  <a:schemeClr val="accent1"/>
                </a:solidFill>
                <a:latin typeface="+mj-lt"/>
                <a:cs typeface="Times New Roman" pitchFamily="18" charset="0"/>
                <a:sym typeface="Wingdings" pitchFamily="2" charset="2"/>
              </a:rPr>
              <a:t>. </a:t>
            </a:r>
            <a:r>
              <a:rPr lang="en-US" sz="2700">
                <a:solidFill>
                  <a:schemeClr val="accent1"/>
                </a:solidFill>
                <a:latin typeface="+mj-lt"/>
                <a:cs typeface="Times New Roman" pitchFamily="18" charset="0"/>
                <a:sym typeface="Wingdings" pitchFamily="2" charset="2"/>
              </a:rPr>
              <a:t>T</a:t>
            </a:r>
            <a:r>
              <a:rPr lang="vi-VN" sz="2700">
                <a:solidFill>
                  <a:schemeClr val="accent1"/>
                </a:solidFill>
                <a:latin typeface="+mj-lt"/>
                <a:cs typeface="Times New Roman" pitchFamily="18" charset="0"/>
                <a:sym typeface="Wingdings" pitchFamily="2" charset="2"/>
              </a:rPr>
              <a:t>rò </a:t>
            </a:r>
            <a:r>
              <a:rPr lang="vi-VN" sz="2700" dirty="0">
                <a:solidFill>
                  <a:schemeClr val="accent1"/>
                </a:solidFill>
                <a:latin typeface="+mj-lt"/>
                <a:cs typeface="Times New Roman" pitchFamily="18" charset="0"/>
                <a:sym typeface="Wingdings" pitchFamily="2" charset="2"/>
              </a:rPr>
              <a:t>chuyện về ngôi trường đang xây và tưởng </a:t>
            </a:r>
            <a:r>
              <a:rPr lang="vi-VN" sz="2700">
                <a:solidFill>
                  <a:schemeClr val="accent1"/>
                </a:solidFill>
                <a:latin typeface="+mj-lt"/>
                <a:cs typeface="Times New Roman" pitchFamily="18" charset="0"/>
                <a:sym typeface="Wingdings" pitchFamily="2" charset="2"/>
              </a:rPr>
              <a:t>tượng </a:t>
            </a:r>
            <a:r>
              <a:rPr lang="en-US" sz="2700">
                <a:solidFill>
                  <a:schemeClr val="accent1"/>
                </a:solidFill>
                <a:latin typeface="+mj-lt"/>
                <a:cs typeface="Times New Roman" pitchFamily="18" charset="0"/>
                <a:sym typeface="Wingdings" pitchFamily="2" charset="2"/>
              </a:rPr>
              <a:t>về nó.</a:t>
            </a:r>
            <a:endParaRPr lang="en-US" sz="2700" dirty="0">
              <a:solidFill>
                <a:schemeClr val="accent1"/>
              </a:solidFill>
              <a:latin typeface="+mj-lt"/>
              <a:cs typeface="Times New Roman" pitchFamily="18" charset="0"/>
            </a:endParaRPr>
          </a:p>
        </p:txBody>
      </p:sp>
      <p:sp>
        <p:nvSpPr>
          <p:cNvPr id="18" name="Vào http://fb.com/nkpowerskills tải game miễn phí"/>
          <p:cNvSpPr/>
          <p:nvPr/>
        </p:nvSpPr>
        <p:spPr>
          <a:xfrm>
            <a:off x="291317" y="2782813"/>
            <a:ext cx="5768803" cy="1400462"/>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spcBef>
                <a:spcPts val="800"/>
              </a:spcBef>
              <a:spcAft>
                <a:spcPts val="800"/>
              </a:spcAft>
            </a:pPr>
            <a:r>
              <a:rPr lang="en-US" sz="2800" dirty="0">
                <a:solidFill>
                  <a:schemeClr val="accent1"/>
                </a:solidFill>
                <a:latin typeface="+mj-lt"/>
                <a:cs typeface="Times New Roman" pitchFamily="18" charset="0"/>
                <a:sym typeface="Wingdings" pitchFamily="2" charset="2"/>
              </a:rPr>
              <a:t>A</a:t>
            </a:r>
            <a:r>
              <a:rPr lang="vi-VN" sz="2800" dirty="0">
                <a:solidFill>
                  <a:schemeClr val="accent1"/>
                </a:solidFill>
                <a:latin typeface="+mj-lt"/>
                <a:cs typeface="Times New Roman" pitchFamily="18" charset="0"/>
                <a:sym typeface="Wingdings" pitchFamily="2" charset="2"/>
              </a:rPr>
              <a:t>. Tư</a:t>
            </a:r>
            <a:r>
              <a:rPr lang="en-US" sz="2800" dirty="0">
                <a:solidFill>
                  <a:schemeClr val="accent1"/>
                </a:solidFill>
                <a:latin typeface="+mj-lt"/>
                <a:cs typeface="Times New Roman" pitchFamily="18" charset="0"/>
                <a:sym typeface="Wingdings" pitchFamily="2" charset="2"/>
              </a:rPr>
              <a:t>ở</a:t>
            </a:r>
            <a:r>
              <a:rPr lang="vi-VN" sz="2800">
                <a:solidFill>
                  <a:schemeClr val="accent1"/>
                </a:solidFill>
                <a:latin typeface="+mj-lt"/>
                <a:cs typeface="Times New Roman" pitchFamily="18" charset="0"/>
                <a:sym typeface="Wingdings" pitchFamily="2" charset="2"/>
              </a:rPr>
              <a:t>ng </a:t>
            </a:r>
            <a:r>
              <a:rPr lang="en-US" sz="2800">
                <a:solidFill>
                  <a:schemeClr val="accent1"/>
                </a:solidFill>
                <a:latin typeface="+mj-lt"/>
                <a:cs typeface="Times New Roman" pitchFamily="18" charset="0"/>
                <a:sym typeface="Wingdings" pitchFamily="2" charset="2"/>
              </a:rPr>
              <a:t>tượng </a:t>
            </a:r>
            <a:r>
              <a:rPr lang="vi-VN" sz="2800">
                <a:solidFill>
                  <a:schemeClr val="accent1"/>
                </a:solidFill>
                <a:latin typeface="+mj-lt"/>
                <a:cs typeface="Times New Roman" pitchFamily="18" charset="0"/>
                <a:sym typeface="Wingdings" pitchFamily="2" charset="2"/>
              </a:rPr>
              <a:t>về ngôi trường</a:t>
            </a:r>
            <a:r>
              <a:rPr lang="en-US" sz="2800">
                <a:solidFill>
                  <a:schemeClr val="accent1"/>
                </a:solidFill>
                <a:latin typeface="+mj-lt"/>
                <a:cs typeface="Times New Roman" pitchFamily="18" charset="0"/>
                <a:sym typeface="Wingdings" pitchFamily="2" charset="2"/>
              </a:rPr>
              <a:t>.</a:t>
            </a:r>
            <a:endParaRPr lang="en-US" sz="2800" dirty="0">
              <a:solidFill>
                <a:schemeClr val="accent1"/>
              </a:solidFill>
              <a:latin typeface="+mj-lt"/>
              <a:cs typeface="Times New Roman" pitchFamily="18" charset="0"/>
            </a:endParaRPr>
          </a:p>
        </p:txBody>
      </p:sp>
      <p:pic>
        <p:nvPicPr>
          <p:cNvPr id="19" name="ĐC SHARE MIỄN PHÍ BỞI NK POWERSKILLS"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468594" y="3496542"/>
            <a:ext cx="546100" cy="553431"/>
          </a:xfrm>
          <a:prstGeom prst="rect">
            <a:avLst/>
          </a:prstGeom>
          <a:noFill/>
          <a:extLst>
            <a:ext uri="{909E8E84-426E-40DD-AFC4-6F175D3DCCD1}">
              <a14:hiddenFill xmlns:a14="http://schemas.microsoft.com/office/drawing/2010/main">
                <a:solidFill>
                  <a:srgbClr val="FFFFFF"/>
                </a:solidFill>
              </a14:hiddenFill>
            </a:ext>
          </a:extLst>
        </p:spPr>
      </p:pic>
      <p:pic>
        <p:nvPicPr>
          <p:cNvPr id="22" name="ĐC SHARE MIỄN PHÍ BỞI NK POWERSKILLS"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1377481" y="3326073"/>
            <a:ext cx="928892" cy="816379"/>
          </a:xfrm>
          <a:prstGeom prst="rect">
            <a:avLst/>
          </a:prstGeom>
          <a:noFill/>
          <a:extLst>
            <a:ext uri="{909E8E84-426E-40DD-AFC4-6F175D3DCCD1}">
              <a14:hiddenFill xmlns:a14="http://schemas.microsoft.com/office/drawing/2010/main">
                <a:solidFill>
                  <a:srgbClr val="FFFFFF"/>
                </a:solidFill>
              </a14:hiddenFill>
            </a:ext>
          </a:extLst>
        </p:spPr>
      </p:pic>
      <p:pic>
        <p:nvPicPr>
          <p:cNvPr id="6" name="ĐC SHARE MIỄN PHÍ BỞI NK POWERSKILLS"/>
          <p:cNvPicPr>
            <a:picLocks noChangeAspect="1"/>
          </p:cNvPicPr>
          <p:nvPr/>
        </p:nvPicPr>
        <p:blipFill>
          <a:blip r:embed="rId10"/>
          <a:stretch>
            <a:fillRect/>
          </a:stretch>
        </p:blipFill>
        <p:spPr>
          <a:xfrm>
            <a:off x="1258" y="4554107"/>
            <a:ext cx="12260119" cy="5316173"/>
          </a:xfrm>
          <a:prstGeom prst="rect">
            <a:avLst/>
          </a:prstGeom>
        </p:spPr>
      </p:pic>
      <p:sp>
        <p:nvSpPr>
          <p:cNvPr id="16" name="ĐC SHARE MIỄN PHÍ BỞI NK POWERSKILLS"/>
          <p:cNvSpPr/>
          <p:nvPr/>
        </p:nvSpPr>
        <p:spPr>
          <a:xfrm>
            <a:off x="225749" y="4650795"/>
            <a:ext cx="5768803" cy="1658368"/>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r>
              <a:rPr lang="en-US" sz="3200" dirty="0">
                <a:solidFill>
                  <a:schemeClr val="accent1"/>
                </a:solidFill>
                <a:latin typeface="+mj-lt"/>
                <a:cs typeface="Times New Roman" panose="02020603050405020304" pitchFamily="18" charset="0"/>
              </a:rPr>
              <a:t>C</a:t>
            </a:r>
            <a:r>
              <a:rPr lang="en-US" sz="3200">
                <a:solidFill>
                  <a:schemeClr val="accent1"/>
                </a:solidFill>
                <a:latin typeface="+mj-lt"/>
                <a:cs typeface="Times New Roman" panose="02020603050405020304" pitchFamily="18" charset="0"/>
              </a:rPr>
              <a:t>. </a:t>
            </a:r>
            <a:r>
              <a:rPr lang="en-US" sz="2800">
                <a:solidFill>
                  <a:schemeClr val="accent1"/>
                </a:solidFill>
                <a:latin typeface="+mj-lt"/>
                <a:cs typeface="Times New Roman" pitchFamily="18" charset="0"/>
                <a:sym typeface="Wingdings" pitchFamily="2" charset="2"/>
              </a:rPr>
              <a:t>Trò </a:t>
            </a:r>
            <a:r>
              <a:rPr lang="vi-VN" sz="2800">
                <a:solidFill>
                  <a:schemeClr val="accent1"/>
                </a:solidFill>
                <a:latin typeface="+mj-lt"/>
                <a:cs typeface="Times New Roman" pitchFamily="18" charset="0"/>
                <a:sym typeface="Wingdings" pitchFamily="2" charset="2"/>
              </a:rPr>
              <a:t>chuyện </a:t>
            </a:r>
            <a:r>
              <a:rPr lang="vi-VN" sz="2800" dirty="0">
                <a:solidFill>
                  <a:schemeClr val="accent1"/>
                </a:solidFill>
                <a:latin typeface="+mj-lt"/>
                <a:cs typeface="Times New Roman" pitchFamily="18" charset="0"/>
                <a:sym typeface="Wingdings" pitchFamily="2" charset="2"/>
              </a:rPr>
              <a:t>về ngôi trường đang xây.</a:t>
            </a:r>
            <a:endParaRPr lang="en-US" sz="3200" dirty="0">
              <a:solidFill>
                <a:schemeClr val="accent1"/>
              </a:solidFill>
              <a:latin typeface="+mj-lt"/>
              <a:cs typeface="Times New Roman" panose="02020603050405020304" pitchFamily="18" charset="0"/>
            </a:endParaRPr>
          </a:p>
        </p:txBody>
      </p:sp>
      <p:sp>
        <p:nvSpPr>
          <p:cNvPr id="17" name="CẤM BUÔN BÁN, CẤM REUP"/>
          <p:cNvSpPr/>
          <p:nvPr/>
        </p:nvSpPr>
        <p:spPr>
          <a:xfrm>
            <a:off x="6201905" y="4650795"/>
            <a:ext cx="5768803" cy="1658368"/>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just">
              <a:spcBef>
                <a:spcPts val="800"/>
              </a:spcBef>
              <a:spcAft>
                <a:spcPts val="800"/>
              </a:spcAft>
            </a:pPr>
            <a:r>
              <a:rPr lang="en-US" sz="2800">
                <a:solidFill>
                  <a:schemeClr val="accent1"/>
                </a:solidFill>
                <a:latin typeface="+mj-lt"/>
                <a:cs typeface="Times New Roman" pitchFamily="18" charset="0"/>
                <a:sym typeface="Wingdings" pitchFamily="2" charset="2"/>
              </a:rPr>
              <a:t>D</a:t>
            </a:r>
            <a:r>
              <a:rPr lang="vi-VN" sz="2800">
                <a:solidFill>
                  <a:schemeClr val="accent1"/>
                </a:solidFill>
                <a:latin typeface="+mj-lt"/>
                <a:cs typeface="Times New Roman" pitchFamily="18" charset="0"/>
                <a:sym typeface="Wingdings" pitchFamily="2" charset="2"/>
              </a:rPr>
              <a:t>.</a:t>
            </a:r>
            <a:r>
              <a:rPr lang="en-US" sz="2800">
                <a:solidFill>
                  <a:schemeClr val="accent1"/>
                </a:solidFill>
                <a:latin typeface="+mj-lt"/>
                <a:cs typeface="Times New Roman" pitchFamily="18" charset="0"/>
                <a:sym typeface="Wingdings" pitchFamily="2" charset="2"/>
              </a:rPr>
              <a:t> Hàng ngày đều đến xem việc xây trường.</a:t>
            </a:r>
            <a:endParaRPr lang="en-US" sz="3700" dirty="0">
              <a:solidFill>
                <a:schemeClr val="accent1"/>
              </a:solidFill>
              <a:latin typeface="+mj-lt"/>
              <a:cs typeface="Times New Roman" pitchFamily="18" charset="0"/>
            </a:endParaRPr>
          </a:p>
        </p:txBody>
      </p:sp>
      <p:pic>
        <p:nvPicPr>
          <p:cNvPr id="20" name="CẤM BUÔN BÁN, CẤM REUP"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568877" y="5392715"/>
            <a:ext cx="546100" cy="553431"/>
          </a:xfrm>
          <a:prstGeom prst="rect">
            <a:avLst/>
          </a:prstGeom>
          <a:noFill/>
          <a:extLst>
            <a:ext uri="{909E8E84-426E-40DD-AFC4-6F175D3DCCD1}">
              <a14:hiddenFill xmlns:a14="http://schemas.microsoft.com/office/drawing/2010/main">
                <a:solidFill>
                  <a:srgbClr val="FFFFFF"/>
                </a:solidFill>
              </a14:hiddenFill>
            </a:ext>
          </a:extLst>
        </p:spPr>
      </p:pic>
      <p:pic>
        <p:nvPicPr>
          <p:cNvPr id="21" name="4"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523653" y="5337565"/>
            <a:ext cx="546100" cy="553431"/>
          </a:xfrm>
          <a:prstGeom prst="rect">
            <a:avLst/>
          </a:prstGeom>
          <a:noFill/>
          <a:extLst>
            <a:ext uri="{909E8E84-426E-40DD-AFC4-6F175D3DCCD1}">
              <a14:hiddenFill xmlns:a14="http://schemas.microsoft.com/office/drawing/2010/main">
                <a:solidFill>
                  <a:srgbClr val="FFFFFF"/>
                </a:solidFill>
              </a14:hiddenFill>
            </a:ext>
          </a:extLst>
        </p:spPr>
      </p:pic>
      <p:pic>
        <p:nvPicPr>
          <p:cNvPr id="23" name="4"/>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786106" y="2176468"/>
            <a:ext cx="4431407" cy="3893113"/>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11352" y="7696200"/>
            <a:ext cx="13216152" cy="2641600"/>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solidFill>
                <a:srgbClr val="7030A0"/>
              </a:solidFill>
            </a:endParaRPr>
          </a:p>
        </p:txBody>
      </p:sp>
    </p:spTree>
    <p:extLst>
      <p:ext uri="{BB962C8B-B14F-4D97-AF65-F5344CB8AC3E}">
        <p14:creationId xmlns:p14="http://schemas.microsoft.com/office/powerpoint/2010/main" val="39168335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Am-thanh-tra-loi-sai-www_nhacchuongvui_com.wav"/>
                                        </p:tgtEl>
                                      </p:cMediaNode>
                                    </p:audio>
                                  </p:subTnLst>
                                </p:cTn>
                              </p:par>
                            </p:childTnLst>
                          </p:cTn>
                        </p:par>
                        <p:par>
                          <p:cTn id="33" fill="hold">
                            <p:stCondLst>
                              <p:cond delay="0"/>
                            </p:stCondLst>
                            <p:childTnLst>
                              <p:par>
                                <p:cTn id="34" presetID="1" presetClass="entr" presetSubtype="0" fill="hold" nodeType="afterEffect">
                                  <p:stCondLst>
                                    <p:cond delay="150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1500"/>
                            </p:stCondLst>
                            <p:childTnLst>
                              <p:par>
                                <p:cTn id="37" presetID="10" presetClass="exit" presetSubtype="0" fill="hold" nodeType="afterEffect">
                                  <p:stCondLst>
                                    <p:cond delay="90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8"/>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par>
                          <p:cTn id="45" fill="hold">
                            <p:stCondLst>
                              <p:cond delay="0"/>
                            </p:stCondLst>
                            <p:childTnLst>
                              <p:par>
                                <p:cTn id="46" presetID="1" presetClass="entr" presetSubtype="0" fill="hold" nodeType="afterEffect">
                                  <p:stCondLst>
                                    <p:cond delay="1500"/>
                                  </p:stCondLst>
                                  <p:childTnLst>
                                    <p:set>
                                      <p:cBhvr>
                                        <p:cTn id="47" dur="1" fill="hold">
                                          <p:stCondLst>
                                            <p:cond delay="0"/>
                                          </p:stCondLst>
                                        </p:cTn>
                                        <p:tgtEl>
                                          <p:spTgt spid="23"/>
                                        </p:tgtEl>
                                        <p:attrNameLst>
                                          <p:attrName>style.visibility</p:attrName>
                                        </p:attrNameLst>
                                      </p:cBhvr>
                                      <p:to>
                                        <p:strVal val="visible"/>
                                      </p:to>
                                    </p:set>
                                  </p:childTnLst>
                                </p:cTn>
                              </p:par>
                            </p:childTnLst>
                          </p:cTn>
                        </p:par>
                        <p:par>
                          <p:cTn id="48" fill="hold">
                            <p:stCondLst>
                              <p:cond delay="1500"/>
                            </p:stCondLst>
                            <p:childTnLst>
                              <p:par>
                                <p:cTn id="49" presetID="10" presetClass="exit" presetSubtype="0" fill="hold" nodeType="afterEffect">
                                  <p:stCondLst>
                                    <p:cond delay="110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2" restart="whenNotActive" fill="hold" evtFilter="cancelBubble" nodeType="interactiveSeq">
                <p:stCondLst>
                  <p:cond evt="onClick" delay="0">
                    <p:tgtEl>
                      <p:spTgt spid="17"/>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Am-thanh-tra-loi-sai-www_nhacchuongvui_com.wav"/>
                                        </p:tgtEl>
                                      </p:cMediaNode>
                                    </p:audio>
                                  </p:subTnLst>
                                </p:cTn>
                              </p:par>
                            </p:childTnLst>
                          </p:cTn>
                        </p:par>
                        <p:par>
                          <p:cTn id="57" fill="hold">
                            <p:stCondLst>
                              <p:cond delay="0"/>
                            </p:stCondLst>
                            <p:childTnLst>
                              <p:par>
                                <p:cTn id="58" presetID="1" presetClass="entr" presetSubtype="0" fill="hold" nodeType="afterEffect">
                                  <p:stCondLst>
                                    <p:cond delay="1500"/>
                                  </p:stCondLst>
                                  <p:childTnLst>
                                    <p:set>
                                      <p:cBhvr>
                                        <p:cTn id="59" dur="1" fill="hold">
                                          <p:stCondLst>
                                            <p:cond delay="0"/>
                                          </p:stCondLst>
                                        </p:cTn>
                                        <p:tgtEl>
                                          <p:spTgt spid="23"/>
                                        </p:tgtEl>
                                        <p:attrNameLst>
                                          <p:attrName>style.visibility</p:attrName>
                                        </p:attrNameLst>
                                      </p:cBhvr>
                                      <p:to>
                                        <p:strVal val="visible"/>
                                      </p:to>
                                    </p:set>
                                  </p:childTnLst>
                                </p:cTn>
                              </p:par>
                            </p:childTnLst>
                          </p:cTn>
                        </p:par>
                        <p:par>
                          <p:cTn id="60" fill="hold">
                            <p:stCondLst>
                              <p:cond delay="1500"/>
                            </p:stCondLst>
                            <p:childTnLst>
                              <p:par>
                                <p:cTn id="61" presetID="10" presetClass="exit" presetSubtype="0" fill="hold" nodeType="afterEffect">
                                  <p:stCondLst>
                                    <p:cond delay="110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Am-thanh-tra-loi-dung-www_nhacchuongvui_com.wav"/>
                                        </p:tgtEl>
                                      </p:cMediaNode>
                                    </p:audio>
                                  </p:subTnLst>
                                </p:cTn>
                              </p:par>
                              <p:par>
                                <p:cTn id="69" presetID="10" presetClass="exit" presetSubtype="0" fill="hold"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2"/>
                                        </p:tgtEl>
                                      </p:cBhvr>
                                    </p:animEffect>
                                    <p:set>
                                      <p:cBhvr>
                                        <p:cTn id="83" dur="1" fill="hold">
                                          <p:stCondLst>
                                            <p:cond delay="499"/>
                                          </p:stCondLst>
                                        </p:cTn>
                                        <p:tgtEl>
                                          <p:spTgt spid="22"/>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6"/>
                                        </p:tgtEl>
                                      </p:cBhvr>
                                    </p:animEffect>
                                    <p:set>
                                      <p:cBhvr>
                                        <p:cTn id="92" dur="1" fill="hold">
                                          <p:stCondLst>
                                            <p:cond delay="499"/>
                                          </p:stCondLst>
                                        </p:cTn>
                                        <p:tgtEl>
                                          <p:spTgt spid="16"/>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7"/>
                                        </p:tgtEl>
                                      </p:cBhvr>
                                    </p:animEffect>
                                    <p:set>
                                      <p:cBhvr>
                                        <p:cTn id="95" dur="1" fill="hold">
                                          <p:stCondLst>
                                            <p:cond delay="499"/>
                                          </p:stCondLst>
                                        </p:cTn>
                                        <p:tgtEl>
                                          <p:spTgt spid="17"/>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8"/>
                                        </p:tgtEl>
                                      </p:cBhvr>
                                    </p:animEffect>
                                    <p:set>
                                      <p:cBhvr>
                                        <p:cTn id="98" dur="1" fill="hold">
                                          <p:stCondLst>
                                            <p:cond delay="499"/>
                                          </p:stCondLst>
                                        </p:cTn>
                                        <p:tgtEl>
                                          <p:spTgt spid="18"/>
                                        </p:tgtEl>
                                        <p:attrNameLst>
                                          <p:attrName>style.visibility</p:attrName>
                                        </p:attrNameLst>
                                      </p:cBhvr>
                                      <p:to>
                                        <p:strVal val="hidden"/>
                                      </p:to>
                                    </p:set>
                                  </p:childTnLst>
                                </p:cTn>
                              </p:par>
                            </p:childTnLst>
                          </p:cTn>
                        </p:par>
                        <p:par>
                          <p:cTn id="99" fill="hold">
                            <p:stCondLst>
                              <p:cond delay="500"/>
                            </p:stCondLst>
                            <p:childTnLst>
                              <p:par>
                                <p:cTn id="100" presetID="0" presetClass="path" presetSubtype="0" accel="50000" decel="50000" fill="hold" nodeType="afterEffect">
                                  <p:stCondLst>
                                    <p:cond delay="0"/>
                                  </p:stCondLst>
                                  <p:childTnLst>
                                    <p:animMotion origin="layout" path="M 0.00091 0.00093 L 0.00091 0.00116 L 0.01549 0.01574 C 0.01654 0.01667 0.01758 0.01806 0.01862 0.01944 C 0.01992 0.02107 0.02122 0.02338 0.02279 0.025 C 0.02539 0.02778 0.02812 0.03056 0.03112 0.03241 C 0.04049 0.03796 0.02552 0.0294 0.03945 0.03611 C 0.05234 0.04236 0.03893 0.03773 0.05195 0.04167 C 0.05404 0.04352 0.05599 0.0456 0.0582 0.04722 C 0.06015 0.04861 0.06237 0.04907 0.06445 0.05093 C 0.06667 0.05278 0.06836 0.05625 0.0707 0.05833 C 0.07396 0.06111 0.07773 0.06273 0.08112 0.06574 C 0.08398 0.06829 0.08646 0.07245 0.08945 0.075 C 0.10026 0.0838 0.10338 0.08403 0.11237 0.08982 C 0.1151 0.09144 0.11784 0.09375 0.1207 0.09537 C 0.12331 0.09676 0.1263 0.09722 0.12904 0.09907 C 0.13112 0.10046 0.13294 0.10347 0.13529 0.10463 C 0.13789 0.10579 0.14075 0.10602 0.14362 0.10648 C 0.1487 0.10718 0.15404 0.10764 0.15924 0.10833 C 0.16159 0.10949 0.16393 0.11111 0.16654 0.11204 C 0.16927 0.11296 0.172 0.11319 0.17487 0.11389 C 0.17956 0.11482 0.18854 0.11597 0.19362 0.11759 C 0.197 0.11852 0.20052 0.12014 0.20404 0.1213 C 0.20703 0.12199 0.21029 0.12245 0.21341 0.12315 C 0.21575 0.12361 0.21823 0.12431 0.2207 0.125 L 0.22904 0.12685 C 0.23945 0.13287 0.23099 0.12847 0.24154 0.13241 C 0.24284 0.13287 0.24427 0.1338 0.2457 0.13426 C 0.25013 0.13565 0.25469 0.13634 0.25924 0.13796 C 0.26198 0.13866 0.26393 0.14005 0.26654 0.14167 C 0.26784 0.14352 0.26927 0.14537 0.2707 0.14722 C 0.27161 0.14838 0.27279 0.14931 0.27383 0.15093 C 0.28177 0.16273 0.27226 0.15093 0.28008 0.16019 C 0.28555 0.175 0.27825 0.15694 0.28529 0.16944 C 0.28646 0.17153 0.28698 0.17477 0.28841 0.17685 C 0.29154 0.18102 0.2957 0.18333 0.29883 0.18796 C 0.30091 0.19097 0.30312 0.19375 0.30508 0.19722 C 0.31198 0.20949 0.30404 0.20023 0.31237 0.21019 C 0.31601 0.21458 0.32057 0.21736 0.32383 0.22315 C 0.3414 0.2544 0.32292 0.22384 0.34049 0.24722 C 0.34206 0.24931 0.3431 0.25208 0.34466 0.25463 C 0.34661 0.25764 0.3487 0.26088 0.35091 0.26389 C 0.35586 0.2706 0.36002 0.27454 0.36445 0.28241 C 0.36562 0.28449 0.36614 0.28773 0.36758 0.28982 C 0.36875 0.29144 0.37031 0.29213 0.37174 0.29352 C 0.37279 0.29444 0.37383 0.2956 0.37487 0.29722 C 0.3763 0.29931 0.37747 0.30232 0.37904 0.30463 C 0.39206 0.32384 0.38255 0.30995 0.39154 0.31944 C 0.39362 0.32153 0.39557 0.32454 0.39779 0.32685 C 0.39909 0.32824 0.40052 0.32917 0.40195 0.33056 C 0.40364 0.33218 0.40547 0.3338 0.40716 0.33611 C 0.40833 0.3375 0.40898 0.34028 0.41029 0.34167 C 0.41185 0.34329 0.4138 0.34375 0.41549 0.34537 C 0.41654 0.3463 0.41745 0.34792 0.41862 0.34907 C 0.41992 0.35023 0.42135 0.35116 0.42279 0.35278 C 0.42487 0.35486 0.42656 0.35857 0.42904 0.36019 L 0.43216 0.36204 " pathEditMode="relative" rAng="0" ptsTypes="AAAAAAAAAAAAAAAAAAAAAAAAAAAAAAAAAAAAAAAAAAAAAAAAAAAAAAAAA">
                                      <p:cBhvr>
                                        <p:cTn id="101" dur="2000" fill="hold"/>
                                        <p:tgtEl>
                                          <p:spTgt spid="6"/>
                                        </p:tgtEl>
                                        <p:attrNameLst>
                                          <p:attrName>ppt_x</p:attrName>
                                          <p:attrName>ppt_y</p:attrName>
                                        </p:attrNameLst>
                                      </p:cBhvr>
                                      <p:rCtr x="21563" y="18056"/>
                                    </p:animMotion>
                                  </p:childTnLst>
                                </p:cTn>
                              </p:par>
                              <p:par>
                                <p:cTn id="102" presetID="10" presetClass="entr" presetSubtype="0" fill="hold"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8" grpId="0" animBg="1"/>
      <p:bldP spid="18" grpId="1" animBg="1"/>
      <p:bldP spid="16" grpId="0" animBg="1"/>
      <p:bldP spid="16" grpId="1"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5380"/>
            <a:ext cx="12192000" cy="6416688"/>
          </a:xfrm>
          <a:prstGeom prst="rect">
            <a:avLst/>
          </a:prstGeom>
        </p:spPr>
        <p:style>
          <a:lnRef idx="1">
            <a:schemeClr val="accent4"/>
          </a:lnRef>
          <a:fillRef idx="2">
            <a:schemeClr val="accent4"/>
          </a:fillRef>
          <a:effectRef idx="1">
            <a:schemeClr val="accent4"/>
          </a:effectRef>
          <a:fontRef idx="minor">
            <a:schemeClr val="dk1"/>
          </a:fontRef>
        </p:style>
      </p:pic>
      <p:pic>
        <p:nvPicPr>
          <p:cNvPr id="28" name="Picture 12" descr="Emoji Love Sticker by B.Duck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23887" y="4245997"/>
            <a:ext cx="2248352" cy="2248353"/>
          </a:xfrm>
          <a:prstGeom prst="rect">
            <a:avLst/>
          </a:prstGeom>
          <a:noFill/>
          <a:ln>
            <a:noFill/>
          </a:ln>
        </p:spPr>
        <p:style>
          <a:lnRef idx="1">
            <a:schemeClr val="accent4"/>
          </a:lnRef>
          <a:fillRef idx="2">
            <a:schemeClr val="accent4"/>
          </a:fillRef>
          <a:effectRef idx="1">
            <a:schemeClr val="accent4"/>
          </a:effectRef>
          <a:fontRef idx="minor">
            <a:schemeClr val="dk1"/>
          </a:fontRef>
        </p:style>
      </p:pic>
      <p:pic>
        <p:nvPicPr>
          <p:cNvPr id="29" name="Picture 28"/>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0508595">
            <a:off x="7737025" y="5199541"/>
            <a:ext cx="2269495" cy="1737047"/>
          </a:xfrm>
          <a:prstGeom prst="rect">
            <a:avLst/>
          </a:prstGeom>
          <a:noFill/>
          <a:ln>
            <a:noFill/>
          </a:ln>
        </p:spPr>
        <p:style>
          <a:lnRef idx="1">
            <a:schemeClr val="accent4"/>
          </a:lnRef>
          <a:fillRef idx="2">
            <a:schemeClr val="accent4"/>
          </a:fillRef>
          <a:effectRef idx="1">
            <a:schemeClr val="accent4"/>
          </a:effectRef>
          <a:fontRef idx="minor">
            <a:schemeClr val="dk1"/>
          </a:fontRef>
        </p:style>
      </p:pic>
      <p:pic>
        <p:nvPicPr>
          <p:cNvPr id="31" name="Picture 30"/>
          <p:cNvPicPr>
            <a:picLocks noChangeAspect="1"/>
          </p:cNvPicPr>
          <p:nvPr/>
        </p:nvPicPr>
        <p:blipFill>
          <a:blip r:embed="rId8">
            <a:extLst>
              <a:ext uri="{BEBA8EAE-BF5A-486C-A8C5-ECC9F3942E4B}">
                <a14:imgProps xmlns:a14="http://schemas.microsoft.com/office/drawing/2010/main">
                  <a14:imgLayer r:embed="rId7">
                    <a14:imgEffect>
                      <a14:backgroundRemoval t="0" b="98938" l="0" r="100000"/>
                    </a14:imgEffect>
                  </a14:imgLayer>
                </a14:imgProps>
              </a:ext>
            </a:extLst>
          </a:blip>
          <a:stretch>
            <a:fillRect/>
          </a:stretch>
        </p:blipFill>
        <p:spPr>
          <a:xfrm rot="20508595">
            <a:off x="6093944" y="3989081"/>
            <a:ext cx="2269495" cy="1737047"/>
          </a:xfrm>
          <a:prstGeom prst="rect">
            <a:avLst/>
          </a:prstGeom>
          <a:noFill/>
          <a:ln>
            <a:noFill/>
          </a:ln>
        </p:spPr>
        <p:style>
          <a:lnRef idx="1">
            <a:schemeClr val="accent4"/>
          </a:lnRef>
          <a:fillRef idx="2">
            <a:schemeClr val="accent4"/>
          </a:fillRef>
          <a:effectRef idx="1">
            <a:schemeClr val="accent4"/>
          </a:effectRef>
          <a:fontRef idx="minor">
            <a:schemeClr val="dk1"/>
          </a:fontRef>
        </p:style>
      </p:pic>
      <p:pic>
        <p:nvPicPr>
          <p:cNvPr id="36" name="Picture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9793" y="3300548"/>
            <a:ext cx="3891672" cy="3424237"/>
          </a:xfrm>
          <a:prstGeom prst="rect">
            <a:avLst/>
          </a:prstGeom>
          <a:noFill/>
          <a:ln>
            <a:noFill/>
          </a:ln>
        </p:spPr>
        <p:style>
          <a:lnRef idx="1">
            <a:schemeClr val="accent4"/>
          </a:lnRef>
          <a:fillRef idx="2">
            <a:schemeClr val="accent4"/>
          </a:fillRef>
          <a:effectRef idx="1">
            <a:schemeClr val="accent4"/>
          </a:effectRef>
          <a:fontRef idx="minor">
            <a:schemeClr val="dk1"/>
          </a:fontRef>
        </p:style>
      </p:pic>
      <p:pic>
        <p:nvPicPr>
          <p:cNvPr id="24" name="Picture 4" descr="Sticker of B.Duck on Behance | à¸ªà¸à¸´à¸à¹à¸à¸­à¸£à¹"/>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814081" y="5191775"/>
            <a:ext cx="1802395" cy="1802396"/>
          </a:xfrm>
          <a:prstGeom prst="rect">
            <a:avLst/>
          </a:prstGeom>
          <a:noFill/>
          <a:ln>
            <a:noFill/>
          </a:ln>
        </p:spPr>
        <p:style>
          <a:lnRef idx="1">
            <a:schemeClr val="accent4"/>
          </a:lnRef>
          <a:fillRef idx="2">
            <a:schemeClr val="accent4"/>
          </a:fillRef>
          <a:effectRef idx="1">
            <a:schemeClr val="accent4"/>
          </a:effectRef>
          <a:fontRef idx="minor">
            <a:schemeClr val="dk1"/>
          </a:fontRef>
        </p:style>
      </p:pic>
      <p:pic>
        <p:nvPicPr>
          <p:cNvPr id="33" name="Picture 32"/>
          <p:cNvPicPr>
            <a:picLocks noChangeAspect="1"/>
          </p:cNvPicPr>
          <p:nvPr/>
        </p:nvPicPr>
        <p:blipFill>
          <a:blip r:embed="rId11">
            <a:extLst>
              <a:ext uri="{BEBA8EAE-BF5A-486C-A8C5-ECC9F3942E4B}">
                <a14:imgProps xmlns:a14="http://schemas.microsoft.com/office/drawing/2010/main">
                  <a14:imgLayer r:embed="rId7">
                    <a14:imgEffect>
                      <a14:backgroundRemoval t="759" b="100000" l="697" r="100000"/>
                    </a14:imgEffect>
                  </a14:imgLayer>
                </a14:imgProps>
              </a:ext>
            </a:extLst>
          </a:blip>
          <a:stretch>
            <a:fillRect/>
          </a:stretch>
        </p:blipFill>
        <p:spPr>
          <a:xfrm rot="20508595">
            <a:off x="4407159" y="5323499"/>
            <a:ext cx="2269495" cy="1737047"/>
          </a:xfrm>
          <a:prstGeom prst="rect">
            <a:avLst/>
          </a:prstGeom>
          <a:noFill/>
          <a:ln>
            <a:noFill/>
          </a:ln>
        </p:spPr>
        <p:style>
          <a:lnRef idx="1">
            <a:schemeClr val="accent4"/>
          </a:lnRef>
          <a:fillRef idx="2">
            <a:schemeClr val="accent4"/>
          </a:fillRef>
          <a:effectRef idx="1">
            <a:schemeClr val="accent4"/>
          </a:effectRef>
          <a:fontRef idx="minor">
            <a:schemeClr val="dk1"/>
          </a:fontRef>
        </p:style>
      </p:pic>
      <p:sp>
        <p:nvSpPr>
          <p:cNvPr id="14" name="Rectangle 13"/>
          <p:cNvSpPr/>
          <p:nvPr/>
        </p:nvSpPr>
        <p:spPr>
          <a:xfrm>
            <a:off x="159277" y="613370"/>
            <a:ext cx="11791823" cy="1473062"/>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r>
              <a:rPr lang="vi-VN" sz="3600">
                <a:solidFill>
                  <a:srgbClr val="7030A0"/>
                </a:solidFill>
                <a:cs typeface="Times New Roman" panose="02020603050405020304" pitchFamily="18" charset="0"/>
              </a:rPr>
              <a:t>Hà </a:t>
            </a:r>
            <a:r>
              <a:rPr lang="vi-VN" sz="3600" dirty="0">
                <a:solidFill>
                  <a:srgbClr val="7030A0"/>
                </a:solidFill>
                <a:cs typeface="Times New Roman" panose="02020603050405020304" pitchFamily="18" charset="0"/>
              </a:rPr>
              <a:t>và các bạn thích những gì ở ngôi trường mới?</a:t>
            </a:r>
            <a:endParaRPr lang="vi-VN" sz="3200" dirty="0">
              <a:solidFill>
                <a:srgbClr val="7030A0"/>
              </a:solidFill>
              <a:cs typeface="Times New Roman" panose="02020603050405020304" pitchFamily="18" charset="0"/>
            </a:endParaRPr>
          </a:p>
        </p:txBody>
      </p:sp>
      <p:sp>
        <p:nvSpPr>
          <p:cNvPr id="15" name="Rectangle 14"/>
          <p:cNvSpPr/>
          <p:nvPr/>
        </p:nvSpPr>
        <p:spPr>
          <a:xfrm>
            <a:off x="42490" y="5036881"/>
            <a:ext cx="6068229" cy="1684343"/>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r>
              <a:rPr lang="en-US" sz="2800" dirty="0">
                <a:solidFill>
                  <a:schemeClr val="accent1"/>
                </a:solidFill>
                <a:cs typeface="Times New Roman" panose="02020603050405020304" pitchFamily="18" charset="0"/>
              </a:rPr>
              <a:t>C. </a:t>
            </a:r>
            <a:r>
              <a:rPr lang="vi-VN" sz="2800" dirty="0">
                <a:solidFill>
                  <a:schemeClr val="accent1"/>
                </a:solidFill>
                <a:cs typeface="Times New Roman" panose="02020603050405020304" pitchFamily="18" charset="0"/>
              </a:rPr>
              <a:t>Từ cổng trường đến các lớp học đều được khoác tấm áo mới</a:t>
            </a:r>
          </a:p>
        </p:txBody>
      </p:sp>
      <p:sp>
        <p:nvSpPr>
          <p:cNvPr id="16" name="Rectangle 15"/>
          <p:cNvSpPr/>
          <p:nvPr/>
        </p:nvSpPr>
        <p:spPr>
          <a:xfrm>
            <a:off x="6371314" y="3141248"/>
            <a:ext cx="5799573" cy="1757937"/>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lvl="0"/>
            <a:r>
              <a:rPr lang="en-US" sz="2800" dirty="0">
                <a:solidFill>
                  <a:schemeClr val="accent1"/>
                </a:solidFill>
                <a:cs typeface="Times New Roman" panose="02020603050405020304" pitchFamily="18" charset="0"/>
              </a:rPr>
              <a:t>B. </a:t>
            </a:r>
            <a:r>
              <a:rPr lang="vi-VN" sz="2800" dirty="0">
                <a:solidFill>
                  <a:schemeClr val="accent1"/>
                </a:solidFill>
                <a:cs typeface="Times New Roman" panose="02020603050405020304" pitchFamily="18" charset="0"/>
              </a:rPr>
              <a:t>Vẫn như cũ không thay đổi gì</a:t>
            </a:r>
          </a:p>
        </p:txBody>
      </p:sp>
      <p:sp>
        <p:nvSpPr>
          <p:cNvPr id="17" name="Rectangle 16"/>
          <p:cNvSpPr/>
          <p:nvPr/>
        </p:nvSpPr>
        <p:spPr>
          <a:xfrm>
            <a:off x="6300860" y="5036880"/>
            <a:ext cx="5775027" cy="1669589"/>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algn="ctr"/>
            <a:r>
              <a:rPr lang="en-US" sz="2800" dirty="0">
                <a:solidFill>
                  <a:schemeClr val="accent1"/>
                </a:solidFill>
                <a:cs typeface="Times New Roman" panose="02020603050405020304" pitchFamily="18" charset="0"/>
              </a:rPr>
              <a:t>D. </a:t>
            </a:r>
            <a:r>
              <a:rPr lang="en-US" sz="2800" dirty="0" err="1">
                <a:solidFill>
                  <a:schemeClr val="accent1"/>
                </a:solidFill>
                <a:cs typeface="Times New Roman" panose="02020603050405020304" pitchFamily="18" charset="0"/>
              </a:rPr>
              <a:t>Có</a:t>
            </a:r>
            <a:r>
              <a:rPr lang="en-US" sz="2800" dirty="0">
                <a:solidFill>
                  <a:schemeClr val="accent1"/>
                </a:solidFill>
                <a:cs typeface="Times New Roman" panose="02020603050405020304" pitchFamily="18" charset="0"/>
              </a:rPr>
              <a:t> </a:t>
            </a:r>
            <a:r>
              <a:rPr lang="en-US" sz="2800" dirty="0" err="1">
                <a:solidFill>
                  <a:schemeClr val="accent1"/>
                </a:solidFill>
                <a:cs typeface="Times New Roman" panose="02020603050405020304" pitchFamily="18" charset="0"/>
              </a:rPr>
              <a:t>thêm</a:t>
            </a:r>
            <a:r>
              <a:rPr lang="en-US" sz="2800" dirty="0">
                <a:solidFill>
                  <a:schemeClr val="accent1"/>
                </a:solidFill>
                <a:cs typeface="Times New Roman" panose="02020603050405020304" pitchFamily="18" charset="0"/>
              </a:rPr>
              <a:t> </a:t>
            </a:r>
            <a:r>
              <a:rPr lang="en-US" sz="2800" dirty="0" err="1">
                <a:solidFill>
                  <a:schemeClr val="accent1"/>
                </a:solidFill>
                <a:cs typeface="Times New Roman" panose="02020603050405020304" pitchFamily="18" charset="0"/>
              </a:rPr>
              <a:t>khu</a:t>
            </a:r>
            <a:r>
              <a:rPr lang="en-US" sz="2800" dirty="0">
                <a:solidFill>
                  <a:schemeClr val="accent1"/>
                </a:solidFill>
                <a:cs typeface="Times New Roman" panose="02020603050405020304" pitchFamily="18" charset="0"/>
              </a:rPr>
              <a:t> </a:t>
            </a:r>
            <a:r>
              <a:rPr lang="en-US" sz="2800" dirty="0" err="1">
                <a:solidFill>
                  <a:schemeClr val="accent1"/>
                </a:solidFill>
                <a:cs typeface="Times New Roman" panose="02020603050405020304" pitchFamily="18" charset="0"/>
              </a:rPr>
              <a:t>vui</a:t>
            </a:r>
            <a:r>
              <a:rPr lang="en-US" sz="2800" dirty="0">
                <a:solidFill>
                  <a:schemeClr val="accent1"/>
                </a:solidFill>
                <a:cs typeface="Times New Roman" panose="02020603050405020304" pitchFamily="18" charset="0"/>
              </a:rPr>
              <a:t> </a:t>
            </a:r>
            <a:r>
              <a:rPr lang="en-US" sz="2800" dirty="0" err="1">
                <a:solidFill>
                  <a:schemeClr val="accent1"/>
                </a:solidFill>
                <a:cs typeface="Times New Roman" panose="02020603050405020304" pitchFamily="18" charset="0"/>
              </a:rPr>
              <a:t>chơi</a:t>
            </a:r>
            <a:r>
              <a:rPr lang="en-US" sz="2800" dirty="0">
                <a:solidFill>
                  <a:schemeClr val="accent1"/>
                </a:solidFill>
                <a:cs typeface="Times New Roman" panose="02020603050405020304" pitchFamily="18" charset="0"/>
              </a:rPr>
              <a:t> </a:t>
            </a:r>
            <a:r>
              <a:rPr lang="en-US" sz="2800" dirty="0" err="1">
                <a:solidFill>
                  <a:schemeClr val="accent1"/>
                </a:solidFill>
                <a:cs typeface="Times New Roman" panose="02020603050405020304" pitchFamily="18" charset="0"/>
              </a:rPr>
              <a:t>mới</a:t>
            </a:r>
            <a:endParaRPr lang="en-US" sz="2800" dirty="0">
              <a:solidFill>
                <a:schemeClr val="accent1"/>
              </a:solidFill>
              <a:cs typeface="Times New Roman" panose="02020603050405020304" pitchFamily="18" charset="0"/>
            </a:endParaRPr>
          </a:p>
        </p:txBody>
      </p:sp>
      <p:sp>
        <p:nvSpPr>
          <p:cNvPr id="18" name="Rectangle 17"/>
          <p:cNvSpPr/>
          <p:nvPr/>
        </p:nvSpPr>
        <p:spPr>
          <a:xfrm>
            <a:off x="116112" y="3132538"/>
            <a:ext cx="5870833" cy="1757937"/>
          </a:xfrm>
          <a:prstGeom prst="rect">
            <a:avLst/>
          </a:prstGeom>
          <a:ln/>
        </p:spPr>
        <p:style>
          <a:lnRef idx="1">
            <a:schemeClr val="accent4"/>
          </a:lnRef>
          <a:fillRef idx="2">
            <a:schemeClr val="accent4"/>
          </a:fillRef>
          <a:effectRef idx="1">
            <a:schemeClr val="accent4"/>
          </a:effectRef>
          <a:fontRef idx="minor">
            <a:schemeClr val="dk1"/>
          </a:fontRef>
        </p:style>
        <p:txBody>
          <a:bodyPr lIns="121917" tIns="60958" rIns="121917" bIns="60958" rtlCol="0" anchor="ctr"/>
          <a:lstStyle/>
          <a:p>
            <a:pPr lvl="0"/>
            <a:r>
              <a:rPr lang="en-US" sz="2800" dirty="0">
                <a:solidFill>
                  <a:schemeClr val="accent1"/>
                </a:solidFill>
                <a:cs typeface="Times New Roman" panose="02020603050405020304" pitchFamily="18" charset="0"/>
              </a:rPr>
              <a:t>A. </a:t>
            </a:r>
            <a:r>
              <a:rPr lang="vi-VN" sz="2800" dirty="0">
                <a:solidFill>
                  <a:schemeClr val="accent1"/>
                </a:solidFill>
                <a:cs typeface="Times New Roman" panose="02020603050405020304" pitchFamily="18" charset="0"/>
              </a:rPr>
              <a:t>Sân trường sạch sẽ</a:t>
            </a:r>
          </a:p>
        </p:txBody>
      </p:sp>
      <p:pic>
        <p:nvPicPr>
          <p:cNvPr id="19" name="Picture 6" descr="Káº¿t quáº£ hÃ¬nh áº£nh cho right wrong tick icon"/>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5167" t="18657" r="55100" b="30178"/>
          <a:stretch/>
        </p:blipFill>
        <p:spPr bwMode="auto">
          <a:xfrm>
            <a:off x="4975046" y="3541148"/>
            <a:ext cx="852187" cy="863625"/>
          </a:xfrm>
          <a:prstGeom prst="rect">
            <a:avLst/>
          </a:prstGeom>
          <a:noFill/>
          <a:ln>
            <a:noFill/>
          </a:ln>
        </p:spPr>
        <p:style>
          <a:lnRef idx="1">
            <a:schemeClr val="accent4"/>
          </a:lnRef>
          <a:fillRef idx="2">
            <a:schemeClr val="accent4"/>
          </a:fillRef>
          <a:effectRef idx="1">
            <a:schemeClr val="accent4"/>
          </a:effectRef>
          <a:fontRef idx="minor">
            <a:schemeClr val="dk1"/>
          </a:fontRef>
        </p:style>
      </p:pic>
      <p:pic>
        <p:nvPicPr>
          <p:cNvPr id="20" name="Picture 6" descr="Káº¿t quáº£ hÃ¬nh áº£nh cho right wrong tick icon"/>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122909" y="5396999"/>
            <a:ext cx="852187" cy="863625"/>
          </a:xfrm>
          <a:prstGeom prst="rect">
            <a:avLst/>
          </a:prstGeom>
        </p:spPr>
        <p:style>
          <a:lnRef idx="1">
            <a:schemeClr val="accent4"/>
          </a:lnRef>
          <a:fillRef idx="2">
            <a:schemeClr val="accent4"/>
          </a:fillRef>
          <a:effectRef idx="1">
            <a:schemeClr val="accent4"/>
          </a:effectRef>
          <a:fontRef idx="minor">
            <a:schemeClr val="dk1"/>
          </a:fontRef>
        </p:style>
      </p:pic>
      <p:pic>
        <p:nvPicPr>
          <p:cNvPr id="21" name="Picture 6" descr="Káº¿t quáº£ hÃ¬nh áº£nh cho right wrong tick icon"/>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105904" y="3588403"/>
            <a:ext cx="852187" cy="863625"/>
          </a:xfrm>
          <a:prstGeom prst="rect">
            <a:avLst/>
          </a:prstGeom>
        </p:spPr>
        <p:style>
          <a:lnRef idx="1">
            <a:schemeClr val="accent4"/>
          </a:lnRef>
          <a:fillRef idx="2">
            <a:schemeClr val="accent4"/>
          </a:fillRef>
          <a:effectRef idx="1">
            <a:schemeClr val="accent4"/>
          </a:effectRef>
          <a:fontRef idx="minor">
            <a:schemeClr val="dk1"/>
          </a:fontRef>
        </p:style>
      </p:pic>
      <p:pic>
        <p:nvPicPr>
          <p:cNvPr id="22" name="Picture 6" descr="Káº¿t quáº£ hÃ¬nh áº£nh cho right wrong tick icon"/>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900924" y="5482919"/>
            <a:ext cx="1045219" cy="918615"/>
          </a:xfrm>
          <a:prstGeom prst="rect">
            <a:avLst/>
          </a:prstGeom>
        </p:spPr>
        <p:style>
          <a:lnRef idx="1">
            <a:schemeClr val="accent4"/>
          </a:lnRef>
          <a:fillRef idx="2">
            <a:schemeClr val="accent4"/>
          </a:fillRef>
          <a:effectRef idx="1">
            <a:schemeClr val="accent4"/>
          </a:effectRef>
          <a:fontRef idx="minor">
            <a:schemeClr val="dk1"/>
          </a:fontRef>
        </p:style>
      </p:pic>
      <p:pic>
        <p:nvPicPr>
          <p:cNvPr id="23" name="Picture 2"/>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3823532" y="1726693"/>
            <a:ext cx="4431407" cy="4431407"/>
          </a:xfrm>
          <a:prstGeom prst="rect">
            <a:avLst/>
          </a:prstGeom>
          <a:noFill/>
          <a:ln>
            <a:noFill/>
          </a:ln>
        </p:spPr>
        <p:style>
          <a:lnRef idx="1">
            <a:schemeClr val="accent4"/>
          </a:lnRef>
          <a:fillRef idx="2">
            <a:schemeClr val="accent4"/>
          </a:fillRef>
          <a:effectRef idx="1">
            <a:schemeClr val="accent4"/>
          </a:effectRef>
          <a:fontRef idx="minor">
            <a:schemeClr val="dk1"/>
          </a:fontRef>
        </p:style>
      </p:pic>
    </p:spTree>
    <p:extLst>
      <p:ext uri="{BB962C8B-B14F-4D97-AF65-F5344CB8AC3E}">
        <p14:creationId xmlns:p14="http://schemas.microsoft.com/office/powerpoint/2010/main" val="32487301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Am-thanh-tra-loi-sai-www_nhacchuongvui_com.wav"/>
                                        </p:tgtEl>
                                      </p:cMediaNode>
                                    </p:audio>
                                  </p:subTnLst>
                                </p:cTn>
                              </p:par>
                            </p:childTnLst>
                          </p:cTn>
                        </p:par>
                        <p:par>
                          <p:cTn id="33" fill="hold">
                            <p:stCondLst>
                              <p:cond delay="0"/>
                            </p:stCondLst>
                            <p:childTnLst>
                              <p:par>
                                <p:cTn id="34" presetID="1" presetClass="entr" presetSubtype="0" fill="hold" nodeType="afterEffect">
                                  <p:stCondLst>
                                    <p:cond delay="150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1500"/>
                            </p:stCondLst>
                            <p:childTnLst>
                              <p:par>
                                <p:cTn id="37" presetID="10" presetClass="exit" presetSubtype="0" fill="hold" nodeType="afterEffect">
                                  <p:stCondLst>
                                    <p:cond delay="90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8"/>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par>
                          <p:cTn id="45" fill="hold">
                            <p:stCondLst>
                              <p:cond delay="0"/>
                            </p:stCondLst>
                            <p:childTnLst>
                              <p:par>
                                <p:cTn id="46" presetID="1" presetClass="entr" presetSubtype="0" fill="hold" nodeType="afterEffect">
                                  <p:stCondLst>
                                    <p:cond delay="1500"/>
                                  </p:stCondLst>
                                  <p:childTnLst>
                                    <p:set>
                                      <p:cBhvr>
                                        <p:cTn id="47" dur="1" fill="hold">
                                          <p:stCondLst>
                                            <p:cond delay="0"/>
                                          </p:stCondLst>
                                        </p:cTn>
                                        <p:tgtEl>
                                          <p:spTgt spid="23"/>
                                        </p:tgtEl>
                                        <p:attrNameLst>
                                          <p:attrName>style.visibility</p:attrName>
                                        </p:attrNameLst>
                                      </p:cBhvr>
                                      <p:to>
                                        <p:strVal val="visible"/>
                                      </p:to>
                                    </p:set>
                                  </p:childTnLst>
                                </p:cTn>
                              </p:par>
                            </p:childTnLst>
                          </p:cTn>
                        </p:par>
                        <p:par>
                          <p:cTn id="48" fill="hold">
                            <p:stCondLst>
                              <p:cond delay="1500"/>
                            </p:stCondLst>
                            <p:childTnLst>
                              <p:par>
                                <p:cTn id="49" presetID="10" presetClass="exit" presetSubtype="0" fill="hold" nodeType="afterEffect">
                                  <p:stCondLst>
                                    <p:cond delay="110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2" restart="whenNotActive" fill="hold" evtFilter="cancelBubble" nodeType="interactiveSeq">
                <p:stCondLst>
                  <p:cond evt="onClick" delay="0">
                    <p:tgtEl>
                      <p:spTgt spid="17"/>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Am-thanh-tra-loi-sai-www_nhacchuongvui_com.wav"/>
                                        </p:tgtEl>
                                      </p:cMediaNode>
                                    </p:audio>
                                  </p:subTnLst>
                                </p:cTn>
                              </p:par>
                            </p:childTnLst>
                          </p:cTn>
                        </p:par>
                        <p:par>
                          <p:cTn id="57" fill="hold">
                            <p:stCondLst>
                              <p:cond delay="0"/>
                            </p:stCondLst>
                            <p:childTnLst>
                              <p:par>
                                <p:cTn id="58" presetID="1" presetClass="entr" presetSubtype="0" fill="hold" nodeType="afterEffect">
                                  <p:stCondLst>
                                    <p:cond delay="1500"/>
                                  </p:stCondLst>
                                  <p:childTnLst>
                                    <p:set>
                                      <p:cBhvr>
                                        <p:cTn id="59" dur="1" fill="hold">
                                          <p:stCondLst>
                                            <p:cond delay="0"/>
                                          </p:stCondLst>
                                        </p:cTn>
                                        <p:tgtEl>
                                          <p:spTgt spid="23"/>
                                        </p:tgtEl>
                                        <p:attrNameLst>
                                          <p:attrName>style.visibility</p:attrName>
                                        </p:attrNameLst>
                                      </p:cBhvr>
                                      <p:to>
                                        <p:strVal val="visible"/>
                                      </p:to>
                                    </p:set>
                                  </p:childTnLst>
                                </p:cTn>
                              </p:par>
                            </p:childTnLst>
                          </p:cTn>
                        </p:par>
                        <p:par>
                          <p:cTn id="60" fill="hold">
                            <p:stCondLst>
                              <p:cond delay="1500"/>
                            </p:stCondLst>
                            <p:childTnLst>
                              <p:par>
                                <p:cTn id="61" presetID="10" presetClass="exit" presetSubtype="0" fill="hold" nodeType="afterEffect">
                                  <p:stCondLst>
                                    <p:cond delay="110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Am-thanh-tra-loi-dung-www_nhacchuongvui_com.wav"/>
                                        </p:tgtEl>
                                      </p:cMediaNode>
                                    </p:audio>
                                  </p:subTnLst>
                                </p:cTn>
                              </p:par>
                            </p:childTnLst>
                          </p:cTn>
                        </p:par>
                        <p:par>
                          <p:cTn id="69" fill="hold">
                            <p:stCondLst>
                              <p:cond delay="0"/>
                            </p:stCondLst>
                            <p:childTnLst>
                              <p:par>
                                <p:cTn id="70" presetID="10" presetClass="exit" presetSubtype="0" fill="hold" nodeType="afterEffect">
                                  <p:stCondLst>
                                    <p:cond delay="0"/>
                                  </p:stCondLst>
                                  <p:childTnLst>
                                    <p:animEffect transition="out" filter="fade">
                                      <p:cBhvr>
                                        <p:cTn id="71" dur="500"/>
                                        <p:tgtEl>
                                          <p:spTgt spid="21"/>
                                        </p:tgtEl>
                                      </p:cBhvr>
                                    </p:animEffect>
                                    <p:set>
                                      <p:cBhvr>
                                        <p:cTn id="72" dur="1" fill="hold">
                                          <p:stCondLst>
                                            <p:cond delay="499"/>
                                          </p:stCondLst>
                                        </p:cTn>
                                        <p:tgtEl>
                                          <p:spTgt spid="2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3"/>
                                        </p:tgtEl>
                                      </p:cBhvr>
                                    </p:animEffect>
                                    <p:set>
                                      <p:cBhvr>
                                        <p:cTn id="75" dur="1" fill="hold">
                                          <p:stCondLst>
                                            <p:cond delay="499"/>
                                          </p:stCondLst>
                                        </p:cTn>
                                        <p:tgtEl>
                                          <p:spTgt spid="23"/>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9"/>
                                        </p:tgtEl>
                                      </p:cBhvr>
                                    </p:animEffect>
                                    <p:set>
                                      <p:cBhvr>
                                        <p:cTn id="78" dur="1" fill="hold">
                                          <p:stCondLst>
                                            <p:cond delay="499"/>
                                          </p:stCondLst>
                                        </p:cTn>
                                        <p:tgtEl>
                                          <p:spTgt spid="1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20"/>
                                        </p:tgtEl>
                                      </p:cBhvr>
                                    </p:animEffect>
                                    <p:set>
                                      <p:cBhvr>
                                        <p:cTn id="81" dur="1" fill="hold">
                                          <p:stCondLst>
                                            <p:cond delay="499"/>
                                          </p:stCondLst>
                                        </p:cTn>
                                        <p:tgtEl>
                                          <p:spTgt spid="2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22"/>
                                        </p:tgtEl>
                                      </p:cBhvr>
                                    </p:animEffect>
                                    <p:set>
                                      <p:cBhvr>
                                        <p:cTn id="84" dur="1" fill="hold">
                                          <p:stCondLst>
                                            <p:cond delay="499"/>
                                          </p:stCondLst>
                                        </p:cTn>
                                        <p:tgtEl>
                                          <p:spTgt spid="22"/>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15"/>
                                        </p:tgtEl>
                                      </p:cBhvr>
                                    </p:animEffect>
                                    <p:set>
                                      <p:cBhvr>
                                        <p:cTn id="90" dur="1" fill="hold">
                                          <p:stCondLst>
                                            <p:cond delay="499"/>
                                          </p:stCondLst>
                                        </p:cTn>
                                        <p:tgtEl>
                                          <p:spTgt spid="15"/>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16"/>
                                        </p:tgtEl>
                                      </p:cBhvr>
                                    </p:animEffect>
                                    <p:set>
                                      <p:cBhvr>
                                        <p:cTn id="93" dur="1" fill="hold">
                                          <p:stCondLst>
                                            <p:cond delay="499"/>
                                          </p:stCondLst>
                                        </p:cTn>
                                        <p:tgtEl>
                                          <p:spTgt spid="16"/>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17"/>
                                        </p:tgtEl>
                                      </p:cBhvr>
                                    </p:animEffect>
                                    <p:set>
                                      <p:cBhvr>
                                        <p:cTn id="96" dur="1" fill="hold">
                                          <p:stCondLst>
                                            <p:cond delay="499"/>
                                          </p:stCondLst>
                                        </p:cTn>
                                        <p:tgtEl>
                                          <p:spTgt spid="17"/>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18"/>
                                        </p:tgtEl>
                                      </p:cBhvr>
                                    </p:animEffect>
                                    <p:set>
                                      <p:cBhvr>
                                        <p:cTn id="99" dur="1" fill="hold">
                                          <p:stCondLst>
                                            <p:cond delay="499"/>
                                          </p:stCondLst>
                                        </p:cTn>
                                        <p:tgtEl>
                                          <p:spTgt spid="18"/>
                                        </p:tgtEl>
                                        <p:attrNameLst>
                                          <p:attrName>style.visibility</p:attrName>
                                        </p:attrNameLst>
                                      </p:cBhvr>
                                      <p:to>
                                        <p:strVal val="hidden"/>
                                      </p:to>
                                    </p:set>
                                  </p:childTnLst>
                                </p:cTn>
                              </p:par>
                            </p:childTnLst>
                          </p:cTn>
                        </p:par>
                        <p:par>
                          <p:cTn id="100" fill="hold">
                            <p:stCondLst>
                              <p:cond delay="500"/>
                            </p:stCondLst>
                            <p:childTnLst>
                              <p:par>
                                <p:cTn id="101" presetID="0" presetClass="path" presetSubtype="0" accel="50000" decel="50000" fill="hold" nodeType="afterEffect">
                                  <p:stCondLst>
                                    <p:cond delay="0"/>
                                  </p:stCondLst>
                                  <p:childTnLst>
                                    <p:animMotion origin="layout" path="M -6.04167E-6 -1.48148E-6 L -6.04167E-6 -1.48148E-6 C 0.00169 0.00926 0.00077 0.02176 0.0052 0.02778 C 0.0065 0.02963 0.00807 0.03102 0.00937 0.03333 C 0.01197 0.03796 0.01236 0.0412 0.01458 0.0463 C 0.01757 0.05301 0.02395 0.06667 0.02395 0.06667 C 0.02421 0.06852 0.02473 0.07014 0.02499 0.07222 C 0.02617 0.0875 0.02395 0.10486 0.02812 0.11852 C 0.0315 0.12986 0.04062 0.13148 0.04583 0.14074 C 0.04986 0.14815 0.05143 0.15139 0.05624 0.15741 C 0.05781 0.15949 0.05963 0.16088 0.06145 0.16296 C 0.06354 0.16528 0.06562 0.16782 0.0677 0.17037 L 0.07083 0.17407 C 0.07213 0.17893 0.07395 0.18356 0.07499 0.18889 C 0.07525 0.19074 0.07551 0.19259 0.07604 0.19444 C 0.07656 0.19699 0.07747 0.1993 0.07812 0.20185 C 0.07877 0.20486 0.07916 0.20833 0.0802 0.21111 C 0.08085 0.21319 0.08242 0.21458 0.08333 0.21667 C 0.08411 0.21898 0.08437 0.22199 0.08541 0.22407 C 0.08645 0.22639 0.08827 0.22731 0.08958 0.22963 C 0.09036 0.23125 0.09088 0.23333 0.09166 0.23518 C 0.09348 0.24005 0.09856 0.25185 0.10104 0.2537 C 0.10273 0.25486 0.10455 0.25579 0.10624 0.25741 C 0.11367 0.26412 0.10429 0.25833 0.11354 0.26481 C 0.11549 0.2662 0.1177 0.2669 0.11979 0.26852 C 0.12161 0.26991 0.12304 0.27245 0.12499 0.27407 C 0.12994 0.27824 0.1345 0.28009 0.13958 0.28333 C 0.14127 0.28449 0.14296 0.28588 0.14479 0.28704 C 0.1457 0.28773 0.14687 0.28819 0.14791 0.28889 C 0.14921 0.29005 0.15051 0.29167 0.15208 0.29259 C 0.1608 0.29838 0.16093 0.29606 0.17187 0.29815 C 0.17343 0.29838 0.18124 0.30093 0.18333 0.30185 C 0.18775 0.30393 0.18554 0.30393 0.19062 0.30741 C 0.19257 0.3088 0.19479 0.30995 0.19687 0.31111 C 0.19791 0.3118 0.19895 0.31204 0.19999 0.31296 C 0.2013 0.31412 0.2026 0.31597 0.20416 0.31667 C 0.20715 0.31782 0.21041 0.31782 0.21354 0.31852 C 0.22434 0.32407 0.21705 0.32083 0.22708 0.32407 C 0.22877 0.32454 0.23046 0.32546 0.23229 0.32593 C 0.23359 0.32616 0.23502 0.32593 0.23645 0.32593 " pathEditMode="relative" ptsTypes="AAAAAAAAAAAAAAAAAAAAAAAAAAAAAAAAAAAAAAAA">
                                      <p:cBhvr>
                                        <p:cTn id="102" dur="2000" fill="hold"/>
                                        <p:tgtEl>
                                          <p:spTgt spid="33"/>
                                        </p:tgtEl>
                                        <p:attrNameLst>
                                          <p:attrName>ppt_x</p:attrName>
                                          <p:attrName>ppt_y</p:attrName>
                                        </p:attrNameLst>
                                      </p:cBhvr>
                                    </p:animMotion>
                                  </p:childTnLst>
                                </p:cTn>
                              </p:par>
                              <p:par>
                                <p:cTn id="103" presetID="10" presetClass="entr" presetSubtype="0" fill="hold" nodeType="with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500"/>
                                        <p:tgtEl>
                                          <p:spTgt spid="24"/>
                                        </p:tgtEl>
                                      </p:cBhvr>
                                    </p:animEffec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4635"/>
            <a:ext cx="12192000" cy="6463365"/>
          </a:xfrm>
          <a:prstGeom prst="rect">
            <a:avLst/>
          </a:prstGeom>
        </p:spPr>
      </p:pic>
      <p:pic>
        <p:nvPicPr>
          <p:cNvPr id="27" name="Picture 10" descr="Emoji Eat Sticker by B.Duck à¹à¸à¸à¸µ 2020 | à¸ªà¸à¸´à¸à¹à¸à¸­à¸£à¹"/>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606" y="3885937"/>
            <a:ext cx="1787037" cy="178703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Emoji Love Sticker by B.Duck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23887" y="4245997"/>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5">
            <a:clrChange>
              <a:clrFrom>
                <a:srgbClr val="FFFFFF"/>
              </a:clrFrom>
              <a:clrTo>
                <a:srgbClr val="FFFFFF">
                  <a:alpha val="0"/>
                </a:srgbClr>
              </a:clrTo>
            </a:clrChange>
          </a:blip>
          <a:stretch>
            <a:fillRect/>
          </a:stretch>
        </p:blipFill>
        <p:spPr>
          <a:xfrm rot="20508595">
            <a:off x="7737025" y="5199541"/>
            <a:ext cx="2269495" cy="1737047"/>
          </a:xfrm>
          <a:prstGeom prst="rect">
            <a:avLst/>
          </a:prstGeom>
        </p:spPr>
      </p:pic>
      <p:pic>
        <p:nvPicPr>
          <p:cNvPr id="33" name="Picture 32"/>
          <p:cNvPicPr>
            <a:picLocks noChangeAspect="1"/>
          </p:cNvPicPr>
          <p:nvPr/>
        </p:nvPicPr>
        <p:blipFill>
          <a:blip r:embed="rId5">
            <a:clrChange>
              <a:clrFrom>
                <a:srgbClr val="FFFFFF"/>
              </a:clrFrom>
              <a:clrTo>
                <a:srgbClr val="FFFFFF">
                  <a:alpha val="0"/>
                </a:srgbClr>
              </a:clrTo>
            </a:clrChange>
          </a:blip>
          <a:stretch>
            <a:fillRect/>
          </a:stretch>
        </p:blipFill>
        <p:spPr>
          <a:xfrm rot="20508595">
            <a:off x="5731438" y="4160210"/>
            <a:ext cx="2269495" cy="1737047"/>
          </a:xfrm>
          <a:prstGeom prst="rect">
            <a:avLst/>
          </a:prstGeom>
        </p:spPr>
      </p:pic>
      <p:pic>
        <p:nvPicPr>
          <p:cNvPr id="36" name="Picture 35"/>
          <p:cNvPicPr>
            <a:picLocks noChangeAspect="1"/>
          </p:cNvPicPr>
          <p:nvPr/>
        </p:nvPicPr>
        <p:blipFill>
          <a:blip r:embed="rId6">
            <a:clrChange>
              <a:clrFrom>
                <a:srgbClr val="FFFFFF"/>
              </a:clrFrom>
              <a:clrTo>
                <a:srgbClr val="FFFFFF">
                  <a:alpha val="0"/>
                </a:srgbClr>
              </a:clrTo>
            </a:clrChange>
          </a:blip>
          <a:stretch>
            <a:fillRect/>
          </a:stretch>
        </p:blipFill>
        <p:spPr>
          <a:xfrm>
            <a:off x="-211352" y="3070112"/>
            <a:ext cx="3902543" cy="3424237"/>
          </a:xfrm>
          <a:prstGeom prst="rect">
            <a:avLst/>
          </a:prstGeom>
        </p:spPr>
      </p:pic>
      <p:pic>
        <p:nvPicPr>
          <p:cNvPr id="24" name="Picture 4" descr="Sticker of B.Duck on Behance | à¸ªà¸à¸´à¸à¹à¸à¸­à¸£à¹"/>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14081" y="5191775"/>
            <a:ext cx="1802395" cy="180239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89325" y="473314"/>
            <a:ext cx="11802676" cy="198234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ctr"/>
            <a:r>
              <a:rPr lang="en-US" sz="3600" dirty="0" err="1">
                <a:solidFill>
                  <a:srgbClr val="FFFF00"/>
                </a:solidFill>
                <a:latin typeface="+mj-lt"/>
                <a:cs typeface="Times New Roman" panose="02020603050405020304" pitchFamily="18" charset="0"/>
              </a:rPr>
              <a:t>Đặt</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câu</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hỏi</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cho</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bộ</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phận</a:t>
            </a:r>
            <a:r>
              <a:rPr lang="en-US" sz="3600" dirty="0">
                <a:solidFill>
                  <a:srgbClr val="FFFF00"/>
                </a:solidFill>
                <a:latin typeface="+mj-lt"/>
                <a:cs typeface="Times New Roman" panose="02020603050405020304" pitchFamily="18" charset="0"/>
              </a:rPr>
              <a:t> in </a:t>
            </a:r>
            <a:r>
              <a:rPr lang="en-US" sz="3600" dirty="0" err="1">
                <a:solidFill>
                  <a:srgbClr val="FFFF00"/>
                </a:solidFill>
                <a:latin typeface="+mj-lt"/>
                <a:cs typeface="Times New Roman" panose="02020603050405020304" pitchFamily="18" charset="0"/>
              </a:rPr>
              <a:t>đậm</a:t>
            </a:r>
            <a:r>
              <a:rPr lang="en-US" sz="3600" dirty="0">
                <a:solidFill>
                  <a:srgbClr val="FFFF00"/>
                </a:solidFill>
                <a:latin typeface="+mj-lt"/>
                <a:cs typeface="Times New Roman" panose="02020603050405020304" pitchFamily="18" charset="0"/>
              </a:rPr>
              <a:t>:</a:t>
            </a:r>
          </a:p>
          <a:p>
            <a:pPr algn="ctr"/>
            <a:r>
              <a:rPr lang="en-US" sz="3600" dirty="0" err="1">
                <a:solidFill>
                  <a:srgbClr val="FFFF00"/>
                </a:solidFill>
                <a:latin typeface="+mj-lt"/>
                <a:cs typeface="Times New Roman" panose="02020603050405020304" pitchFamily="18" charset="0"/>
              </a:rPr>
              <a:t>Học</a:t>
            </a:r>
            <a:r>
              <a:rPr lang="en-US" sz="3600" dirty="0">
                <a:solidFill>
                  <a:srgbClr val="FFFF00"/>
                </a:solidFill>
                <a:latin typeface="+mj-lt"/>
                <a:cs typeface="Times New Roman" panose="02020603050405020304" pitchFamily="18" charset="0"/>
              </a:rPr>
              <a:t> </a:t>
            </a:r>
            <a:r>
              <a:rPr lang="en-US" sz="3600" dirty="0" err="1">
                <a:solidFill>
                  <a:srgbClr val="FFFF00"/>
                </a:solidFill>
                <a:latin typeface="+mj-lt"/>
                <a:cs typeface="Times New Roman" panose="02020603050405020304" pitchFamily="18" charset="0"/>
              </a:rPr>
              <a:t>sinh</a:t>
            </a:r>
            <a:r>
              <a:rPr lang="en-US" sz="3600"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trò</a:t>
            </a:r>
            <a:r>
              <a:rPr lang="en-US" sz="3600" b="1" u="sng"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chuyện</a:t>
            </a:r>
            <a:r>
              <a:rPr lang="en-US" sz="3600" b="1" u="sng"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về</a:t>
            </a:r>
            <a:r>
              <a:rPr lang="en-US" sz="3600" b="1" u="sng"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ngôi</a:t>
            </a:r>
            <a:r>
              <a:rPr lang="en-US" sz="3600" b="1" u="sng"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trường</a:t>
            </a:r>
            <a:r>
              <a:rPr lang="en-US" sz="3600" b="1" u="sng"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đang</a:t>
            </a:r>
            <a:r>
              <a:rPr lang="en-US" sz="3600" b="1" u="sng" dirty="0">
                <a:solidFill>
                  <a:srgbClr val="FFFF00"/>
                </a:solidFill>
                <a:latin typeface="+mj-lt"/>
                <a:cs typeface="Times New Roman" panose="02020603050405020304" pitchFamily="18" charset="0"/>
              </a:rPr>
              <a:t> </a:t>
            </a:r>
            <a:r>
              <a:rPr lang="en-US" sz="3600" b="1" u="sng" dirty="0" err="1">
                <a:solidFill>
                  <a:srgbClr val="FFFF00"/>
                </a:solidFill>
                <a:latin typeface="+mj-lt"/>
                <a:cs typeface="Times New Roman" panose="02020603050405020304" pitchFamily="18" charset="0"/>
              </a:rPr>
              <a:t>xây</a:t>
            </a:r>
            <a:r>
              <a:rPr lang="en-US" sz="3600" b="1" u="sng" dirty="0">
                <a:solidFill>
                  <a:srgbClr val="FFFF00"/>
                </a:solidFill>
                <a:latin typeface="+mj-lt"/>
                <a:cs typeface="Times New Roman" panose="02020603050405020304" pitchFamily="18" charset="0"/>
              </a:rPr>
              <a:t>.</a:t>
            </a:r>
            <a:endParaRPr lang="en-US" sz="3600" u="sng" dirty="0">
              <a:solidFill>
                <a:srgbClr val="FFFF00"/>
              </a:solidFill>
              <a:latin typeface="+mj-lt"/>
              <a:cs typeface="Times New Roman" panose="02020603050405020304" pitchFamily="18" charset="0"/>
            </a:endParaRPr>
          </a:p>
        </p:txBody>
      </p:sp>
      <p:sp>
        <p:nvSpPr>
          <p:cNvPr id="15" name="Rectangle 14"/>
          <p:cNvSpPr/>
          <p:nvPr/>
        </p:nvSpPr>
        <p:spPr>
          <a:xfrm>
            <a:off x="3816415" y="3029277"/>
            <a:ext cx="4948496" cy="137306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ctr"/>
            <a:r>
              <a:rPr lang="en-US" sz="4000" dirty="0" err="1">
                <a:solidFill>
                  <a:schemeClr val="bg1"/>
                </a:solidFill>
                <a:latin typeface="+mj-lt"/>
                <a:cs typeface="Times New Roman" panose="02020603050405020304" pitchFamily="18" charset="0"/>
              </a:rPr>
              <a:t>Học</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sinh</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làm</a:t>
            </a:r>
            <a:r>
              <a:rPr lang="en-US" sz="4000" dirty="0">
                <a:solidFill>
                  <a:schemeClr val="bg1"/>
                </a:solidFill>
                <a:latin typeface="+mj-lt"/>
                <a:cs typeface="Times New Roman" panose="02020603050405020304" pitchFamily="18" charset="0"/>
              </a:rPr>
              <a:t> </a:t>
            </a:r>
            <a:r>
              <a:rPr lang="en-US" sz="4000" dirty="0" err="1">
                <a:solidFill>
                  <a:schemeClr val="bg1"/>
                </a:solidFill>
                <a:latin typeface="+mj-lt"/>
                <a:cs typeface="Times New Roman" panose="02020603050405020304" pitchFamily="18" charset="0"/>
              </a:rPr>
              <a:t>gì</a:t>
            </a:r>
            <a:r>
              <a:rPr lang="en-US" sz="4000" dirty="0">
                <a:solidFill>
                  <a:schemeClr val="bg1"/>
                </a:solidFill>
                <a:latin typeface="+mj-lt"/>
                <a:cs typeface="Times New Roman" panose="02020603050405020304" pitchFamily="18" charset="0"/>
              </a:rPr>
              <a:t>?</a:t>
            </a:r>
            <a:endParaRPr lang="en-US" sz="4000" dirty="0">
              <a:latin typeface="+mj-lt"/>
              <a:cs typeface="Times New Roman" panose="02020603050405020304" pitchFamily="18" charset="0"/>
            </a:endParaRPr>
          </a:p>
        </p:txBody>
      </p:sp>
    </p:spTree>
    <p:extLst>
      <p:ext uri="{BB962C8B-B14F-4D97-AF65-F5344CB8AC3E}">
        <p14:creationId xmlns:p14="http://schemas.microsoft.com/office/powerpoint/2010/main" val="21875694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par>
                                <p:cTn id="11" presetID="14" presetClass="entr" presetSubtype="10" fill="hold" grpId="1"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1"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childTnLst>
                          </p:cTn>
                        </p:par>
                        <p:par>
                          <p:cTn id="27" fill="hold">
                            <p:stCondLst>
                              <p:cond delay="500"/>
                            </p:stCondLst>
                            <p:childTnLst>
                              <p:par>
                                <p:cTn id="28" presetID="0" presetClass="path" presetSubtype="0" accel="50000" decel="50000" fill="hold" nodeType="afterEffect">
                                  <p:stCondLst>
                                    <p:cond delay="0"/>
                                  </p:stCondLst>
                                  <p:childTnLst>
                                    <p:animMotion origin="layout" path="M -2.29167E-6 5.92593E-6 L -2.29167E-6 5.92593E-6 C 0.00235 0.00487 0.00534 0.00904 0.00716 0.01482 C 0.00886 0.01968 0.00899 0.02592 0.01029 0.03149 C 0.0125 0.04029 0.01459 0.04931 0.01758 0.05741 C 0.02357 0.07269 0.02787 0.08195 0.03216 0.09816 C 0.03451 0.10649 0.03555 0.11621 0.03841 0.12408 C 0.04115 0.13126 0.0448 0.14029 0.04675 0.14816 C 0.04779 0.15163 0.04792 0.15556 0.04883 0.15927 C 0.05 0.16366 0.0517 0.16783 0.053 0.17223 C 0.05456 0.17709 0.0556 0.18218 0.05716 0.18704 C 0.05912 0.19214 0.06159 0.19654 0.06341 0.20186 C 0.06537 0.20718 0.06667 0.2132 0.06862 0.21853 C 0.07253 0.22871 0.07709 0.2382 0.08112 0.24816 C 0.08295 0.25232 0.08464 0.25672 0.08633 0.26112 C 0.08881 0.26714 0.09102 0.27362 0.09362 0.27964 C 0.09545 0.28334 0.0974 0.28658 0.09883 0.29075 C 0.10091 0.29584 0.10209 0.30209 0.10404 0.30741 C 0.10625 0.31274 0.10925 0.31667 0.11133 0.32223 C 0.12552 0.35765 0.10834 0.32177 0.12175 0.35186 C 0.14271 0.39839 0.11823 0.33959 0.13321 0.37964 C 0.13451 0.38288 0.1362 0.38542 0.13737 0.3889 C 0.13907 0.39353 0.13998 0.39885 0.14154 0.40371 C 0.15482 0.44283 0.13646 0.39005 0.14779 0.41853 C 0.15521 0.43681 0.14323 0.4139 0.15404 0.43334 C 0.1569 0.44839 0.15196 0.42501 0.16133 0.45001 C 0.16628 0.46297 0.16016 0.44677 0.16654 0.46297 C 0.16732 0.46459 0.16784 0.46667 0.16862 0.46853 C 0.17058 0.47223 0.17318 0.47524 0.17487 0.47964 L 0.18425 0.50186 C 0.18529 0.50417 0.1862 0.50695 0.18737 0.50927 C 0.18946 0.51297 0.19206 0.51598 0.19362 0.52038 C 0.1944 0.52223 0.19519 0.52385 0.19571 0.52593 C 0.19649 0.52825 0.19688 0.53103 0.19779 0.53334 C 0.19961 0.53774 0.20157 0.53959 0.20404 0.5426 C 0.20482 0.54445 0.20521 0.54654 0.20612 0.54816 C 0.20938 0.55279 0.21016 0.5507 0.21341 0.55371 C 0.21459 0.55464 0.2155 0.55603 0.21654 0.55741 C 0.23112 0.55672 0.24571 0.55649 0.26029 0.55556 C 0.28868 0.55325 0.24675 0.55371 0.2655 0.55371 " pathEditMode="relative" ptsTypes="AAAAAAAAAAAAAAAAAAAAAAAAAAAAAAAAAAAAAAAA">
                                      <p:cBhvr>
                                        <p:cTn id="29" dur="2000" fill="hold"/>
                                        <p:tgtEl>
                                          <p:spTgt spid="33"/>
                                        </p:tgtEl>
                                        <p:attrNameLst>
                                          <p:attrName>ppt_x</p:attrName>
                                          <p:attrName>ppt_y</p:attrName>
                                        </p:attrNameLst>
                                      </p:cBhvr>
                                    </p:animMotion>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78082"/>
            <a:ext cx="12192000" cy="6479919"/>
          </a:xfrm>
          <a:prstGeom prst="rect">
            <a:avLst/>
          </a:prstGeom>
        </p:spPr>
      </p:pic>
      <p:pic>
        <p:nvPicPr>
          <p:cNvPr id="28" name="Picture 12" descr="Emoji Love Sticker by B.Duck for iOS &amp; Android | GIPH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23887" y="4245997"/>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7">
            <a:clrChange>
              <a:clrFrom>
                <a:srgbClr val="FFFFFF"/>
              </a:clrFrom>
              <a:clrTo>
                <a:srgbClr val="FFFFFF">
                  <a:alpha val="0"/>
                </a:srgbClr>
              </a:clrTo>
            </a:clrChange>
          </a:blip>
          <a:stretch>
            <a:fillRect/>
          </a:stretch>
        </p:blipFill>
        <p:spPr>
          <a:xfrm>
            <a:off x="-211352" y="3070112"/>
            <a:ext cx="3902543" cy="3424237"/>
          </a:xfrm>
          <a:prstGeom prst="rect">
            <a:avLst/>
          </a:prstGeom>
        </p:spPr>
      </p:pic>
      <p:pic>
        <p:nvPicPr>
          <p:cNvPr id="24" name="Picture 4" descr="Sticker of B.Duck on Behance | à¸ªà¸à¸´à¸à¹à¸à¸­à¸£à¹"/>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552317" y="5186347"/>
            <a:ext cx="1802395" cy="18023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appy Cartoon Sticker by B.Duck for iOS &amp; Android | GIPH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398310" y="4659814"/>
            <a:ext cx="2095357" cy="209535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moji Eat Sticker by B.Duck à¹à¸à¸à¸µ 2020 | à¸ªà¸à¸´à¸à¹à¸à¸­à¸£à¹"/>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39363" y="3923554"/>
            <a:ext cx="1787037" cy="178703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11">
            <a:clrChange>
              <a:clrFrom>
                <a:srgbClr val="FFFFFF"/>
              </a:clrFrom>
              <a:clrTo>
                <a:srgbClr val="FFFFFF">
                  <a:alpha val="0"/>
                </a:srgbClr>
              </a:clrTo>
            </a:clrChange>
          </a:blip>
          <a:stretch>
            <a:fillRect/>
          </a:stretch>
        </p:blipFill>
        <p:spPr>
          <a:xfrm rot="20508595">
            <a:off x="7648737" y="5071607"/>
            <a:ext cx="2269495" cy="1737047"/>
          </a:xfrm>
          <a:prstGeom prst="rect">
            <a:avLst/>
          </a:prstGeom>
        </p:spPr>
      </p:pic>
      <p:sp>
        <p:nvSpPr>
          <p:cNvPr id="14" name="Rectangle 13"/>
          <p:cNvSpPr/>
          <p:nvPr/>
        </p:nvSpPr>
        <p:spPr>
          <a:xfrm>
            <a:off x="1283802" y="378082"/>
            <a:ext cx="10141820" cy="15931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ctr"/>
            <a:r>
              <a:rPr lang="vi-VN" sz="3600">
                <a:solidFill>
                  <a:schemeClr val="bg1"/>
                </a:solidFill>
                <a:latin typeface="+mj-lt"/>
                <a:cs typeface="Times New Roman" pitchFamily="18" charset="0"/>
              </a:rPr>
              <a:t>Theo </a:t>
            </a:r>
            <a:r>
              <a:rPr lang="vi-VN" sz="3600" dirty="0">
                <a:solidFill>
                  <a:schemeClr val="bg1"/>
                </a:solidFill>
                <a:latin typeface="+mj-lt"/>
                <a:cs typeface="Times New Roman" pitchFamily="18" charset="0"/>
              </a:rPr>
              <a:t>em, vì sao trường mới trở </a:t>
            </a:r>
            <a:r>
              <a:rPr lang="vi-VN" sz="3600">
                <a:solidFill>
                  <a:schemeClr val="bg1"/>
                </a:solidFill>
                <a:latin typeface="+mj-lt"/>
                <a:cs typeface="Times New Roman" pitchFamily="18" charset="0"/>
              </a:rPr>
              <a:t>thành </a:t>
            </a:r>
            <a:endParaRPr lang="en-US" sz="3600">
              <a:solidFill>
                <a:schemeClr val="bg1"/>
              </a:solidFill>
              <a:latin typeface="+mj-lt"/>
              <a:cs typeface="Times New Roman" pitchFamily="18" charset="0"/>
            </a:endParaRPr>
          </a:p>
          <a:p>
            <a:pPr algn="ctr"/>
            <a:r>
              <a:rPr lang="en-US" sz="3600" i="1">
                <a:solidFill>
                  <a:schemeClr val="bg1"/>
                </a:solidFill>
                <a:latin typeface="+mj-lt"/>
                <a:cs typeface="Times New Roman" pitchFamily="18" charset="0"/>
              </a:rPr>
              <a:t>“</a:t>
            </a:r>
            <a:r>
              <a:rPr lang="vi-VN" sz="3600">
                <a:solidFill>
                  <a:schemeClr val="bg1"/>
                </a:solidFill>
                <a:latin typeface="+mj-lt"/>
                <a:cs typeface="Times New Roman" pitchFamily="18" charset="0"/>
              </a:rPr>
              <a:t>ngôi </a:t>
            </a:r>
            <a:r>
              <a:rPr lang="vi-VN" sz="3600" dirty="0">
                <a:solidFill>
                  <a:schemeClr val="bg1"/>
                </a:solidFill>
                <a:latin typeface="+mj-lt"/>
                <a:cs typeface="Times New Roman" pitchFamily="18" charset="0"/>
              </a:rPr>
              <a:t>nhà thứ hai’’ của Hà và các bạn?</a:t>
            </a:r>
          </a:p>
        </p:txBody>
      </p:sp>
      <p:sp>
        <p:nvSpPr>
          <p:cNvPr id="15" name="Rectangle 14"/>
          <p:cNvSpPr/>
          <p:nvPr/>
        </p:nvSpPr>
        <p:spPr>
          <a:xfrm>
            <a:off x="6255943" y="4895825"/>
            <a:ext cx="5651051" cy="159311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just"/>
            <a:r>
              <a:rPr lang="en-US" sz="2000" dirty="0">
                <a:solidFill>
                  <a:schemeClr val="bg1"/>
                </a:solidFill>
                <a:latin typeface="+mj-lt"/>
                <a:cs typeface="Times New Roman" panose="02020603050405020304" pitchFamily="18" charset="0"/>
              </a:rPr>
              <a:t>D</a:t>
            </a:r>
            <a:r>
              <a:rPr lang="en-US" sz="2800" dirty="0">
                <a:solidFill>
                  <a:schemeClr val="bg1"/>
                </a:solidFill>
                <a:latin typeface="+mj-lt"/>
                <a:cs typeface="Times New Roman" panose="02020603050405020304" pitchFamily="18" charset="0"/>
              </a:rPr>
              <a:t>. </a:t>
            </a:r>
            <a:r>
              <a:rPr lang="vi-VN" sz="2800" dirty="0">
                <a:solidFill>
                  <a:schemeClr val="bg1"/>
                </a:solidFill>
                <a:latin typeface="+mj-lt"/>
                <a:cs typeface="Times New Roman" pitchFamily="18" charset="0"/>
              </a:rPr>
              <a:t>Vì ở trường, Hà và các bạn được thầy cô dạy dỗ, yêu thương như ở nhà với </a:t>
            </a:r>
            <a:r>
              <a:rPr lang="vi-VN" sz="2800">
                <a:solidFill>
                  <a:schemeClr val="bg1"/>
                </a:solidFill>
                <a:latin typeface="+mj-lt"/>
                <a:cs typeface="Times New Roman" pitchFamily="18" charset="0"/>
              </a:rPr>
              <a:t>cha mẹ</a:t>
            </a:r>
            <a:r>
              <a:rPr lang="en-US" sz="2800">
                <a:solidFill>
                  <a:schemeClr val="bg1"/>
                </a:solidFill>
                <a:latin typeface="+mj-lt"/>
                <a:cs typeface="Times New Roman" pitchFamily="18" charset="0"/>
              </a:rPr>
              <a:t>.</a:t>
            </a:r>
            <a:endParaRPr lang="en-US" sz="2800" dirty="0">
              <a:solidFill>
                <a:schemeClr val="bg1"/>
              </a:solidFill>
              <a:latin typeface="+mj-lt"/>
              <a:cs typeface="Times New Roman" panose="02020603050405020304" pitchFamily="18" charset="0"/>
            </a:endParaRPr>
          </a:p>
        </p:txBody>
      </p:sp>
      <p:sp>
        <p:nvSpPr>
          <p:cNvPr id="16" name="Rectangle 15"/>
          <p:cNvSpPr/>
          <p:nvPr/>
        </p:nvSpPr>
        <p:spPr>
          <a:xfrm>
            <a:off x="8503" y="4885190"/>
            <a:ext cx="5397019" cy="160374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just"/>
            <a:r>
              <a:rPr lang="en-US" sz="2800" dirty="0">
                <a:solidFill>
                  <a:schemeClr val="bg1"/>
                </a:solidFill>
                <a:latin typeface="+mj-lt"/>
                <a:cs typeface="Times New Roman" panose="02020603050405020304" pitchFamily="18" charset="0"/>
              </a:rPr>
              <a:t>C. </a:t>
            </a:r>
            <a:r>
              <a:rPr lang="en-US" sz="2800" dirty="0" err="1">
                <a:solidFill>
                  <a:schemeClr val="bg1"/>
                </a:solidFill>
                <a:latin typeface="+mj-lt"/>
                <a:cs typeface="Times New Roman" panose="02020603050405020304" pitchFamily="18" charset="0"/>
              </a:rPr>
              <a:t>Thầy</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cô</a:t>
            </a:r>
            <a:r>
              <a:rPr lang="en-US" sz="2800" dirty="0">
                <a:solidFill>
                  <a:schemeClr val="bg1"/>
                </a:solidFill>
                <a:latin typeface="+mj-lt"/>
                <a:cs typeface="Times New Roman" panose="02020603050405020304" pitchFamily="18" charset="0"/>
              </a:rPr>
              <a:t> </a:t>
            </a:r>
            <a:r>
              <a:rPr lang="en-US" sz="2800" err="1">
                <a:solidFill>
                  <a:schemeClr val="bg1"/>
                </a:solidFill>
                <a:latin typeface="+mj-lt"/>
                <a:cs typeface="Times New Roman" panose="02020603050405020304" pitchFamily="18" charset="0"/>
              </a:rPr>
              <a:t>quý</a:t>
            </a:r>
            <a:r>
              <a:rPr lang="en-US" sz="2800">
                <a:solidFill>
                  <a:schemeClr val="bg1"/>
                </a:solidFill>
                <a:latin typeface="+mj-lt"/>
                <a:cs typeface="Times New Roman" panose="02020603050405020304" pitchFamily="18" charset="0"/>
              </a:rPr>
              <a:t> mến.</a:t>
            </a:r>
            <a:endParaRPr lang="en-US" sz="2800" dirty="0">
              <a:latin typeface="+mj-lt"/>
              <a:cs typeface="Times New Roman" panose="02020603050405020304" pitchFamily="18" charset="0"/>
            </a:endParaRPr>
          </a:p>
        </p:txBody>
      </p:sp>
      <p:sp>
        <p:nvSpPr>
          <p:cNvPr id="17" name="Rectangle 16"/>
          <p:cNvSpPr/>
          <p:nvPr/>
        </p:nvSpPr>
        <p:spPr>
          <a:xfrm>
            <a:off x="6354713" y="3231519"/>
            <a:ext cx="5583944" cy="142345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ctr"/>
            <a:r>
              <a:rPr lang="en-US" sz="2800" dirty="0">
                <a:solidFill>
                  <a:schemeClr val="bg1"/>
                </a:solidFill>
                <a:latin typeface="+mj-lt"/>
                <a:cs typeface="Times New Roman" panose="02020603050405020304" pitchFamily="18" charset="0"/>
              </a:rPr>
              <a:t>B. Thầy </a:t>
            </a:r>
            <a:r>
              <a:rPr lang="en-US" sz="2800" dirty="0" err="1">
                <a:solidFill>
                  <a:schemeClr val="bg1"/>
                </a:solidFill>
                <a:latin typeface="+mj-lt"/>
                <a:cs typeface="Times New Roman" panose="02020603050405020304" pitchFamily="18" charset="0"/>
              </a:rPr>
              <a:t>cô</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chăm</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sóc</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chu</a:t>
            </a:r>
            <a:r>
              <a:rPr lang="en-US" sz="2800" dirty="0">
                <a:solidFill>
                  <a:schemeClr val="bg1"/>
                </a:solidFill>
                <a:latin typeface="+mj-lt"/>
                <a:cs typeface="Times New Roman" panose="02020603050405020304" pitchFamily="18" charset="0"/>
              </a:rPr>
              <a:t> </a:t>
            </a:r>
            <a:r>
              <a:rPr lang="en-US" sz="2800" dirty="0" err="1">
                <a:solidFill>
                  <a:schemeClr val="bg1"/>
                </a:solidFill>
                <a:latin typeface="+mj-lt"/>
                <a:cs typeface="Times New Roman" panose="02020603050405020304" pitchFamily="18" charset="0"/>
              </a:rPr>
              <a:t>đáo</a:t>
            </a:r>
            <a:r>
              <a:rPr lang="en-US" sz="2800" dirty="0">
                <a:solidFill>
                  <a:schemeClr val="bg1"/>
                </a:solidFill>
                <a:latin typeface="+mj-lt"/>
                <a:cs typeface="Times New Roman" panose="02020603050405020304" pitchFamily="18" charset="0"/>
              </a:rPr>
              <a:t>.</a:t>
            </a:r>
            <a:endParaRPr lang="en-US" sz="2800" dirty="0">
              <a:latin typeface="+mj-lt"/>
              <a:cs typeface="Times New Roman" panose="02020603050405020304" pitchFamily="18" charset="0"/>
            </a:endParaRPr>
          </a:p>
        </p:txBody>
      </p:sp>
      <p:sp>
        <p:nvSpPr>
          <p:cNvPr id="18" name="Rectangle 17"/>
          <p:cNvSpPr/>
          <p:nvPr/>
        </p:nvSpPr>
        <p:spPr>
          <a:xfrm>
            <a:off x="22419" y="3231518"/>
            <a:ext cx="5397019" cy="138813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8" rIns="121917" bIns="60958" rtlCol="0" anchor="ctr"/>
          <a:lstStyle/>
          <a:p>
            <a:pPr algn="ctr"/>
            <a:r>
              <a:rPr lang="en-US" sz="2800" dirty="0">
                <a:latin typeface="+mj-lt"/>
                <a:cs typeface="Times New Roman" panose="02020603050405020304" pitchFamily="18" charset="0"/>
              </a:rPr>
              <a:t>A. </a:t>
            </a:r>
            <a:r>
              <a:rPr lang="en-US" sz="2800" dirty="0" err="1">
                <a:latin typeface="+mj-lt"/>
                <a:cs typeface="Times New Roman" panose="02020603050405020304" pitchFamily="18" charset="0"/>
              </a:rPr>
              <a:t>Vì</a:t>
            </a:r>
            <a:r>
              <a:rPr lang="en-US" sz="2800" dirty="0">
                <a:latin typeface="+mj-lt"/>
                <a:cs typeface="Times New Roman" panose="02020603050405020304" pitchFamily="18" charset="0"/>
              </a:rPr>
              <a:t> ở </a:t>
            </a:r>
            <a:r>
              <a:rPr lang="en-US" sz="2800" dirty="0" err="1">
                <a:latin typeface="+mj-lt"/>
                <a:cs typeface="Times New Roman" panose="02020603050405020304" pitchFamily="18" charset="0"/>
              </a:rPr>
              <a:t>trường</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vui</a:t>
            </a:r>
            <a:r>
              <a:rPr lang="en-US" sz="2800" dirty="0">
                <a:latin typeface="+mj-lt"/>
                <a:cs typeface="Times New Roman" panose="02020603050405020304" pitchFamily="18" charset="0"/>
              </a:rPr>
              <a:t> </a:t>
            </a:r>
            <a:r>
              <a:rPr lang="en-US" sz="2800" dirty="0" err="1">
                <a:latin typeface="+mj-lt"/>
                <a:cs typeface="Times New Roman" panose="02020603050405020304" pitchFamily="18" charset="0"/>
              </a:rPr>
              <a:t>như</a:t>
            </a:r>
            <a:r>
              <a:rPr lang="en-US" sz="2800" dirty="0">
                <a:latin typeface="+mj-lt"/>
                <a:cs typeface="Times New Roman" panose="02020603050405020304" pitchFamily="18" charset="0"/>
              </a:rPr>
              <a:t> ở </a:t>
            </a:r>
            <a:r>
              <a:rPr lang="en-US" sz="2800" dirty="0" err="1">
                <a:latin typeface="+mj-lt"/>
                <a:cs typeface="Times New Roman" panose="02020603050405020304" pitchFamily="18" charset="0"/>
              </a:rPr>
              <a:t>nhà</a:t>
            </a:r>
            <a:r>
              <a:rPr lang="en-US" sz="2800" dirty="0">
                <a:latin typeface="+mj-lt"/>
                <a:cs typeface="Times New Roman" panose="02020603050405020304" pitchFamily="18" charset="0"/>
              </a:rPr>
              <a:t>.</a:t>
            </a:r>
          </a:p>
        </p:txBody>
      </p:sp>
      <p:pic>
        <p:nvPicPr>
          <p:cNvPr id="19" name="Picture 6" descr="Káº¿t quáº£ hÃ¬nh áº£nh cho right wrong tick icon"/>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106171" y="351279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1278379" y="3699828"/>
            <a:ext cx="753725" cy="7638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right wrong tick icon"/>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52391" y="5221582"/>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1369334" y="5244178"/>
            <a:ext cx="924455" cy="8124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4000186" y="2298381"/>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Káº¿t quáº£ hÃ¬nh áº£nh cho win text gif"/>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3617886" y="1767387"/>
            <a:ext cx="5392567" cy="5392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9937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Am-thanh-tra-loi-sai-www_nhacchuongvui_com.wav"/>
                                        </p:tgtEl>
                                      </p:cMediaNode>
                                    </p:audio>
                                  </p:subTnLst>
                                </p:cTn>
                              </p:par>
                            </p:childTnLst>
                          </p:cTn>
                        </p:par>
                        <p:par>
                          <p:cTn id="33" fill="hold">
                            <p:stCondLst>
                              <p:cond delay="0"/>
                            </p:stCondLst>
                            <p:childTnLst>
                              <p:par>
                                <p:cTn id="34" presetID="1" presetClass="entr" presetSubtype="0" fill="hold" nodeType="afterEffect">
                                  <p:stCondLst>
                                    <p:cond delay="150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1500"/>
                            </p:stCondLst>
                            <p:childTnLst>
                              <p:par>
                                <p:cTn id="37" presetID="10" presetClass="exit" presetSubtype="0" fill="hold" nodeType="afterEffect">
                                  <p:stCondLst>
                                    <p:cond delay="900"/>
                                  </p:stCondLst>
                                  <p:childTnLst>
                                    <p:animEffect transition="out" filter="fade">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8"/>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2" name="Am-thanh-tra-loi-sai-www_nhacchuongvui_com.wav"/>
                                        </p:tgtEl>
                                      </p:cMediaNode>
                                    </p:audio>
                                  </p:subTnLst>
                                </p:cTn>
                              </p:par>
                            </p:childTnLst>
                          </p:cTn>
                        </p:par>
                        <p:par>
                          <p:cTn id="45" fill="hold">
                            <p:stCondLst>
                              <p:cond delay="0"/>
                            </p:stCondLst>
                            <p:childTnLst>
                              <p:par>
                                <p:cTn id="46" presetID="1" presetClass="entr" presetSubtype="0" fill="hold" nodeType="afterEffect">
                                  <p:stCondLst>
                                    <p:cond delay="1500"/>
                                  </p:stCondLst>
                                  <p:childTnLst>
                                    <p:set>
                                      <p:cBhvr>
                                        <p:cTn id="47" dur="1" fill="hold">
                                          <p:stCondLst>
                                            <p:cond delay="0"/>
                                          </p:stCondLst>
                                        </p:cTn>
                                        <p:tgtEl>
                                          <p:spTgt spid="23"/>
                                        </p:tgtEl>
                                        <p:attrNameLst>
                                          <p:attrName>style.visibility</p:attrName>
                                        </p:attrNameLst>
                                      </p:cBhvr>
                                      <p:to>
                                        <p:strVal val="visible"/>
                                      </p:to>
                                    </p:set>
                                  </p:childTnLst>
                                </p:cTn>
                              </p:par>
                            </p:childTnLst>
                          </p:cTn>
                        </p:par>
                        <p:par>
                          <p:cTn id="48" fill="hold">
                            <p:stCondLst>
                              <p:cond delay="1500"/>
                            </p:stCondLst>
                            <p:childTnLst>
                              <p:par>
                                <p:cTn id="49" presetID="10" presetClass="exit" presetSubtype="0" fill="hold" nodeType="afterEffect">
                                  <p:stCondLst>
                                    <p:cond delay="110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2" restart="whenNotActive" fill="hold" evtFilter="cancelBubble" nodeType="interactiveSeq">
                <p:stCondLst>
                  <p:cond evt="onClick" delay="0">
                    <p:tgtEl>
                      <p:spTgt spid="17"/>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Am-thanh-tra-loi-sai-www_nhacchuongvui_com.wav"/>
                                        </p:tgtEl>
                                      </p:cMediaNode>
                                    </p:audio>
                                  </p:subTnLst>
                                </p:cTn>
                              </p:par>
                            </p:childTnLst>
                          </p:cTn>
                        </p:par>
                        <p:par>
                          <p:cTn id="57" fill="hold">
                            <p:stCondLst>
                              <p:cond delay="0"/>
                            </p:stCondLst>
                            <p:childTnLst>
                              <p:par>
                                <p:cTn id="58" presetID="1" presetClass="entr" presetSubtype="0" fill="hold" nodeType="afterEffect">
                                  <p:stCondLst>
                                    <p:cond delay="1500"/>
                                  </p:stCondLst>
                                  <p:childTnLst>
                                    <p:set>
                                      <p:cBhvr>
                                        <p:cTn id="59" dur="1" fill="hold">
                                          <p:stCondLst>
                                            <p:cond delay="0"/>
                                          </p:stCondLst>
                                        </p:cTn>
                                        <p:tgtEl>
                                          <p:spTgt spid="23"/>
                                        </p:tgtEl>
                                        <p:attrNameLst>
                                          <p:attrName>style.visibility</p:attrName>
                                        </p:attrNameLst>
                                      </p:cBhvr>
                                      <p:to>
                                        <p:strVal val="visible"/>
                                      </p:to>
                                    </p:set>
                                  </p:childTnLst>
                                </p:cTn>
                              </p:par>
                            </p:childTnLst>
                          </p:cTn>
                        </p:par>
                        <p:par>
                          <p:cTn id="60" fill="hold">
                            <p:stCondLst>
                              <p:cond delay="1500"/>
                            </p:stCondLst>
                            <p:childTnLst>
                              <p:par>
                                <p:cTn id="61" presetID="10" presetClass="exit" presetSubtype="0" fill="hold" nodeType="afterEffect">
                                  <p:stCondLst>
                                    <p:cond delay="1100"/>
                                  </p:stCondLst>
                                  <p:childTnLst>
                                    <p:animEffect transition="out" filter="fade">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4" restart="whenNotActive" fill="hold" evtFilter="cancelBubble" nodeType="interactiveSeq">
                <p:stCondLst>
                  <p:cond evt="onClick" delay="0">
                    <p:tgtEl>
                      <p:spTgt spid="15"/>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Am-thanh-tra-loi-dung-www_nhacchuongvui_com.wav"/>
                                        </p:tgtEl>
                                      </p:cMediaNode>
                                    </p:audio>
                                  </p:subTnLst>
                                </p:cTn>
                              </p:par>
                              <p:par>
                                <p:cTn id="69" presetID="10" presetClass="exit" presetSubtype="0" fill="hold"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2"/>
                                        </p:tgtEl>
                                      </p:cBhvr>
                                    </p:animEffect>
                                    <p:set>
                                      <p:cBhvr>
                                        <p:cTn id="83" dur="1" fill="hold">
                                          <p:stCondLst>
                                            <p:cond delay="499"/>
                                          </p:stCondLst>
                                        </p:cTn>
                                        <p:tgtEl>
                                          <p:spTgt spid="22"/>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6"/>
                                        </p:tgtEl>
                                      </p:cBhvr>
                                    </p:animEffect>
                                    <p:set>
                                      <p:cBhvr>
                                        <p:cTn id="92" dur="1" fill="hold">
                                          <p:stCondLst>
                                            <p:cond delay="499"/>
                                          </p:stCondLst>
                                        </p:cTn>
                                        <p:tgtEl>
                                          <p:spTgt spid="16"/>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7"/>
                                        </p:tgtEl>
                                      </p:cBhvr>
                                    </p:animEffect>
                                    <p:set>
                                      <p:cBhvr>
                                        <p:cTn id="95" dur="1" fill="hold">
                                          <p:stCondLst>
                                            <p:cond delay="499"/>
                                          </p:stCondLst>
                                        </p:cTn>
                                        <p:tgtEl>
                                          <p:spTgt spid="17"/>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8"/>
                                        </p:tgtEl>
                                      </p:cBhvr>
                                    </p:animEffect>
                                    <p:set>
                                      <p:cBhvr>
                                        <p:cTn id="98" dur="1" fill="hold">
                                          <p:stCondLst>
                                            <p:cond delay="499"/>
                                          </p:stCondLst>
                                        </p:cTn>
                                        <p:tgtEl>
                                          <p:spTgt spid="18"/>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childTnLst>
                                  <p:subTnLst>
                                    <p:audio>
                                      <p:cMediaNode>
                                        <p:cTn display="0" masterRel="sameClick">
                                          <p:stCondLst>
                                            <p:cond evt="begin" delay="0">
                                              <p:tn val="100"/>
                                            </p:cond>
                                          </p:stCondLst>
                                          <p:endCondLst>
                                            <p:cond evt="onStopAudio" delay="0">
                                              <p:tgtEl>
                                                <p:sldTgt/>
                                              </p:tgtEl>
                                            </p:cond>
                                          </p:endCondLst>
                                        </p:cTn>
                                        <p:tgtEl>
                                          <p:sndTgt r:embed="rId4" name="Tieng-yeah-tre-con-www_nhacchuongvui_com.wav"/>
                                        </p:tgtEl>
                                      </p:cMediaNode>
                                    </p:audio>
                                  </p:subTnLst>
                                </p:cTn>
                              </p:par>
                            </p:childTnLst>
                          </p:cTn>
                        </p:par>
                        <p:par>
                          <p:cTn id="103" fill="hold">
                            <p:stCondLst>
                              <p:cond delay="1000"/>
                            </p:stCondLst>
                            <p:childTnLst>
                              <p:par>
                                <p:cTn id="104" presetID="0" presetClass="path" presetSubtype="0" accel="50000" decel="50000" fill="hold" nodeType="afterEffect">
                                  <p:stCondLst>
                                    <p:cond delay="0"/>
                                  </p:stCondLst>
                                  <p:childTnLst>
                                    <p:animMotion origin="layout" path="M 1.04167E-6 1.48148E-6 L 1.04167E-6 1.48148E-6 C 0.00781 0.00972 0.01198 0.01389 0.01875 0.02593 C 0.01992 0.02801 0.02057 0.03125 0.02188 0.03334 C 0.05274 0.08195 0.02865 0.03982 0.04167 0.06297 C 0.04388 0.07523 0.04531 0.08472 0.05313 0.09445 C 0.06953 0.11482 0.09492 0.13588 0.11563 0.15 C 0.13281 0.16181 0.11706 0.14861 0.13438 0.16297 C 0.14466 0.1713 0.13724 0.16435 0.14375 0.17408 C 0.14466 0.17547 0.14597 0.17616 0.14688 0.17778 C 0.15248 0.18773 0.14714 0.18334 0.15313 0.18704 C 0.15378 0.18889 0.1543 0.19097 0.15521 0.19259 C 0.15873 0.19884 0.15938 0.19722 0.16354 0.20185 C 0.16563 0.20394 0.16771 0.20648 0.16979 0.20926 C 0.17279 0.2132 0.18034 0.22384 0.18438 0.22778 C 0.18529 0.22871 0.18646 0.22894 0.1875 0.22963 C 0.19245 0.24306 0.18581 0.22709 0.19375 0.23889 C 0.19466 0.24028 0.19479 0.24283 0.19584 0.24445 C 0.19766 0.24722 0.20026 0.24861 0.20209 0.25185 C 0.21459 0.27408 0.19662 0.24306 0.20834 0.26111 C 0.21185 0.26667 0.21263 0.27037 0.21667 0.27408 C 0.21758 0.27477 0.21875 0.275 0.21979 0.27593 C 0.22396 0.27871 0.22813 0.28195 0.23229 0.28519 L 0.23229 0.28519 C 0.23659 0.29028 0.23412 0.2882 0.23959 0.29074 C 0.24089 0.29259 0.24219 0.29445 0.24375 0.2963 C 0.24505 0.29769 0.24675 0.29815 0.24792 0.3 C 0.25235 0.30672 0.25625 0.31482 0.26042 0.32222 C 0.26172 0.32454 0.26328 0.32662 0.26459 0.32963 C 0.26602 0.33287 0.26862 0.33982 0.27084 0.34259 C 0.27175 0.34352 0.27292 0.34375 0.27396 0.34445 C 0.2793 0.3588 0.27084 0.33797 0.28334 0.35741 C 0.28412 0.35857 0.2836 0.36134 0.28438 0.36297 C 0.28516 0.36459 0.28646 0.36528 0.2875 0.36667 L 0.29167 0.36297 " pathEditMode="relative" ptsTypes="AAAAAAAAAAAAAAAAAAAAAAAAAAAAAAAAAAA">
                                      <p:cBhvr>
                                        <p:cTn id="105" dur="2000" fill="hold"/>
                                        <p:tgtEl>
                                          <p:spTgt spid="33"/>
                                        </p:tgtEl>
                                        <p:attrNameLst>
                                          <p:attrName>ppt_x</p:attrName>
                                          <p:attrName>ppt_y</p:attrName>
                                        </p:attrNameLst>
                                      </p:cBhvr>
                                    </p:animMotion>
                                  </p:childTnLst>
                                </p:cTn>
                              </p:par>
                              <p:par>
                                <p:cTn id="106" presetID="10" presetClass="entr" presetSubtype="0" fill="hold"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500"/>
                                        <p:tgtEl>
                                          <p:spTgt spid="25"/>
                                        </p:tgtEl>
                                      </p:cBhvr>
                                    </p:animEffec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5" y="609600"/>
            <a:ext cx="11928764" cy="60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05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17C045-E5BF-4237-86E5-69A18ABEAC01}"/>
              </a:ext>
            </a:extLst>
          </p:cNvPr>
          <p:cNvSpPr txBox="1"/>
          <p:nvPr/>
        </p:nvSpPr>
        <p:spPr>
          <a:xfrm>
            <a:off x="122301" y="1234784"/>
            <a:ext cx="11539815" cy="1293496"/>
          </a:xfrm>
          <a:prstGeom prst="rect">
            <a:avLst/>
          </a:prstGeom>
          <a:noFill/>
        </p:spPr>
        <p:txBody>
          <a:bodyPr wrap="square" rtlCol="0">
            <a:spAutoFit/>
          </a:bodyPr>
          <a:lstStyle/>
          <a:p>
            <a:pPr defTabSz="1219170">
              <a:lnSpc>
                <a:spcPct val="150000"/>
              </a:lnSpc>
              <a:buClr>
                <a:srgbClr val="000000"/>
              </a:buClr>
              <a:defRPr/>
            </a:pPr>
            <a:r>
              <a:rPr lang="en-US" sz="2800" kern="0" dirty="0">
                <a:solidFill>
                  <a:srgbClr val="0070C0"/>
                </a:solidFill>
                <a:ea typeface="Arial-Rounded" panose="020B0500000000000000" pitchFamily="34" charset="0"/>
                <a:cs typeface="Times New Roman" pitchFamily="18" charset="0"/>
                <a:sym typeface="Arial"/>
              </a:rPr>
              <a:t>a) </a:t>
            </a:r>
            <a:r>
              <a:rPr lang="en-US" sz="2800" kern="0" dirty="0" err="1">
                <a:solidFill>
                  <a:srgbClr val="0070C0"/>
                </a:solidFill>
                <a:ea typeface="Arial-Rounded" panose="020B0500000000000000" pitchFamily="34" charset="0"/>
                <a:cs typeface="Times New Roman" pitchFamily="18" charset="0"/>
                <a:sym typeface="Arial"/>
              </a:rPr>
              <a:t>Trước</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khi</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đi</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học</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bố</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mẹ</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nhắc</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em</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hôm</a:t>
            </a:r>
            <a:r>
              <a:rPr lang="en-US" sz="2800" kern="0" dirty="0">
                <a:solidFill>
                  <a:srgbClr val="0070C0"/>
                </a:solidFill>
                <a:ea typeface="Arial-Rounded" panose="020B0500000000000000" pitchFamily="34" charset="0"/>
                <a:cs typeface="Times New Roman" pitchFamily="18" charset="0"/>
                <a:sym typeface="Arial"/>
              </a:rPr>
              <a:t> nay ở </a:t>
            </a:r>
            <a:r>
              <a:rPr lang="en-US" sz="2800" kern="0" dirty="0" err="1">
                <a:solidFill>
                  <a:srgbClr val="0070C0"/>
                </a:solidFill>
                <a:ea typeface="Arial-Rounded" panose="020B0500000000000000" pitchFamily="34" charset="0"/>
                <a:cs typeface="Times New Roman" pitchFamily="18" charset="0"/>
                <a:sym typeface="Arial"/>
              </a:rPr>
              <a:t>lớp</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cần</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mạnh</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dạn</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phát</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biểu</a:t>
            </a:r>
            <a:r>
              <a:rPr lang="en-US" sz="2800" kern="0" dirty="0">
                <a:solidFill>
                  <a:srgbClr val="0070C0"/>
                </a:solidFill>
                <a:ea typeface="Arial-Rounded" panose="020B0500000000000000" pitchFamily="34" charset="0"/>
                <a:cs typeface="Times New Roman" pitchFamily="18" charset="0"/>
                <a:sym typeface="Arial"/>
              </a:rPr>
              <a:t> ý </a:t>
            </a:r>
            <a:r>
              <a:rPr lang="en-US" sz="2800" kern="0" dirty="0" err="1">
                <a:solidFill>
                  <a:srgbClr val="0070C0"/>
                </a:solidFill>
                <a:ea typeface="Arial-Rounded" panose="020B0500000000000000" pitchFamily="34" charset="0"/>
                <a:cs typeface="Times New Roman" pitchFamily="18" charset="0"/>
                <a:sym typeface="Arial"/>
              </a:rPr>
              <a:t>kiến</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Em</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chào</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và</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hứa</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với</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bố</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mẹ</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điều</a:t>
            </a:r>
            <a:r>
              <a:rPr lang="en-US" sz="2800" kern="0" dirty="0">
                <a:solidFill>
                  <a:srgbClr val="0070C0"/>
                </a:solidFill>
                <a:ea typeface="Arial-Rounded" panose="020B0500000000000000" pitchFamily="34" charset="0"/>
                <a:cs typeface="Times New Roman" pitchFamily="18" charset="0"/>
                <a:sym typeface="Arial"/>
              </a:rPr>
              <a:t> </a:t>
            </a:r>
            <a:r>
              <a:rPr lang="en-US" sz="2800" kern="0" dirty="0" err="1">
                <a:solidFill>
                  <a:srgbClr val="0070C0"/>
                </a:solidFill>
                <a:ea typeface="Arial-Rounded" panose="020B0500000000000000" pitchFamily="34" charset="0"/>
                <a:cs typeface="Times New Roman" pitchFamily="18" charset="0"/>
                <a:sym typeface="Arial"/>
              </a:rPr>
              <a:t>gì</a:t>
            </a:r>
            <a:r>
              <a:rPr lang="en-US" sz="2800" kern="0" dirty="0">
                <a:solidFill>
                  <a:srgbClr val="0070C0"/>
                </a:solidFill>
                <a:ea typeface="Arial-Rounded" panose="020B0500000000000000" pitchFamily="34" charset="0"/>
                <a:cs typeface="Times New Roman" pitchFamily="18" charset="0"/>
                <a:sym typeface="Arial"/>
              </a:rPr>
              <a:t>?</a:t>
            </a:r>
          </a:p>
        </p:txBody>
      </p:sp>
      <p:sp>
        <p:nvSpPr>
          <p:cNvPr id="3" name="TextBox 2">
            <a:extLst>
              <a:ext uri="{FF2B5EF4-FFF2-40B4-BE49-F238E27FC236}">
                <a16:creationId xmlns:a16="http://schemas.microsoft.com/office/drawing/2014/main" id="{657112F9-C830-489D-A196-7AF9B49F281A}"/>
              </a:ext>
            </a:extLst>
          </p:cNvPr>
          <p:cNvSpPr txBox="1"/>
          <p:nvPr/>
        </p:nvSpPr>
        <p:spPr>
          <a:xfrm>
            <a:off x="-13855" y="493481"/>
            <a:ext cx="12177513" cy="658835"/>
          </a:xfrm>
          <a:prstGeom prst="rect">
            <a:avLst/>
          </a:prstGeom>
          <a:noFill/>
        </p:spPr>
        <p:txBody>
          <a:bodyPr wrap="square" rtlCol="0">
            <a:spAutoFit/>
          </a:bodyPr>
          <a:lstStyle/>
          <a:p>
            <a:pPr defTabSz="1219170">
              <a:lnSpc>
                <a:spcPct val="150000"/>
              </a:lnSpc>
              <a:buClr>
                <a:srgbClr val="000000"/>
              </a:buClr>
              <a:defRPr/>
            </a:pPr>
            <a:r>
              <a:rPr lang="en-US" sz="2800" kern="0" dirty="0">
                <a:solidFill>
                  <a:srgbClr val="FFAB40">
                    <a:lumMod val="50000"/>
                  </a:srgbClr>
                </a:solidFill>
                <a:ea typeface="Arial-Rounded" panose="020B0500000000000000" pitchFamily="34" charset="0"/>
                <a:cs typeface="Times New Roman" pitchFamily="18" charset="0"/>
                <a:sym typeface="Arial"/>
              </a:rPr>
              <a:t>1. </a:t>
            </a:r>
            <a:r>
              <a:rPr lang="en-US" sz="2800" kern="0" dirty="0" err="1">
                <a:solidFill>
                  <a:srgbClr val="FFAB40">
                    <a:lumMod val="50000"/>
                  </a:srgbClr>
                </a:solidFill>
                <a:ea typeface="Arial-Rounded" panose="020B0500000000000000" pitchFamily="34" charset="0"/>
                <a:cs typeface="Times New Roman" pitchFamily="18" charset="0"/>
                <a:sym typeface="Arial"/>
              </a:rPr>
              <a:t>Nói</a:t>
            </a:r>
            <a:r>
              <a:rPr lang="en-US" sz="2800" kern="0" dirty="0">
                <a:solidFill>
                  <a:srgbClr val="FFAB40">
                    <a:lumMod val="50000"/>
                  </a:srgbClr>
                </a:solidFill>
                <a:ea typeface="Arial-Rounded" panose="020B0500000000000000" pitchFamily="34" charset="0"/>
                <a:cs typeface="Times New Roman" pitchFamily="18" charset="0"/>
                <a:sym typeface="Arial"/>
              </a:rPr>
              <a:t> </a:t>
            </a:r>
            <a:r>
              <a:rPr lang="en-US" sz="2800" kern="0" dirty="0" err="1">
                <a:solidFill>
                  <a:srgbClr val="FFAB40">
                    <a:lumMod val="50000"/>
                  </a:srgbClr>
                </a:solidFill>
                <a:ea typeface="Arial-Rounded" panose="020B0500000000000000" pitchFamily="34" charset="0"/>
                <a:cs typeface="Times New Roman" pitchFamily="18" charset="0"/>
                <a:sym typeface="Arial"/>
              </a:rPr>
              <a:t>lời</a:t>
            </a:r>
            <a:r>
              <a:rPr lang="en-US" sz="2800" kern="0" dirty="0">
                <a:solidFill>
                  <a:srgbClr val="FFAB40">
                    <a:lumMod val="50000"/>
                  </a:srgbClr>
                </a:solidFill>
                <a:ea typeface="Arial-Rounded" panose="020B0500000000000000" pitchFamily="34" charset="0"/>
                <a:cs typeface="Times New Roman" pitchFamily="18" charset="0"/>
                <a:sym typeface="Arial"/>
              </a:rPr>
              <a:t> </a:t>
            </a:r>
            <a:r>
              <a:rPr lang="en-US" sz="2800" kern="0" dirty="0" err="1">
                <a:solidFill>
                  <a:srgbClr val="FFAB40">
                    <a:lumMod val="50000"/>
                  </a:srgbClr>
                </a:solidFill>
                <a:ea typeface="Arial-Rounded" panose="020B0500000000000000" pitchFamily="34" charset="0"/>
                <a:cs typeface="Times New Roman" pitchFamily="18" charset="0"/>
                <a:sym typeface="Arial"/>
              </a:rPr>
              <a:t>của</a:t>
            </a:r>
            <a:r>
              <a:rPr lang="en-US" sz="2800" kern="0" dirty="0">
                <a:solidFill>
                  <a:srgbClr val="FFAB40">
                    <a:lumMod val="50000"/>
                  </a:srgbClr>
                </a:solidFill>
                <a:ea typeface="Arial-Rounded" panose="020B0500000000000000" pitchFamily="34" charset="0"/>
                <a:cs typeface="Times New Roman" pitchFamily="18" charset="0"/>
                <a:sym typeface="Arial"/>
              </a:rPr>
              <a:t> </a:t>
            </a:r>
            <a:r>
              <a:rPr lang="en-US" sz="2800" kern="0" dirty="0" err="1">
                <a:solidFill>
                  <a:srgbClr val="FFAB40">
                    <a:lumMod val="50000"/>
                  </a:srgbClr>
                </a:solidFill>
                <a:ea typeface="Arial-Rounded" panose="020B0500000000000000" pitchFamily="34" charset="0"/>
                <a:cs typeface="Times New Roman" pitchFamily="18" charset="0"/>
                <a:sym typeface="Arial"/>
              </a:rPr>
              <a:t>em</a:t>
            </a:r>
            <a:r>
              <a:rPr lang="en-US" sz="2800" kern="0" dirty="0">
                <a:solidFill>
                  <a:srgbClr val="FFAB40">
                    <a:lumMod val="50000"/>
                  </a:srgbClr>
                </a:solidFill>
                <a:ea typeface="Arial-Rounded" panose="020B0500000000000000" pitchFamily="34" charset="0"/>
                <a:cs typeface="Times New Roman" pitchFamily="18" charset="0"/>
                <a:sym typeface="Arial"/>
              </a:rPr>
              <a:t> </a:t>
            </a:r>
            <a:r>
              <a:rPr lang="en-US" sz="2800" kern="0" dirty="0" err="1">
                <a:solidFill>
                  <a:srgbClr val="FFAB40">
                    <a:lumMod val="50000"/>
                  </a:srgbClr>
                </a:solidFill>
                <a:ea typeface="Arial-Rounded" panose="020B0500000000000000" pitchFamily="34" charset="0"/>
                <a:cs typeface="Times New Roman" pitchFamily="18" charset="0"/>
                <a:sym typeface="Arial"/>
              </a:rPr>
              <a:t>trong</a:t>
            </a:r>
            <a:r>
              <a:rPr lang="en-US" sz="2800" kern="0" dirty="0">
                <a:solidFill>
                  <a:srgbClr val="FFAB40">
                    <a:lumMod val="50000"/>
                  </a:srgbClr>
                </a:solidFill>
                <a:ea typeface="Arial-Rounded" panose="020B0500000000000000" pitchFamily="34" charset="0"/>
                <a:cs typeface="Times New Roman" pitchFamily="18" charset="0"/>
                <a:sym typeface="Arial"/>
              </a:rPr>
              <a:t> </a:t>
            </a:r>
            <a:r>
              <a:rPr lang="en-US" sz="2800" kern="0" dirty="0" err="1">
                <a:solidFill>
                  <a:srgbClr val="FFAB40">
                    <a:lumMod val="50000"/>
                  </a:srgbClr>
                </a:solidFill>
                <a:ea typeface="Arial-Rounded" panose="020B0500000000000000" pitchFamily="34" charset="0"/>
                <a:cs typeface="Times New Roman" pitchFamily="18" charset="0"/>
                <a:sym typeface="Arial"/>
              </a:rPr>
              <a:t>các</a:t>
            </a:r>
            <a:r>
              <a:rPr lang="en-US" sz="2800" kern="0" dirty="0">
                <a:solidFill>
                  <a:srgbClr val="FFAB40">
                    <a:lumMod val="50000"/>
                  </a:srgbClr>
                </a:solidFill>
                <a:ea typeface="Arial-Rounded" panose="020B0500000000000000" pitchFamily="34" charset="0"/>
                <a:cs typeface="Times New Roman" pitchFamily="18" charset="0"/>
                <a:sym typeface="Arial"/>
              </a:rPr>
              <a:t> </a:t>
            </a:r>
            <a:r>
              <a:rPr lang="en-US" sz="2800" kern="0" dirty="0" err="1">
                <a:solidFill>
                  <a:srgbClr val="FFAB40">
                    <a:lumMod val="50000"/>
                  </a:srgbClr>
                </a:solidFill>
                <a:ea typeface="Arial-Rounded" panose="020B0500000000000000" pitchFamily="34" charset="0"/>
                <a:cs typeface="Times New Roman" pitchFamily="18" charset="0"/>
                <a:sym typeface="Arial"/>
              </a:rPr>
              <a:t>tình</a:t>
            </a:r>
            <a:r>
              <a:rPr lang="en-US" sz="2800" kern="0" dirty="0">
                <a:solidFill>
                  <a:srgbClr val="FFAB40">
                    <a:lumMod val="50000"/>
                  </a:srgbClr>
                </a:solidFill>
                <a:ea typeface="Arial-Rounded" panose="020B0500000000000000" pitchFamily="34" charset="0"/>
                <a:cs typeface="Times New Roman" pitchFamily="18" charset="0"/>
                <a:sym typeface="Arial"/>
              </a:rPr>
              <a:t> </a:t>
            </a:r>
            <a:r>
              <a:rPr lang="en-US" sz="2800" kern="0" dirty="0" err="1">
                <a:solidFill>
                  <a:srgbClr val="FFAB40">
                    <a:lumMod val="50000"/>
                  </a:srgbClr>
                </a:solidFill>
                <a:ea typeface="Arial-Rounded" panose="020B0500000000000000" pitchFamily="34" charset="0"/>
                <a:cs typeface="Times New Roman" pitchFamily="18" charset="0"/>
                <a:sym typeface="Arial"/>
              </a:rPr>
              <a:t>huống</a:t>
            </a:r>
            <a:r>
              <a:rPr lang="en-US" sz="2800" kern="0" dirty="0">
                <a:solidFill>
                  <a:srgbClr val="FFAB40">
                    <a:lumMod val="50000"/>
                  </a:srgbClr>
                </a:solidFill>
                <a:ea typeface="Arial-Rounded" panose="020B0500000000000000" pitchFamily="34" charset="0"/>
                <a:cs typeface="Times New Roman" pitchFamily="18" charset="0"/>
                <a:sym typeface="Arial"/>
              </a:rPr>
              <a:t> </a:t>
            </a:r>
            <a:r>
              <a:rPr lang="en-US" sz="2800" kern="0" dirty="0" err="1">
                <a:solidFill>
                  <a:srgbClr val="FFAB40">
                    <a:lumMod val="50000"/>
                  </a:srgbClr>
                </a:solidFill>
                <a:ea typeface="Arial-Rounded" panose="020B0500000000000000" pitchFamily="34" charset="0"/>
                <a:cs typeface="Times New Roman" pitchFamily="18" charset="0"/>
                <a:sym typeface="Arial"/>
              </a:rPr>
              <a:t>sau</a:t>
            </a:r>
            <a:r>
              <a:rPr lang="en-US" sz="2800" kern="0" dirty="0">
                <a:solidFill>
                  <a:srgbClr val="FFAB40">
                    <a:lumMod val="50000"/>
                  </a:srgbClr>
                </a:solidFill>
                <a:ea typeface="Arial-Rounded" panose="020B0500000000000000" pitchFamily="34" charset="0"/>
                <a:cs typeface="Times New Roman" pitchFamily="18" charset="0"/>
                <a:sym typeface="Arial"/>
              </a:rPr>
              <a:t>:</a:t>
            </a:r>
          </a:p>
        </p:txBody>
      </p:sp>
      <p:pic>
        <p:nvPicPr>
          <p:cNvPr id="5" name="Picture 2" descr="10 điều nên dạy con trước khi quá muộ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6436" y="3456029"/>
            <a:ext cx="3879272" cy="3401971"/>
          </a:xfrm>
          <a:prstGeom prst="rect">
            <a:avLst/>
          </a:prstGeom>
          <a:noFill/>
          <a:extLst>
            <a:ext uri="{909E8E84-426E-40DD-AFC4-6F175D3DCCD1}">
              <a14:hiddenFill xmlns:a14="http://schemas.microsoft.com/office/drawing/2010/main">
                <a:solidFill>
                  <a:srgbClr val="FFFFFF"/>
                </a:solidFill>
              </a14:hiddenFill>
            </a:ext>
          </a:extLst>
        </p:spPr>
      </p:pic>
      <p:sp>
        <p:nvSpPr>
          <p:cNvPr id="6" name="Oval Callout 5"/>
          <p:cNvSpPr/>
          <p:nvPr/>
        </p:nvSpPr>
        <p:spPr>
          <a:xfrm>
            <a:off x="122301" y="2678444"/>
            <a:ext cx="2409883" cy="2944772"/>
          </a:xfrm>
          <a:prstGeom prst="wedgeEllipseCallout">
            <a:avLst>
              <a:gd name="adj1" fmla="val 127501"/>
              <a:gd name="adj2" fmla="val -137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kern="0" dirty="0" err="1">
                <a:solidFill>
                  <a:srgbClr val="0070C0"/>
                </a:solidFill>
                <a:ea typeface="Arial-Rounded" panose="020B0500000000000000" pitchFamily="34" charset="0"/>
                <a:cs typeface="Times New Roman" pitchFamily="18" charset="0"/>
                <a:sym typeface="Arial"/>
              </a:rPr>
              <a:t>Hôm</a:t>
            </a:r>
            <a:r>
              <a:rPr lang="en-US" sz="2000" kern="0" dirty="0">
                <a:solidFill>
                  <a:srgbClr val="0070C0"/>
                </a:solidFill>
                <a:ea typeface="Arial-Rounded" panose="020B0500000000000000" pitchFamily="34" charset="0"/>
                <a:cs typeface="Times New Roman" pitchFamily="18" charset="0"/>
                <a:sym typeface="Arial"/>
              </a:rPr>
              <a:t> nay ở </a:t>
            </a:r>
            <a:r>
              <a:rPr lang="en-US" sz="2000" kern="0" dirty="0" err="1">
                <a:solidFill>
                  <a:srgbClr val="0070C0"/>
                </a:solidFill>
                <a:ea typeface="Arial-Rounded" panose="020B0500000000000000" pitchFamily="34" charset="0"/>
                <a:cs typeface="Times New Roman" pitchFamily="18" charset="0"/>
                <a:sym typeface="Arial"/>
              </a:rPr>
              <a:t>lớp</a:t>
            </a:r>
            <a:r>
              <a:rPr lang="en-US" sz="2000" kern="0" dirty="0">
                <a:solidFill>
                  <a:srgbClr val="0070C0"/>
                </a:solidFill>
                <a:ea typeface="Arial-Rounded" panose="020B0500000000000000" pitchFamily="34" charset="0"/>
                <a:cs typeface="Times New Roman" pitchFamily="18" charset="0"/>
                <a:sym typeface="Arial"/>
              </a:rPr>
              <a:t> con </a:t>
            </a:r>
            <a:r>
              <a:rPr lang="en-US" sz="2000" kern="0" dirty="0" err="1">
                <a:solidFill>
                  <a:srgbClr val="0070C0"/>
                </a:solidFill>
                <a:ea typeface="Arial-Rounded" panose="020B0500000000000000" pitchFamily="34" charset="0"/>
                <a:cs typeface="Times New Roman" pitchFamily="18" charset="0"/>
                <a:sym typeface="Arial"/>
              </a:rPr>
              <a:t>cần</a:t>
            </a:r>
            <a:r>
              <a:rPr lang="en-US" sz="2000" kern="0" dirty="0">
                <a:solidFill>
                  <a:srgbClr val="0070C0"/>
                </a:solidFill>
                <a:ea typeface="Arial-Rounded" panose="020B0500000000000000" pitchFamily="34" charset="0"/>
                <a:cs typeface="Times New Roman" pitchFamily="18" charset="0"/>
                <a:sym typeface="Arial"/>
              </a:rPr>
              <a:t> </a:t>
            </a:r>
            <a:r>
              <a:rPr lang="en-US" sz="2000" kern="0" dirty="0" err="1">
                <a:solidFill>
                  <a:srgbClr val="0070C0"/>
                </a:solidFill>
                <a:ea typeface="Arial-Rounded" panose="020B0500000000000000" pitchFamily="34" charset="0"/>
                <a:cs typeface="Times New Roman" pitchFamily="18" charset="0"/>
                <a:sym typeface="Arial"/>
              </a:rPr>
              <a:t>mạnh</a:t>
            </a:r>
            <a:r>
              <a:rPr lang="en-US" sz="2000" kern="0" dirty="0">
                <a:solidFill>
                  <a:srgbClr val="0070C0"/>
                </a:solidFill>
                <a:ea typeface="Arial-Rounded" panose="020B0500000000000000" pitchFamily="34" charset="0"/>
                <a:cs typeface="Times New Roman" pitchFamily="18" charset="0"/>
                <a:sym typeface="Arial"/>
              </a:rPr>
              <a:t> </a:t>
            </a:r>
            <a:r>
              <a:rPr lang="en-US" sz="2000" kern="0" dirty="0" err="1">
                <a:solidFill>
                  <a:srgbClr val="0070C0"/>
                </a:solidFill>
                <a:ea typeface="Arial-Rounded" panose="020B0500000000000000" pitchFamily="34" charset="0"/>
                <a:cs typeface="Times New Roman" pitchFamily="18" charset="0"/>
                <a:sym typeface="Arial"/>
              </a:rPr>
              <a:t>dạn</a:t>
            </a:r>
            <a:r>
              <a:rPr lang="en-US" sz="2000" kern="0" dirty="0">
                <a:solidFill>
                  <a:srgbClr val="0070C0"/>
                </a:solidFill>
                <a:ea typeface="Arial-Rounded" panose="020B0500000000000000" pitchFamily="34" charset="0"/>
                <a:cs typeface="Times New Roman" pitchFamily="18" charset="0"/>
                <a:sym typeface="Arial"/>
              </a:rPr>
              <a:t> </a:t>
            </a:r>
            <a:r>
              <a:rPr lang="en-US" sz="2000" kern="0" dirty="0" err="1">
                <a:solidFill>
                  <a:srgbClr val="0070C0"/>
                </a:solidFill>
                <a:ea typeface="Arial-Rounded" panose="020B0500000000000000" pitchFamily="34" charset="0"/>
                <a:cs typeface="Times New Roman" pitchFamily="18" charset="0"/>
                <a:sym typeface="Arial"/>
              </a:rPr>
              <a:t>phát</a:t>
            </a:r>
            <a:r>
              <a:rPr lang="en-US" sz="2000" kern="0" dirty="0">
                <a:solidFill>
                  <a:srgbClr val="0070C0"/>
                </a:solidFill>
                <a:ea typeface="Arial-Rounded" panose="020B0500000000000000" pitchFamily="34" charset="0"/>
                <a:cs typeface="Times New Roman" pitchFamily="18" charset="0"/>
                <a:sym typeface="Arial"/>
              </a:rPr>
              <a:t> </a:t>
            </a:r>
            <a:r>
              <a:rPr lang="en-US" sz="2000" kern="0" dirty="0" err="1">
                <a:solidFill>
                  <a:srgbClr val="0070C0"/>
                </a:solidFill>
                <a:ea typeface="Arial-Rounded" panose="020B0500000000000000" pitchFamily="34" charset="0"/>
                <a:cs typeface="Times New Roman" pitchFamily="18" charset="0"/>
                <a:sym typeface="Arial"/>
              </a:rPr>
              <a:t>biểu</a:t>
            </a:r>
            <a:r>
              <a:rPr lang="en-US" sz="2000" kern="0" dirty="0">
                <a:solidFill>
                  <a:srgbClr val="0070C0"/>
                </a:solidFill>
                <a:ea typeface="Arial-Rounded" panose="020B0500000000000000" pitchFamily="34" charset="0"/>
                <a:cs typeface="Times New Roman" pitchFamily="18" charset="0"/>
                <a:sym typeface="Arial"/>
              </a:rPr>
              <a:t> ý </a:t>
            </a:r>
            <a:r>
              <a:rPr lang="en-US" sz="2000" kern="0" dirty="0" err="1">
                <a:solidFill>
                  <a:srgbClr val="0070C0"/>
                </a:solidFill>
                <a:ea typeface="Arial-Rounded" panose="020B0500000000000000" pitchFamily="34" charset="0"/>
                <a:cs typeface="Times New Roman" pitchFamily="18" charset="0"/>
                <a:sym typeface="Arial"/>
              </a:rPr>
              <a:t>kiến</a:t>
            </a:r>
            <a:r>
              <a:rPr lang="en-US" sz="2000" kern="0" dirty="0">
                <a:solidFill>
                  <a:srgbClr val="0070C0"/>
                </a:solidFill>
                <a:ea typeface="Arial-Rounded" panose="020B0500000000000000" pitchFamily="34" charset="0"/>
                <a:cs typeface="Times New Roman" pitchFamily="18" charset="0"/>
                <a:sym typeface="Arial"/>
              </a:rPr>
              <a:t> </a:t>
            </a:r>
            <a:r>
              <a:rPr lang="en-US" sz="2000" kern="0" dirty="0" err="1">
                <a:solidFill>
                  <a:srgbClr val="0070C0"/>
                </a:solidFill>
                <a:ea typeface="Arial-Rounded" panose="020B0500000000000000" pitchFamily="34" charset="0"/>
                <a:cs typeface="Times New Roman" pitchFamily="18" charset="0"/>
                <a:sym typeface="Arial"/>
              </a:rPr>
              <a:t>nhé</a:t>
            </a:r>
            <a:r>
              <a:rPr lang="en-US" sz="2000" kern="0" dirty="0">
                <a:solidFill>
                  <a:srgbClr val="0070C0"/>
                </a:solidFill>
                <a:ea typeface="Arial-Rounded" panose="020B0500000000000000" pitchFamily="34" charset="0"/>
                <a:cs typeface="Times New Roman" pitchFamily="18" charset="0"/>
                <a:sym typeface="Arial"/>
              </a:rPr>
              <a:t>!</a:t>
            </a:r>
            <a:endParaRPr lang="vi-VN" sz="2000" dirty="0"/>
          </a:p>
        </p:txBody>
      </p:sp>
      <p:sp>
        <p:nvSpPr>
          <p:cNvPr id="7" name="Oval Callout 6"/>
          <p:cNvSpPr/>
          <p:nvPr/>
        </p:nvSpPr>
        <p:spPr>
          <a:xfrm>
            <a:off x="8037689" y="2580224"/>
            <a:ext cx="3879272" cy="3498993"/>
          </a:xfrm>
          <a:prstGeom prst="wedgeEllipseCallout">
            <a:avLst>
              <a:gd name="adj1" fmla="val -92224"/>
              <a:gd name="adj2" fmla="val 1901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400" dirty="0">
              <a:solidFill>
                <a:srgbClr val="000000"/>
              </a:solidFill>
              <a:cs typeface="Times New Roman" pitchFamily="18" charset="0"/>
            </a:endParaRPr>
          </a:p>
          <a:p>
            <a:pPr algn="just"/>
            <a:r>
              <a:rPr lang="en-US" sz="2000" dirty="0" err="1">
                <a:solidFill>
                  <a:srgbClr val="000000"/>
                </a:solidFill>
                <a:cs typeface="Times New Roman" pitchFamily="18" charset="0"/>
              </a:rPr>
              <a:t>Vâng</a:t>
            </a:r>
            <a:r>
              <a:rPr lang="en-US" sz="2000" dirty="0">
                <a:solidFill>
                  <a:srgbClr val="000000"/>
                </a:solidFill>
                <a:cs typeface="Times New Roman" pitchFamily="18" charset="0"/>
              </a:rPr>
              <a:t> ạ! </a:t>
            </a:r>
            <a:r>
              <a:rPr lang="en-US" sz="2000" dirty="0" err="1">
                <a:solidFill>
                  <a:srgbClr val="000000"/>
                </a:solidFill>
                <a:cs typeface="Times New Roman" pitchFamily="18" charset="0"/>
              </a:rPr>
              <a:t>Hôm</a:t>
            </a:r>
            <a:r>
              <a:rPr lang="en-US" sz="2000" dirty="0">
                <a:solidFill>
                  <a:srgbClr val="000000"/>
                </a:solidFill>
                <a:cs typeface="Times New Roman" pitchFamily="18" charset="0"/>
              </a:rPr>
              <a:t> nay con </a:t>
            </a:r>
            <a:r>
              <a:rPr lang="en-US" sz="2000" dirty="0" err="1">
                <a:solidFill>
                  <a:srgbClr val="000000"/>
                </a:solidFill>
                <a:cs typeface="Times New Roman" pitchFamily="18" charset="0"/>
              </a:rPr>
              <a:t>sẽ</a:t>
            </a:r>
            <a:r>
              <a:rPr lang="en-US" sz="2000" dirty="0">
                <a:solidFill>
                  <a:srgbClr val="000000"/>
                </a:solidFill>
                <a:cs typeface="Times New Roman" pitchFamily="18" charset="0"/>
              </a:rPr>
              <a:t> </a:t>
            </a:r>
            <a:r>
              <a:rPr lang="en-US" sz="2000" dirty="0" err="1">
                <a:solidFill>
                  <a:srgbClr val="000000"/>
                </a:solidFill>
                <a:cs typeface="Times New Roman" pitchFamily="18" charset="0"/>
              </a:rPr>
              <a:t>phát</a:t>
            </a:r>
            <a:r>
              <a:rPr lang="en-US" sz="2000" dirty="0">
                <a:solidFill>
                  <a:srgbClr val="000000"/>
                </a:solidFill>
                <a:cs typeface="Times New Roman" pitchFamily="18" charset="0"/>
              </a:rPr>
              <a:t> </a:t>
            </a:r>
            <a:r>
              <a:rPr lang="en-US" sz="2000" dirty="0" err="1">
                <a:solidFill>
                  <a:srgbClr val="000000"/>
                </a:solidFill>
                <a:cs typeface="Times New Roman" pitchFamily="18" charset="0"/>
              </a:rPr>
              <a:t>biểu</a:t>
            </a:r>
            <a:r>
              <a:rPr lang="en-US" sz="2000" dirty="0">
                <a:solidFill>
                  <a:srgbClr val="000000"/>
                </a:solidFill>
                <a:cs typeface="Times New Roman" pitchFamily="18" charset="0"/>
              </a:rPr>
              <a:t> ý </a:t>
            </a:r>
            <a:r>
              <a:rPr lang="en-US" sz="2000" dirty="0" err="1">
                <a:solidFill>
                  <a:srgbClr val="000000"/>
                </a:solidFill>
                <a:cs typeface="Times New Roman" pitchFamily="18" charset="0"/>
              </a:rPr>
              <a:t>kiến</a:t>
            </a:r>
            <a:r>
              <a:rPr lang="en-US" sz="2000" dirty="0">
                <a:solidFill>
                  <a:srgbClr val="000000"/>
                </a:solidFill>
                <a:cs typeface="Times New Roman" pitchFamily="18" charset="0"/>
              </a:rPr>
              <a:t> </a:t>
            </a:r>
            <a:r>
              <a:rPr lang="en-US" sz="2000" dirty="0" err="1">
                <a:solidFill>
                  <a:srgbClr val="000000"/>
                </a:solidFill>
                <a:cs typeface="Times New Roman" pitchFamily="18" charset="0"/>
              </a:rPr>
              <a:t>thật</a:t>
            </a:r>
            <a:r>
              <a:rPr lang="en-US" sz="2000" dirty="0">
                <a:solidFill>
                  <a:srgbClr val="000000"/>
                </a:solidFill>
                <a:cs typeface="Times New Roman" pitchFamily="18" charset="0"/>
              </a:rPr>
              <a:t> to, </a:t>
            </a:r>
            <a:r>
              <a:rPr lang="en-US" sz="2000" dirty="0" err="1">
                <a:solidFill>
                  <a:srgbClr val="000000"/>
                </a:solidFill>
                <a:cs typeface="Times New Roman" pitchFamily="18" charset="0"/>
              </a:rPr>
              <a:t>rõ</a:t>
            </a:r>
            <a:r>
              <a:rPr lang="en-US" sz="2000" dirty="0">
                <a:solidFill>
                  <a:srgbClr val="000000"/>
                </a:solidFill>
                <a:cs typeface="Times New Roman" pitchFamily="18" charset="0"/>
              </a:rPr>
              <a:t> </a:t>
            </a:r>
            <a:r>
              <a:rPr lang="en-US" sz="2000" dirty="0" err="1">
                <a:solidFill>
                  <a:srgbClr val="000000"/>
                </a:solidFill>
                <a:cs typeface="Times New Roman" pitchFamily="18" charset="0"/>
              </a:rPr>
              <a:t>ràng</a:t>
            </a:r>
            <a:r>
              <a:rPr lang="en-US" sz="2000" dirty="0">
                <a:solidFill>
                  <a:srgbClr val="000000"/>
                </a:solidFill>
                <a:cs typeface="Times New Roman" pitchFamily="18" charset="0"/>
              </a:rPr>
              <a:t>. </a:t>
            </a:r>
            <a:r>
              <a:rPr lang="en-US" sz="2000" dirty="0" err="1">
                <a:solidFill>
                  <a:srgbClr val="000000"/>
                </a:solidFill>
                <a:cs typeface="Times New Roman" pitchFamily="18" charset="0"/>
              </a:rPr>
              <a:t>Bố</a:t>
            </a:r>
            <a:r>
              <a:rPr lang="en-US" sz="2000" dirty="0">
                <a:solidFill>
                  <a:srgbClr val="000000"/>
                </a:solidFill>
                <a:cs typeface="Times New Roman" pitchFamily="18" charset="0"/>
              </a:rPr>
              <a:t> </a:t>
            </a:r>
            <a:r>
              <a:rPr lang="en-US" sz="2000" dirty="0" err="1">
                <a:solidFill>
                  <a:srgbClr val="000000"/>
                </a:solidFill>
                <a:cs typeface="Times New Roman" pitchFamily="18" charset="0"/>
              </a:rPr>
              <a:t>mẹ</a:t>
            </a:r>
            <a:r>
              <a:rPr lang="en-US" sz="2000" dirty="0">
                <a:solidFill>
                  <a:srgbClr val="000000"/>
                </a:solidFill>
                <a:cs typeface="Times New Roman" pitchFamily="18" charset="0"/>
              </a:rPr>
              <a:t> </a:t>
            </a:r>
            <a:r>
              <a:rPr lang="en-US" sz="2000" dirty="0" err="1">
                <a:solidFill>
                  <a:srgbClr val="000000"/>
                </a:solidFill>
                <a:cs typeface="Times New Roman" pitchFamily="18" charset="0"/>
              </a:rPr>
              <a:t>yên</a:t>
            </a:r>
            <a:r>
              <a:rPr lang="en-US" sz="2000" dirty="0">
                <a:solidFill>
                  <a:srgbClr val="000000"/>
                </a:solidFill>
                <a:cs typeface="Times New Roman" pitchFamily="18" charset="0"/>
              </a:rPr>
              <a:t> </a:t>
            </a:r>
            <a:r>
              <a:rPr lang="en-US" sz="2000" dirty="0" err="1">
                <a:solidFill>
                  <a:srgbClr val="000000"/>
                </a:solidFill>
                <a:cs typeface="Times New Roman" pitchFamily="18" charset="0"/>
              </a:rPr>
              <a:t>tâm</a:t>
            </a:r>
            <a:r>
              <a:rPr lang="en-US" sz="2000" dirty="0">
                <a:solidFill>
                  <a:srgbClr val="000000"/>
                </a:solidFill>
                <a:cs typeface="Times New Roman" pitchFamily="18" charset="0"/>
              </a:rPr>
              <a:t> ạ. Con </a:t>
            </a:r>
            <a:r>
              <a:rPr lang="en-US" sz="2000" dirty="0" err="1">
                <a:solidFill>
                  <a:srgbClr val="000000"/>
                </a:solidFill>
                <a:cs typeface="Times New Roman" pitchFamily="18" charset="0"/>
              </a:rPr>
              <a:t>chào</a:t>
            </a:r>
            <a:r>
              <a:rPr lang="en-US" sz="2000" dirty="0">
                <a:solidFill>
                  <a:srgbClr val="000000"/>
                </a:solidFill>
                <a:cs typeface="Times New Roman" pitchFamily="18" charset="0"/>
              </a:rPr>
              <a:t> </a:t>
            </a:r>
            <a:r>
              <a:rPr lang="en-US" sz="2000" dirty="0" err="1">
                <a:solidFill>
                  <a:srgbClr val="000000"/>
                </a:solidFill>
                <a:cs typeface="Times New Roman" pitchFamily="18" charset="0"/>
              </a:rPr>
              <a:t>bố</a:t>
            </a:r>
            <a:r>
              <a:rPr lang="en-US" sz="2000" dirty="0">
                <a:solidFill>
                  <a:srgbClr val="000000"/>
                </a:solidFill>
                <a:cs typeface="Times New Roman" pitchFamily="18" charset="0"/>
              </a:rPr>
              <a:t> </a:t>
            </a:r>
            <a:r>
              <a:rPr lang="en-US" sz="2000" dirty="0" err="1">
                <a:solidFill>
                  <a:srgbClr val="000000"/>
                </a:solidFill>
                <a:cs typeface="Times New Roman" pitchFamily="18" charset="0"/>
              </a:rPr>
              <a:t>mẹ</a:t>
            </a:r>
            <a:r>
              <a:rPr lang="en-US" sz="2000" dirty="0">
                <a:solidFill>
                  <a:srgbClr val="000000"/>
                </a:solidFill>
                <a:cs typeface="Times New Roman" pitchFamily="18" charset="0"/>
              </a:rPr>
              <a:t> con </a:t>
            </a:r>
            <a:r>
              <a:rPr lang="en-US" sz="2000" dirty="0" err="1">
                <a:solidFill>
                  <a:srgbClr val="000000"/>
                </a:solidFill>
                <a:cs typeface="Times New Roman" pitchFamily="18" charset="0"/>
              </a:rPr>
              <a:t>đi</a:t>
            </a:r>
            <a:r>
              <a:rPr lang="vi-VN" sz="2000" dirty="0">
                <a:solidFill>
                  <a:srgbClr val="000000"/>
                </a:solidFill>
                <a:cs typeface="Times New Roman" pitchFamily="18" charset="0"/>
              </a:rPr>
              <a:t> học</a:t>
            </a:r>
            <a:r>
              <a:rPr lang="en-US" sz="2000" dirty="0">
                <a:solidFill>
                  <a:srgbClr val="000000"/>
                </a:solidFill>
                <a:cs typeface="Times New Roman" pitchFamily="18" charset="0"/>
              </a:rPr>
              <a:t> </a:t>
            </a:r>
            <a:r>
              <a:rPr lang="en-US" sz="2000" dirty="0" err="1">
                <a:solidFill>
                  <a:srgbClr val="000000"/>
                </a:solidFill>
                <a:cs typeface="Times New Roman" pitchFamily="18" charset="0"/>
              </a:rPr>
              <a:t>đây</a:t>
            </a:r>
            <a:r>
              <a:rPr lang="en-US" sz="2000" dirty="0">
                <a:solidFill>
                  <a:srgbClr val="000000"/>
                </a:solidFill>
                <a:cs typeface="Times New Roman" pitchFamily="18" charset="0"/>
              </a:rPr>
              <a:t> ạ!</a:t>
            </a:r>
            <a:endParaRPr lang="en-US" sz="2000" dirty="0"/>
          </a:p>
          <a:p>
            <a:pPr algn="ctr"/>
            <a:endParaRPr lang="vi-VN" dirty="0"/>
          </a:p>
        </p:txBody>
      </p:sp>
    </p:spTree>
    <p:extLst>
      <p:ext uri="{BB962C8B-B14F-4D97-AF65-F5344CB8AC3E}">
        <p14:creationId xmlns:p14="http://schemas.microsoft.com/office/powerpoint/2010/main" val="22684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1358</TotalTime>
  <Words>603</Words>
  <Application>Microsoft Office PowerPoint</Application>
  <PresentationFormat>Widescreen</PresentationFormat>
  <Paragraphs>46</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Arial</vt:lpstr>
      <vt:lpstr>Arial-Rounded</vt:lpstr>
      <vt:lpstr>Calibri</vt:lpstr>
      <vt:lpstr>iCiel Cucho</vt:lpstr>
      <vt:lpstr>Times New Roman</vt:lpstr>
      <vt:lpstr>UTM 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192</cp:revision>
  <dcterms:created xsi:type="dcterms:W3CDTF">2021-06-07T06:59:14Z</dcterms:created>
  <dcterms:modified xsi:type="dcterms:W3CDTF">2022-08-24T08:26:22Z</dcterms:modified>
</cp:coreProperties>
</file>