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9" r:id="rId3"/>
    <p:sldId id="270" r:id="rId4"/>
    <p:sldId id="271" r:id="rId5"/>
    <p:sldId id="272" r:id="rId6"/>
    <p:sldId id="273" r:id="rId7"/>
    <p:sldId id="282" r:id="rId8"/>
    <p:sldId id="258" r:id="rId9"/>
    <p:sldId id="259" r:id="rId10"/>
    <p:sldId id="260" r:id="rId11"/>
    <p:sldId id="261" r:id="rId12"/>
    <p:sldId id="274" r:id="rId13"/>
    <p:sldId id="262" r:id="rId14"/>
    <p:sldId id="263" r:id="rId15"/>
    <p:sldId id="275" r:id="rId16"/>
    <p:sldId id="281" r:id="rId17"/>
    <p:sldId id="280" r:id="rId18"/>
    <p:sldId id="278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57C5E-BDDC-473A-A45B-04CE03EBB9B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AAE56-6C72-42C2-A8E8-A40354DD1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782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B884C-8C00-4394-9DB6-15A5CAE11C79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19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927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38E7F-C2E7-44EC-B389-16EE51A1CE6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E3C8-123A-4ED9-AE40-E1ED3032C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0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38E7F-C2E7-44EC-B389-16EE51A1CE6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E3C8-123A-4ED9-AE40-E1ED3032C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38E7F-C2E7-44EC-B389-16EE51A1CE6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E3C8-123A-4ED9-AE40-E1ED3032C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38E7F-C2E7-44EC-B389-16EE51A1CE6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E3C8-123A-4ED9-AE40-E1ED3032C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2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38E7F-C2E7-44EC-B389-16EE51A1CE6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E3C8-123A-4ED9-AE40-E1ED3032C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85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38E7F-C2E7-44EC-B389-16EE51A1CE6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E3C8-123A-4ED9-AE40-E1ED3032C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94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38E7F-C2E7-44EC-B389-16EE51A1CE6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E3C8-123A-4ED9-AE40-E1ED3032C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70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38E7F-C2E7-44EC-B389-16EE51A1CE6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E3C8-123A-4ED9-AE40-E1ED3032C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6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38E7F-C2E7-44EC-B389-16EE51A1CE6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E3C8-123A-4ED9-AE40-E1ED3032C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4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38E7F-C2E7-44EC-B389-16EE51A1CE6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E3C8-123A-4ED9-AE40-E1ED3032C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4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38E7F-C2E7-44EC-B389-16EE51A1CE6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E3C8-123A-4ED9-AE40-E1ED3032C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22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38E7F-C2E7-44EC-B389-16EE51A1CE6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8E3C8-123A-4ED9-AE40-E1ED3032C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9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6.xml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12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slide" Target="slide5.xml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slide" Target="slide4.xml"/><Relationship Id="rId14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4062" y="1017358"/>
            <a:ext cx="8303876" cy="2492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cs typeface="Arial" panose="020B0604020202020204" pitchFamily="34" charset="0"/>
              </a:rPr>
              <a:t> 3</a:t>
            </a:r>
          </a:p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cs typeface="Arial" panose="020B0604020202020204" pitchFamily="34" charset="0"/>
              </a:rPr>
              <a:t>Tập</a:t>
            </a:r>
            <a:r>
              <a:rPr lang="en-US" sz="5199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en-US" sz="5199" b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sz="5199" b="1" dirty="0" err="1">
                <a:solidFill>
                  <a:srgbClr val="FF0000"/>
                </a:solidFill>
                <a:cs typeface="Arial" panose="020B0604020202020204" pitchFamily="34" charset="0"/>
              </a:rPr>
              <a:t>Ôn</a:t>
            </a:r>
            <a:r>
              <a:rPr lang="en-US" sz="5199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cs typeface="Arial" panose="020B0604020202020204" pitchFamily="34" charset="0"/>
              </a:rPr>
              <a:t>chữ</a:t>
            </a:r>
            <a:r>
              <a:rPr lang="en-US" sz="5199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en-US" sz="5199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cs typeface="Arial" panose="020B0604020202020204" pitchFamily="34" charset="0"/>
              </a:rPr>
              <a:t>hoa</a:t>
            </a:r>
            <a:r>
              <a:rPr lang="en-US" sz="5199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199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B,C</a:t>
            </a:r>
          </a:p>
        </p:txBody>
      </p:sp>
    </p:spTree>
    <p:extLst>
      <p:ext uri="{BB962C8B-B14F-4D97-AF65-F5344CB8AC3E}">
        <p14:creationId xmlns:p14="http://schemas.microsoft.com/office/powerpoint/2010/main" val="1135835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453258" y="2180348"/>
            <a:ext cx="3297473" cy="478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3357" t="9120" r="48289"/>
          <a:stretch/>
        </p:blipFill>
        <p:spPr>
          <a:xfrm>
            <a:off x="1645919" y="2286567"/>
            <a:ext cx="3317967" cy="3789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8D7F13-5E7C-499B-BAC2-0309ED064C78}"/>
              </a:ext>
            </a:extLst>
          </p:cNvPr>
          <p:cNvSpPr txBox="1"/>
          <p:nvPr/>
        </p:nvSpPr>
        <p:spPr>
          <a:xfrm>
            <a:off x="1197083" y="1530259"/>
            <a:ext cx="6256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CÁCH VIẾT CHỮ HOA  B: </a:t>
            </a:r>
            <a:endParaRPr lang="en-US" sz="32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9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HLOSBRdk4IBDZloPYwMt15hufBy6bq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948" y="158065"/>
            <a:ext cx="11364686" cy="6392492"/>
          </a:xfrm>
        </p:spPr>
      </p:pic>
    </p:spTree>
    <p:extLst>
      <p:ext uri="{BB962C8B-B14F-4D97-AF65-F5344CB8AC3E}">
        <p14:creationId xmlns:p14="http://schemas.microsoft.com/office/powerpoint/2010/main" val="13300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F2F0BC-D0B5-4F59-A347-EC4969A07A4C}"/>
              </a:ext>
            </a:extLst>
          </p:cNvPr>
          <p:cNvSpPr txBox="1"/>
          <p:nvPr/>
        </p:nvSpPr>
        <p:spPr>
          <a:xfrm>
            <a:off x="658091" y="2481664"/>
            <a:ext cx="45772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98A532-1B0E-480A-8EE8-7B09BA6C6217}"/>
              </a:ext>
            </a:extLst>
          </p:cNvPr>
          <p:cNvSpPr txBox="1"/>
          <p:nvPr/>
        </p:nvSpPr>
        <p:spPr>
          <a:xfrm>
            <a:off x="862149" y="4504690"/>
            <a:ext cx="5355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 Light" panose="020F0302020204030204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vi-VN" sz="2400" dirty="0"/>
              <a:t>là kết hợp của 2 nét cơ bản cong dưới và cong trái nối liền nhau, tạo vòng xoắn to ở đầu chữ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5828243-D5B9-484E-B41A-23614E626FAE}"/>
              </a:ext>
            </a:extLst>
          </p:cNvPr>
          <p:cNvSpPr/>
          <p:nvPr/>
        </p:nvSpPr>
        <p:spPr>
          <a:xfrm>
            <a:off x="306411" y="1081692"/>
            <a:ext cx="5814481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3200" dirty="0">
                <a:solidFill>
                  <a:prstClr val="white"/>
                </a:solidFill>
                <a:latin typeface="HP001 4 hàng" pitchFamily="34" charset="-93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7381EAD-92E0-4DF8-899B-FA3C389B37FA}"/>
              </a:ext>
            </a:extLst>
          </p:cNvPr>
          <p:cNvSpPr/>
          <p:nvPr/>
        </p:nvSpPr>
        <p:spPr>
          <a:xfrm>
            <a:off x="555818" y="3119402"/>
            <a:ext cx="5936422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3200" noProof="0" dirty="0" err="1"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Đó</a:t>
            </a:r>
            <a:r>
              <a:rPr lang="en-US" sz="3200" noProof="0" dirty="0"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là</a:t>
            </a:r>
            <a:r>
              <a:rPr lang="en-US" sz="3200" noProof="0" dirty="0"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nét</a:t>
            </a:r>
            <a:r>
              <a:rPr lang="en-US" sz="3200" noProof="0" dirty="0"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BC82ED-84F5-4B37-9C28-03C95621FFF7}"/>
              </a:ext>
            </a:extLst>
          </p:cNvPr>
          <p:cNvSpPr txBox="1"/>
          <p:nvPr/>
        </p:nvSpPr>
        <p:spPr>
          <a:xfrm>
            <a:off x="4216934" y="169567"/>
            <a:ext cx="3604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460" t="28909" r="42120" b="17589"/>
          <a:stretch/>
        </p:blipFill>
        <p:spPr>
          <a:xfrm>
            <a:off x="6766561" y="1455467"/>
            <a:ext cx="4336868" cy="493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9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RhbujjBXZMkXzucPmv0KeamB6OpDst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2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460" t="26875" r="16734" b="17589"/>
          <a:stretch/>
        </p:blipFill>
        <p:spPr>
          <a:xfrm>
            <a:off x="6118412" y="2205319"/>
            <a:ext cx="5012679" cy="347842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76103" y="347118"/>
            <a:ext cx="8712926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  <a:defRPr/>
            </a:pP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B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l="19523" t="20763" r="19845" b="12961"/>
          <a:stretch/>
        </p:blipFill>
        <p:spPr>
          <a:xfrm>
            <a:off x="484094" y="2205319"/>
            <a:ext cx="5517362" cy="339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11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92" y="544100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tên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riêng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</a:t>
            </a:r>
            <a:endParaRPr lang="en-US" dirty="0">
              <a:latin typeface="UTM Avo (Headings)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855" t="33737" r="13291" b="748"/>
          <a:stretch/>
        </p:blipFill>
        <p:spPr>
          <a:xfrm>
            <a:off x="1306287" y="1869663"/>
            <a:ext cx="8585618" cy="466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98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279" y="-79486"/>
            <a:ext cx="5514159" cy="132556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Giới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thiệu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r>
              <a:rPr lang="en-US" sz="3200" b="1" dirty="0">
                <a:solidFill>
                  <a:srgbClr val="FF0000"/>
                </a:solidFill>
              </a:rPr>
              <a:t> Cao </a:t>
            </a:r>
            <a:r>
              <a:rPr lang="en-US" sz="3200" b="1" dirty="0" err="1">
                <a:solidFill>
                  <a:srgbClr val="FF0000"/>
                </a:solidFill>
              </a:rPr>
              <a:t>Bằng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5581" y="949878"/>
            <a:ext cx="5714865" cy="3035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99" y="949878"/>
            <a:ext cx="5381858" cy="3035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99" y="3985791"/>
            <a:ext cx="5381858" cy="26386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582" y="3985792"/>
            <a:ext cx="5714864" cy="278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32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4496" t="29046" r="36280" b="59082"/>
          <a:stretch/>
        </p:blipFill>
        <p:spPr>
          <a:xfrm>
            <a:off x="1650054" y="2795781"/>
            <a:ext cx="9039276" cy="2200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5505" y="3187335"/>
            <a:ext cx="515878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Trẻ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búp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trên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cành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31208" y="3896116"/>
            <a:ext cx="76418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Biết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biết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ngủ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biết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hành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ngoan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226707"/>
            <a:ext cx="12192000" cy="113682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5591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360" y="1261481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60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6592" y="-1128424"/>
            <a:ext cx="6264680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557559"/>
            <a:ext cx="5215801" cy="530044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778645" y="155755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66618" y="3103978"/>
            <a:ext cx="5944848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501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476" y="-133736"/>
            <a:ext cx="6173581" cy="668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5338255"/>
            <a:ext cx="1590536" cy="165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5517911"/>
            <a:ext cx="1465584" cy="166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600117"/>
            <a:ext cx="3210984" cy="343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61" y="808568"/>
            <a:ext cx="1209940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61" y="808568"/>
            <a:ext cx="1209940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29" y="22075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29" y="22075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55" y="6962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54" y="696285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39" y="1742017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39" y="174606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4" action="ppaction://hlinksldjump"/>
          </p:cNvPr>
          <p:cNvSpPr/>
          <p:nvPr/>
        </p:nvSpPr>
        <p:spPr>
          <a:xfrm>
            <a:off x="11141834" y="179947"/>
            <a:ext cx="846068" cy="419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8094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40035 0.61328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7" y="3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L -0.20642 0.37963 " pathEditMode="relative" rAng="0" ptsTypes="AA">
                                      <p:cBhvr>
                                        <p:cTn id="19" dur="2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0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60782 0.585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9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6914E-7 L -0.43472 0.417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36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37" y="599250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920756CA-EFF3-4591-8938-746E7F02DA1D}"/>
              </a:ext>
            </a:extLst>
          </p:cNvPr>
          <p:cNvSpPr/>
          <p:nvPr/>
        </p:nvSpPr>
        <p:spPr>
          <a:xfrm>
            <a:off x="1589649" y="1502834"/>
            <a:ext cx="6824785" cy="2253164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A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vừa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99934B2F-3BA7-4073-A71F-007FCE90CCD8}"/>
              </a:ext>
            </a:extLst>
          </p:cNvPr>
          <p:cNvSpPr/>
          <p:nvPr/>
        </p:nvSpPr>
        <p:spPr>
          <a:xfrm>
            <a:off x="4836353" y="3967588"/>
            <a:ext cx="5556741" cy="2855914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err="1">
                <a:solidFill>
                  <a:srgbClr val="C00000"/>
                </a:solidFill>
              </a:rPr>
              <a:t>Chữ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err="1">
                <a:solidFill>
                  <a:srgbClr val="C00000"/>
                </a:solidFill>
              </a:rPr>
              <a:t>hoa</a:t>
            </a:r>
            <a:r>
              <a:rPr lang="en-US" sz="4000">
                <a:solidFill>
                  <a:srgbClr val="C00000"/>
                </a:solidFill>
              </a:rPr>
              <a:t>  A cỡ </a:t>
            </a:r>
            <a:r>
              <a:rPr lang="en-US" sz="4000" dirty="0" err="1">
                <a:solidFill>
                  <a:srgbClr val="C00000"/>
                </a:solidFill>
              </a:rPr>
              <a:t>vừa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cao</a:t>
            </a:r>
            <a:r>
              <a:rPr lang="en-US" sz="4000" dirty="0">
                <a:solidFill>
                  <a:srgbClr val="C00000"/>
                </a:solidFill>
              </a:rPr>
              <a:t> 5 ô li.</a:t>
            </a:r>
          </a:p>
        </p:txBody>
      </p:sp>
    </p:spTree>
    <p:extLst>
      <p:ext uri="{BB962C8B-B14F-4D97-AF65-F5344CB8AC3E}">
        <p14:creationId xmlns:p14="http://schemas.microsoft.com/office/powerpoint/2010/main" val="267676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09" y="2310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37" y="599250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Callout 1">
            <a:extLst>
              <a:ext uri="{FF2B5EF4-FFF2-40B4-BE49-F238E27FC236}">
                <a16:creationId xmlns:a16="http://schemas.microsoft.com/office/drawing/2014/main" id="{5BB1FBE4-7550-4410-BA6E-027965488F86}"/>
              </a:ext>
            </a:extLst>
          </p:cNvPr>
          <p:cNvSpPr/>
          <p:nvPr/>
        </p:nvSpPr>
        <p:spPr>
          <a:xfrm>
            <a:off x="2007946" y="1685069"/>
            <a:ext cx="6840633" cy="2389981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A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8" name="Oval Callout 3">
            <a:extLst>
              <a:ext uri="{FF2B5EF4-FFF2-40B4-BE49-F238E27FC236}">
                <a16:creationId xmlns:a16="http://schemas.microsoft.com/office/drawing/2014/main" id="{A8C576A0-2CB6-4EB0-8468-FC0044BC7320}"/>
              </a:ext>
            </a:extLst>
          </p:cNvPr>
          <p:cNvSpPr/>
          <p:nvPr/>
        </p:nvSpPr>
        <p:spPr>
          <a:xfrm>
            <a:off x="5008564" y="4561582"/>
            <a:ext cx="5603132" cy="1945579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cs typeface="Times New Roman" panose="02020603050405020304" pitchFamily="18" charset="0"/>
              </a:rPr>
              <a:t>hoa</a:t>
            </a:r>
            <a:r>
              <a:rPr lang="en-US" sz="4000">
                <a:solidFill>
                  <a:srgbClr val="FF0000"/>
                </a:solidFill>
                <a:cs typeface="Times New Roman" panose="02020603050405020304" pitchFamily="18" charset="0"/>
              </a:rPr>
              <a:t>  A cỡ </a:t>
            </a:r>
            <a:r>
              <a:rPr 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2,5 ô li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37" y="599250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Callout 4">
            <a:extLst>
              <a:ext uri="{FF2B5EF4-FFF2-40B4-BE49-F238E27FC236}">
                <a16:creationId xmlns:a16="http://schemas.microsoft.com/office/drawing/2014/main" id="{18406EBC-5937-42C0-9225-2674D89F07B1}"/>
              </a:ext>
            </a:extLst>
          </p:cNvPr>
          <p:cNvSpPr/>
          <p:nvPr/>
        </p:nvSpPr>
        <p:spPr>
          <a:xfrm>
            <a:off x="1983544" y="1357264"/>
            <a:ext cx="4587046" cy="2852737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A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gồm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Oval Callout 5">
            <a:extLst>
              <a:ext uri="{FF2B5EF4-FFF2-40B4-BE49-F238E27FC236}">
                <a16:creationId xmlns:a16="http://schemas.microsoft.com/office/drawing/2014/main" id="{24DC5B6E-B690-4B19-8FF3-759F3C9D59EA}"/>
              </a:ext>
            </a:extLst>
          </p:cNvPr>
          <p:cNvSpPr/>
          <p:nvPr/>
        </p:nvSpPr>
        <p:spPr>
          <a:xfrm>
            <a:off x="3978671" y="4421088"/>
            <a:ext cx="6350849" cy="198691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err="1">
                <a:solidFill>
                  <a:srgbClr val="FF0000"/>
                </a:solidFill>
                <a:cs typeface="Times New Roman" panose="02020603050405020304" pitchFamily="18" charset="0"/>
              </a:rPr>
              <a:t>Chữ</a:t>
            </a:r>
            <a:r>
              <a:rPr lang="en-US" sz="4000">
                <a:solidFill>
                  <a:srgbClr val="FF0000"/>
                </a:solidFill>
                <a:cs typeface="Times New Roman" panose="02020603050405020304" pitchFamily="18" charset="0"/>
              </a:rPr>
              <a:t>  A gồm 3 </a:t>
            </a:r>
            <a:r>
              <a:rPr 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1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42334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37" y="599250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Hình ảnh 8">
            <a:extLst>
              <a:ext uri="{FF2B5EF4-FFF2-40B4-BE49-F238E27FC236}">
                <a16:creationId xmlns:a16="http://schemas.microsoft.com/office/drawing/2014/main" id="{FFF83019-F54F-4C7B-9A76-EB601F0ED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4"/>
            <a:ext cx="12192000" cy="6450037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DF2C1B16-D18C-4A22-9506-C1085C46EB06}"/>
              </a:ext>
            </a:extLst>
          </p:cNvPr>
          <p:cNvSpPr/>
          <p:nvPr/>
        </p:nvSpPr>
        <p:spPr>
          <a:xfrm>
            <a:off x="1868604" y="167773"/>
            <a:ext cx="5613987" cy="2514598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A ?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58226121-B697-488B-B480-5F8439E48FEF}"/>
              </a:ext>
            </a:extLst>
          </p:cNvPr>
          <p:cNvSpPr/>
          <p:nvPr/>
        </p:nvSpPr>
        <p:spPr>
          <a:xfrm>
            <a:off x="5074670" y="2560452"/>
            <a:ext cx="6889349" cy="3945413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7200"/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móc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hơi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lượn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2 :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móc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lượn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425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1465217" y="3187337"/>
            <a:ext cx="10515600" cy="1325563"/>
          </a:xfrm>
        </p:spPr>
        <p:txBody>
          <a:bodyPr/>
          <a:lstStyle/>
          <a:p>
            <a:r>
              <a:rPr lang="en-US" b="1" u="sng" dirty="0" err="1"/>
              <a:t>Tập</a:t>
            </a:r>
            <a:r>
              <a:rPr lang="en-US" b="1" u="sng" dirty="0"/>
              <a:t> </a:t>
            </a:r>
            <a:r>
              <a:rPr lang="en-US" b="1" u="sng" dirty="0" err="1"/>
              <a:t>viết</a:t>
            </a:r>
            <a:r>
              <a:rPr lang="en-US" b="1" u="sng" dirty="0"/>
              <a:t> </a:t>
            </a:r>
            <a:r>
              <a:rPr lang="en-US" b="1" dirty="0"/>
              <a:t>:  </a:t>
            </a:r>
            <a:r>
              <a:rPr lang="en-US" b="1" dirty="0" err="1"/>
              <a:t>Ôn</a:t>
            </a:r>
            <a:r>
              <a:rPr lang="en-US" b="1" dirty="0"/>
              <a:t> </a:t>
            </a:r>
            <a:r>
              <a:rPr lang="en-US" b="1" dirty="0" err="1"/>
              <a:t>chữ</a:t>
            </a:r>
            <a:r>
              <a:rPr lang="en-US" b="1" dirty="0"/>
              <a:t> </a:t>
            </a:r>
            <a:r>
              <a:rPr lang="en-US" b="1" dirty="0" err="1"/>
              <a:t>viết</a:t>
            </a:r>
            <a:r>
              <a:rPr lang="en-US" b="1" dirty="0"/>
              <a:t>  </a:t>
            </a:r>
            <a:r>
              <a:rPr lang="en-US" b="1" dirty="0" err="1"/>
              <a:t>hoa</a:t>
            </a:r>
            <a:r>
              <a:rPr lang="en-US" b="1" dirty="0"/>
              <a:t> </a:t>
            </a:r>
            <a:r>
              <a:rPr lang="en-US" b="1" dirty="0">
                <a:latin typeface="HP001 4 hàng" panose="020B0603050302020204" pitchFamily="34" charset="0"/>
              </a:rPr>
              <a:t>B,C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360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87" t="20763" r="12980" b="12961"/>
          <a:stretch/>
        </p:blipFill>
        <p:spPr>
          <a:xfrm>
            <a:off x="1375569" y="1325563"/>
            <a:ext cx="8653072" cy="4164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876761" y="5932774"/>
            <a:ext cx="12114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B ?</a:t>
            </a:r>
          </a:p>
        </p:txBody>
      </p:sp>
    </p:spTree>
    <p:extLst>
      <p:ext uri="{BB962C8B-B14F-4D97-AF65-F5344CB8AC3E}">
        <p14:creationId xmlns:p14="http://schemas.microsoft.com/office/powerpoint/2010/main" val="2957914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F2F0BC-D0B5-4F59-A347-EC4969A07A4C}"/>
              </a:ext>
            </a:extLst>
          </p:cNvPr>
          <p:cNvSpPr txBox="1"/>
          <p:nvPr/>
        </p:nvSpPr>
        <p:spPr>
          <a:xfrm>
            <a:off x="658091" y="2481664"/>
            <a:ext cx="45772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98A532-1B0E-480A-8EE8-7B09BA6C6217}"/>
              </a:ext>
            </a:extLst>
          </p:cNvPr>
          <p:cNvSpPr txBox="1"/>
          <p:nvPr/>
        </p:nvSpPr>
        <p:spPr>
          <a:xfrm>
            <a:off x="658091" y="3998878"/>
            <a:ext cx="60827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altLang="en-US" sz="1000" dirty="0"/>
          </a:p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5828243-D5B9-484E-B41A-23614E626FAE}"/>
              </a:ext>
            </a:extLst>
          </p:cNvPr>
          <p:cNvSpPr/>
          <p:nvPr/>
        </p:nvSpPr>
        <p:spPr>
          <a:xfrm>
            <a:off x="306411" y="1081692"/>
            <a:ext cx="5814481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dirty="0">
                <a:latin typeface="HP001 4 hàng" pitchFamily="34" charset="-93"/>
                <a:cs typeface="Times New Roman" panose="02020603050405020304" pitchFamily="18" charset="0"/>
              </a:rPr>
              <a:t>B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7381EAD-92E0-4DF8-899B-FA3C389B37FA}"/>
              </a:ext>
            </a:extLst>
          </p:cNvPr>
          <p:cNvSpPr/>
          <p:nvPr/>
        </p:nvSpPr>
        <p:spPr>
          <a:xfrm>
            <a:off x="555818" y="3119402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BC82ED-84F5-4B37-9C28-03C95621FFF7}"/>
              </a:ext>
            </a:extLst>
          </p:cNvPr>
          <p:cNvSpPr txBox="1"/>
          <p:nvPr/>
        </p:nvSpPr>
        <p:spPr>
          <a:xfrm>
            <a:off x="4216934" y="169567"/>
            <a:ext cx="3604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B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357" t="9120" r="48289"/>
          <a:stretch/>
        </p:blipFill>
        <p:spPr>
          <a:xfrm>
            <a:off x="7014753" y="2481664"/>
            <a:ext cx="3317967" cy="378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8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359</Words>
  <Application>Microsoft Office PowerPoint</Application>
  <PresentationFormat>Widescreen</PresentationFormat>
  <Paragraphs>41</Paragraphs>
  <Slides>19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Arial</vt:lpstr>
      <vt:lpstr>Arial-Rounded</vt:lpstr>
      <vt:lpstr>Calibri</vt:lpstr>
      <vt:lpstr>Calibri Light</vt:lpstr>
      <vt:lpstr>HP001 4 hàng</vt:lpstr>
      <vt:lpstr>Times New Roman</vt:lpstr>
      <vt:lpstr>UTM Avo (Body)</vt:lpstr>
      <vt:lpstr>UTM Avo (Headings)</vt:lpstr>
      <vt:lpstr>Office Theme</vt:lpstr>
      <vt:lpstr>Tuần 3 Tập viết: Ôn chữ viết hoa B,C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viết :  Ôn chữ viết  hoa B,C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tên riêng </vt:lpstr>
      <vt:lpstr>Giới thiệu về Cao Bằng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3 Tập viết: Ôn chữ viết hoa B,C</dc:title>
  <dc:creator>HONG QUYEN</dc:creator>
  <cp:lastModifiedBy>admin</cp:lastModifiedBy>
  <cp:revision>14</cp:revision>
  <dcterms:created xsi:type="dcterms:W3CDTF">2022-08-23T13:02:27Z</dcterms:created>
  <dcterms:modified xsi:type="dcterms:W3CDTF">2025-10-05T05:10:03Z</dcterms:modified>
</cp:coreProperties>
</file>