
<file path=[Content_Types].xml><?xml version="1.0" encoding="utf-8"?>
<Types xmlns="http://schemas.openxmlformats.org/package/2006/content-types">
  <Default Extension="emf" ContentType="image/x-emf"/>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7"/>
  </p:notesMasterIdLst>
  <p:handoutMasterIdLst>
    <p:handoutMasterId r:id="rId18"/>
  </p:handoutMasterIdLst>
  <p:sldIdLst>
    <p:sldId id="450" r:id="rId2"/>
    <p:sldId id="451" r:id="rId3"/>
    <p:sldId id="461" r:id="rId4"/>
    <p:sldId id="453" r:id="rId5"/>
    <p:sldId id="464" r:id="rId6"/>
    <p:sldId id="488" r:id="rId7"/>
    <p:sldId id="489" r:id="rId8"/>
    <p:sldId id="469" r:id="rId9"/>
    <p:sldId id="472" r:id="rId10"/>
    <p:sldId id="256" r:id="rId11"/>
    <p:sldId id="257" r:id="rId12"/>
    <p:sldId id="261" r:id="rId13"/>
    <p:sldId id="473" r:id="rId14"/>
    <p:sldId id="475" r:id="rId15"/>
    <p:sldId id="474" r:id="rId16"/>
  </p:sldIdLst>
  <p:sldSz cx="9144000" cy="5143500" type="screen16x9"/>
  <p:notesSz cx="6858000" cy="9144000"/>
  <p:custDataLst>
    <p:tags r:id="rId19"/>
  </p:custDataLst>
  <p:defaultTextStyle>
    <a:defPPr>
      <a:defRPr lang="zh-CN"/>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99"/>
    <a:srgbClr val="008000"/>
    <a:srgbClr val="E8959F"/>
    <a:srgbClr val="0000FF"/>
    <a:srgbClr val="341213"/>
    <a:srgbClr val="4DC8F5"/>
    <a:srgbClr val="FFF9D1"/>
    <a:srgbClr val="0099FF"/>
    <a:srgbClr val="F57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6691" autoAdjust="0"/>
  </p:normalViewPr>
  <p:slideViewPr>
    <p:cSldViewPr>
      <p:cViewPr varScale="1">
        <p:scale>
          <a:sx n="103" d="100"/>
          <a:sy n="103" d="100"/>
        </p:scale>
        <p:origin x="946" y="7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94" d="100"/>
          <a:sy n="94"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D2DCF-D198-4B9C-92FF-7101EEC347B6}" type="datetimeFigureOut">
              <a:rPr lang="zh-CN" altLang="en-US" smtClean="0"/>
              <a:t>2025/10/6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3B0940-DA8D-442A-8B31-84DA8CA060F3}" type="slidenum">
              <a:rPr lang="zh-CN" altLang="en-US" smtClean="0"/>
              <a:t>‹#›</a:t>
            </a:fld>
            <a:endParaRPr lang="zh-CN" altLang="en-US"/>
          </a:p>
        </p:txBody>
      </p:sp>
    </p:spTree>
    <p:extLst>
      <p:ext uri="{BB962C8B-B14F-4D97-AF65-F5344CB8AC3E}">
        <p14:creationId xmlns:p14="http://schemas.microsoft.com/office/powerpoint/2010/main" val="3446475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EFC2C-4F6E-4872-8EE0-24AACB29B952}" type="datetimeFigureOut">
              <a:rPr lang="zh-CN" altLang="en-US" smtClean="0"/>
              <a:t>2025/10/6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E39EF-C0E5-4896-B9D3-7E7938E4611D}" type="slidenum">
              <a:rPr lang="zh-CN" altLang="en-US" smtClean="0"/>
              <a:t>‹#›</a:t>
            </a:fld>
            <a:endParaRPr lang="zh-CN" altLang="en-US"/>
          </a:p>
        </p:txBody>
      </p:sp>
    </p:spTree>
    <p:extLst>
      <p:ext uri="{BB962C8B-B14F-4D97-AF65-F5344CB8AC3E}">
        <p14:creationId xmlns:p14="http://schemas.microsoft.com/office/powerpoint/2010/main" val="2804515609"/>
      </p:ext>
    </p:extLst>
  </p:cSld>
  <p:clrMap bg1="lt1" tx1="dk1" bg2="lt2" tx2="dk2" accent1="accent1" accent2="accent2" accent3="accent3" accent4="accent4" accent5="accent5" accent6="accent6" hlink="hlink" folHlink="folHlink"/>
  <p:notesStyle>
    <a:lvl1pPr marL="0" algn="l" defTabSz="913905" rtl="0" eaLnBrk="1" latinLnBrk="0" hangingPunct="1">
      <a:defRPr sz="1200" kern="1200">
        <a:solidFill>
          <a:schemeClr val="tx1"/>
        </a:solidFill>
        <a:latin typeface="+mn-lt"/>
        <a:ea typeface="+mn-ea"/>
        <a:cs typeface="+mn-cs"/>
      </a:defRPr>
    </a:lvl1pPr>
    <a:lvl2pPr marL="456938" algn="l" defTabSz="913905" rtl="0" eaLnBrk="1" latinLnBrk="0" hangingPunct="1">
      <a:defRPr sz="1200" kern="1200">
        <a:solidFill>
          <a:schemeClr val="tx1"/>
        </a:solidFill>
        <a:latin typeface="+mn-lt"/>
        <a:ea typeface="+mn-ea"/>
        <a:cs typeface="+mn-cs"/>
      </a:defRPr>
    </a:lvl2pPr>
    <a:lvl3pPr marL="913905" algn="l" defTabSz="913905" rtl="0" eaLnBrk="1" latinLnBrk="0" hangingPunct="1">
      <a:defRPr sz="1200" kern="1200">
        <a:solidFill>
          <a:schemeClr val="tx1"/>
        </a:solidFill>
        <a:latin typeface="+mn-lt"/>
        <a:ea typeface="+mn-ea"/>
        <a:cs typeface="+mn-cs"/>
      </a:defRPr>
    </a:lvl3pPr>
    <a:lvl4pPr marL="1370852" algn="l" defTabSz="913905" rtl="0" eaLnBrk="1" latinLnBrk="0" hangingPunct="1">
      <a:defRPr sz="1200" kern="1200">
        <a:solidFill>
          <a:schemeClr val="tx1"/>
        </a:solidFill>
        <a:latin typeface="+mn-lt"/>
        <a:ea typeface="+mn-ea"/>
        <a:cs typeface="+mn-cs"/>
      </a:defRPr>
    </a:lvl4pPr>
    <a:lvl5pPr marL="1827809" algn="l" defTabSz="913905" rtl="0" eaLnBrk="1" latinLnBrk="0" hangingPunct="1">
      <a:defRPr sz="1200" kern="1200">
        <a:solidFill>
          <a:schemeClr val="tx1"/>
        </a:solidFill>
        <a:latin typeface="+mn-lt"/>
        <a:ea typeface="+mn-ea"/>
        <a:cs typeface="+mn-cs"/>
      </a:defRPr>
    </a:lvl5pPr>
    <a:lvl6pPr marL="2284746" algn="l" defTabSz="913905" rtl="0" eaLnBrk="1" latinLnBrk="0" hangingPunct="1">
      <a:defRPr sz="1200" kern="1200">
        <a:solidFill>
          <a:schemeClr val="tx1"/>
        </a:solidFill>
        <a:latin typeface="+mn-lt"/>
        <a:ea typeface="+mn-ea"/>
        <a:cs typeface="+mn-cs"/>
      </a:defRPr>
    </a:lvl6pPr>
    <a:lvl7pPr marL="2741684" algn="l" defTabSz="913905" rtl="0" eaLnBrk="1" latinLnBrk="0" hangingPunct="1">
      <a:defRPr sz="1200" kern="1200">
        <a:solidFill>
          <a:schemeClr val="tx1"/>
        </a:solidFill>
        <a:latin typeface="+mn-lt"/>
        <a:ea typeface="+mn-ea"/>
        <a:cs typeface="+mn-cs"/>
      </a:defRPr>
    </a:lvl7pPr>
    <a:lvl8pPr marL="3198640" algn="l" defTabSz="913905" rtl="0" eaLnBrk="1" latinLnBrk="0" hangingPunct="1">
      <a:defRPr sz="1200" kern="1200">
        <a:solidFill>
          <a:schemeClr val="tx1"/>
        </a:solidFill>
        <a:latin typeface="+mn-lt"/>
        <a:ea typeface="+mn-ea"/>
        <a:cs typeface="+mn-cs"/>
      </a:defRPr>
    </a:lvl8pPr>
    <a:lvl9pPr marL="3655588" algn="l" defTabSz="9139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76085" y="-68173"/>
            <a:ext cx="9460266" cy="5321400"/>
          </a:xfrm>
          <a:prstGeom prst="rect">
            <a:avLst/>
          </a:prstGeom>
          <a:noFill/>
          <a:ln>
            <a:noFill/>
          </a:ln>
        </p:spPr>
      </p:pic>
      <p:sp>
        <p:nvSpPr>
          <p:cNvPr id="13" name="Google Shape;13;p7"/>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sp>
        <p:nvSpPr>
          <p:cNvPr id="15" name="Google Shape;15;p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10/6/2025</a:t>
            </a:fld>
            <a:endParaRPr lang="en-US"/>
          </a:p>
        </p:txBody>
      </p:sp>
      <p:sp>
        <p:nvSpPr>
          <p:cNvPr id="16" name="Google Shape;16;p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1972023" y="1447948"/>
            <a:ext cx="639017" cy="639017"/>
          </a:xfrm>
          <a:prstGeom prst="ellipse">
            <a:avLst/>
          </a:prstGeom>
          <a:solidFill>
            <a:srgbClr val="FEE59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1972023" y="1447948"/>
            <a:ext cx="639017" cy="6390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a:extLst>
              <a:ext uri="{FF2B5EF4-FFF2-40B4-BE49-F238E27FC236}">
                <a16:creationId xmlns:a16="http://schemas.microsoft.com/office/drawing/2014/main" id="{55BF17BB-90D7-48D1-A408-C4A17A18C95C}"/>
              </a:ext>
            </a:extLst>
          </p:cNvPr>
          <p:cNvSpPr/>
          <p:nvPr userDrawn="1"/>
        </p:nvSpPr>
        <p:spPr>
          <a:xfrm>
            <a:off x="8354893" y="2"/>
            <a:ext cx="865195" cy="105507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83837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 y="1504"/>
            <a:ext cx="9138659" cy="5140496"/>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155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 y="1504"/>
            <a:ext cx="9138659" cy="5140496"/>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3887391" y="74058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629841" y="1543052"/>
            <a:ext cx="2949178" cy="2858691"/>
          </a:xfrm>
        </p:spPr>
        <p:txBody>
          <a:bodyPr/>
          <a:lstStyle>
            <a:lvl1pPr marL="0" indent="0">
              <a:buNone/>
              <a:defRPr sz="1200"/>
            </a:lvl1pPr>
            <a:lvl2pPr marL="342767" indent="0">
              <a:buNone/>
              <a:defRPr sz="1100"/>
            </a:lvl2pPr>
            <a:lvl3pPr marL="685545" indent="0">
              <a:buNone/>
              <a:defRPr sz="900"/>
            </a:lvl3pPr>
            <a:lvl4pPr marL="1028318" indent="0">
              <a:buNone/>
              <a:defRPr sz="800"/>
            </a:lvl4pPr>
            <a:lvl5pPr marL="1371090" indent="0">
              <a:buNone/>
              <a:defRPr sz="800"/>
            </a:lvl5pPr>
            <a:lvl6pPr marL="1713869" indent="0">
              <a:buNone/>
              <a:defRPr sz="800"/>
            </a:lvl6pPr>
            <a:lvl7pPr marL="2056634" indent="0">
              <a:buNone/>
              <a:defRPr sz="800"/>
            </a:lvl7pPr>
            <a:lvl8pPr marL="2399400" indent="0">
              <a:buNone/>
              <a:defRPr sz="800"/>
            </a:lvl8pPr>
            <a:lvl9pPr marL="2742167"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599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 y="1504"/>
            <a:ext cx="9138659" cy="5140496"/>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3887391" y="740584"/>
            <a:ext cx="4629150" cy="3655219"/>
          </a:xfrm>
        </p:spPr>
        <p:txBody>
          <a:bodyPr/>
          <a:lstStyle>
            <a:lvl1pPr marL="0" indent="0">
              <a:buNone/>
              <a:defRPr sz="2400"/>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629841" y="1543052"/>
            <a:ext cx="2949178" cy="2858691"/>
          </a:xfrm>
        </p:spPr>
        <p:txBody>
          <a:bodyPr/>
          <a:lstStyle>
            <a:lvl1pPr marL="0" indent="0">
              <a:buNone/>
              <a:defRPr sz="1200"/>
            </a:lvl1pPr>
            <a:lvl2pPr marL="342767" indent="0">
              <a:buNone/>
              <a:defRPr sz="1100"/>
            </a:lvl2pPr>
            <a:lvl3pPr marL="685545" indent="0">
              <a:buNone/>
              <a:defRPr sz="900"/>
            </a:lvl3pPr>
            <a:lvl4pPr marL="1028318" indent="0">
              <a:buNone/>
              <a:defRPr sz="800"/>
            </a:lvl4pPr>
            <a:lvl5pPr marL="1371090" indent="0">
              <a:buNone/>
              <a:defRPr sz="800"/>
            </a:lvl5pPr>
            <a:lvl6pPr marL="1713869" indent="0">
              <a:buNone/>
              <a:defRPr sz="800"/>
            </a:lvl6pPr>
            <a:lvl7pPr marL="2056634" indent="0">
              <a:buNone/>
              <a:defRPr sz="800"/>
            </a:lvl7pPr>
            <a:lvl8pPr marL="2399400" indent="0">
              <a:buNone/>
              <a:defRPr sz="800"/>
            </a:lvl8pPr>
            <a:lvl9pPr marL="2742167"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6983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76085" y="-68173"/>
            <a:ext cx="9460266" cy="5321400"/>
          </a:xfrm>
          <a:prstGeom prst="rect">
            <a:avLst/>
          </a:prstGeom>
          <a:noFill/>
          <a:ln>
            <a:noFill/>
          </a:ln>
        </p:spPr>
      </p:pic>
      <p:sp>
        <p:nvSpPr>
          <p:cNvPr id="15" name="Google Shape;15;p7"/>
          <p:cNvSpPr txBox="1">
            <a:spLocks noGrp="1"/>
          </p:cNvSpPr>
          <p:nvPr>
            <p:ph type="dt" idx="10"/>
          </p:nvPr>
        </p:nvSpPr>
        <p:spPr>
          <a:xfrm>
            <a:off x="628651"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10/6/2025</a:t>
            </a:fld>
            <a:endParaRPr lang="en-US"/>
          </a:p>
        </p:txBody>
      </p:sp>
      <p:sp>
        <p:nvSpPr>
          <p:cNvPr id="16" name="Google Shape;16;p7"/>
          <p:cNvSpPr txBox="1">
            <a:spLocks noGrp="1"/>
          </p:cNvSpPr>
          <p:nvPr>
            <p:ph type="ftr" idx="11"/>
          </p:nvPr>
        </p:nvSpPr>
        <p:spPr>
          <a:xfrm>
            <a:off x="3028951"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1972023" y="1447948"/>
            <a:ext cx="639017" cy="639017"/>
          </a:xfrm>
          <a:prstGeom prst="ellipse">
            <a:avLst/>
          </a:prstGeom>
          <a:solidFill>
            <a:srgbClr val="FEE599"/>
          </a:solidFill>
          <a:ln>
            <a:noFill/>
          </a:ln>
        </p:spPr>
        <p:txBody>
          <a:bodyPr spcFirstLastPara="1" wrap="square" lIns="68560" tIns="34271" rIns="68560" bIns="34271"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C94BE59B-8762-4673-A68F-7BB4BC8F730A}"/>
              </a:ext>
            </a:extLst>
          </p:cNvPr>
          <p:cNvSpPr/>
          <p:nvPr userDrawn="1"/>
        </p:nvSpPr>
        <p:spPr>
          <a:xfrm>
            <a:off x="8351171" y="102395"/>
            <a:ext cx="865195" cy="105507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961668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3" y="15484"/>
            <a:ext cx="9138659" cy="5112536"/>
          </a:xfrm>
          <a:prstGeom prst="rect">
            <a:avLst/>
          </a:prstGeom>
          <a:noFill/>
          <a:ln>
            <a:noFill/>
          </a:ln>
        </p:spPr>
      </p:pic>
      <p:sp>
        <p:nvSpPr>
          <p:cNvPr id="23" name="Google Shape;23;p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10/6/2025</a:t>
            </a:fld>
            <a:endParaRPr lang="en-US"/>
          </a:p>
        </p:txBody>
      </p:sp>
      <p:sp>
        <p:nvSpPr>
          <p:cNvPr id="24" name="Google Shape;24;p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7082386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7143" y="1504"/>
            <a:ext cx="9124379" cy="5140496"/>
          </a:xfrm>
          <a:prstGeom prst="rect">
            <a:avLst/>
          </a:prstGeom>
          <a:noFill/>
          <a:ln>
            <a:noFill/>
          </a:ln>
        </p:spPr>
      </p:pic>
    </p:spTree>
    <p:extLst>
      <p:ext uri="{BB962C8B-B14F-4D97-AF65-F5344CB8AC3E}">
        <p14:creationId xmlns:p14="http://schemas.microsoft.com/office/powerpoint/2010/main" val="41154354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7143" y="1505"/>
            <a:ext cx="9124379" cy="5140495"/>
          </a:xfrm>
          <a:prstGeom prst="rect">
            <a:avLst/>
          </a:prstGeom>
          <a:noFill/>
          <a:ln>
            <a:noFill/>
          </a:ln>
        </p:spPr>
      </p:pic>
      <p:sp>
        <p:nvSpPr>
          <p:cNvPr id="37" name="Google Shape;37;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10/6/2025</a:t>
            </a:fld>
            <a:endParaRPr lang="en-US"/>
          </a:p>
        </p:txBody>
      </p:sp>
      <p:sp>
        <p:nvSpPr>
          <p:cNvPr id="38" name="Google Shape;38;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2280130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1_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23825" y="-51619"/>
            <a:ext cx="9385098" cy="5250404"/>
          </a:xfrm>
          <a:prstGeom prst="rect">
            <a:avLst/>
          </a:prstGeom>
          <a:noFill/>
          <a:ln>
            <a:noFill/>
          </a:ln>
        </p:spPr>
      </p:pic>
      <p:sp>
        <p:nvSpPr>
          <p:cNvPr id="46" name="Google Shape;46;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10/6/2025</a:t>
            </a:fld>
            <a:endParaRPr lang="en-US"/>
          </a:p>
        </p:txBody>
      </p:sp>
      <p:sp>
        <p:nvSpPr>
          <p:cNvPr id="47" name="Google Shape;47;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8188408" y="139708"/>
            <a:ext cx="963488" cy="963488"/>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11471022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6" y="-68173"/>
            <a:ext cx="9460268" cy="53214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143000" y="2701528"/>
            <a:ext cx="6858000" cy="1241822"/>
          </a:xfrm>
        </p:spPr>
        <p:txBody>
          <a:bodyPr/>
          <a:lstStyle>
            <a:lvl1pPr marL="0" indent="0" algn="ctr">
              <a:buNone/>
              <a:defRPr sz="1800"/>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1972036" y="1447961"/>
            <a:ext cx="639017" cy="6390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a:solidFill>
                <a:prstClr val="white"/>
              </a:solidFill>
            </a:endParaRPr>
          </a:p>
        </p:txBody>
      </p:sp>
    </p:spTree>
    <p:extLst>
      <p:ext uri="{BB962C8B-B14F-4D97-AF65-F5344CB8AC3E}">
        <p14:creationId xmlns:p14="http://schemas.microsoft.com/office/powerpoint/2010/main" val="12990277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6" y="1"/>
            <a:ext cx="9138659" cy="51435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027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6" y="1"/>
            <a:ext cx="9143999" cy="5147852"/>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623888" y="1282319"/>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67" indent="0">
              <a:buNone/>
              <a:defRPr sz="1500">
                <a:solidFill>
                  <a:schemeClr val="tx1">
                    <a:tint val="75000"/>
                  </a:schemeClr>
                </a:solidFill>
              </a:defRPr>
            </a:lvl2pPr>
            <a:lvl3pPr marL="685545" indent="0">
              <a:buNone/>
              <a:defRPr sz="1400">
                <a:solidFill>
                  <a:schemeClr val="tx1">
                    <a:tint val="75000"/>
                  </a:schemeClr>
                </a:solidFill>
              </a:defRPr>
            </a:lvl3pPr>
            <a:lvl4pPr marL="1028318" indent="0">
              <a:buNone/>
              <a:defRPr sz="1200">
                <a:solidFill>
                  <a:schemeClr val="tx1">
                    <a:tint val="75000"/>
                  </a:schemeClr>
                </a:solidFill>
              </a:defRPr>
            </a:lvl4pPr>
            <a:lvl5pPr marL="1371090" indent="0">
              <a:buNone/>
              <a:defRPr sz="1200">
                <a:solidFill>
                  <a:schemeClr val="tx1">
                    <a:tint val="75000"/>
                  </a:schemeClr>
                </a:solidFill>
              </a:defRPr>
            </a:lvl5pPr>
            <a:lvl6pPr marL="1713869" indent="0">
              <a:buNone/>
              <a:defRPr sz="1200">
                <a:solidFill>
                  <a:schemeClr val="tx1">
                    <a:tint val="75000"/>
                  </a:schemeClr>
                </a:solidFill>
              </a:defRPr>
            </a:lvl6pPr>
            <a:lvl7pPr marL="2056634" indent="0">
              <a:buNone/>
              <a:defRPr sz="1200">
                <a:solidFill>
                  <a:schemeClr val="tx1">
                    <a:tint val="75000"/>
                  </a:schemeClr>
                </a:solidFill>
              </a:defRPr>
            </a:lvl7pPr>
            <a:lvl8pPr marL="2399400" indent="0">
              <a:buNone/>
              <a:defRPr sz="1200">
                <a:solidFill>
                  <a:schemeClr val="tx1">
                    <a:tint val="75000"/>
                  </a:schemeClr>
                </a:solidFill>
              </a:defRPr>
            </a:lvl8pPr>
            <a:lvl9pPr marL="2742167"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4540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4668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628650" y="273844"/>
            <a:ext cx="7886700" cy="994172"/>
          </a:xfrm>
          <a:prstGeom prst="rect">
            <a:avLst/>
          </a:prstGeom>
        </p:spPr>
        <p:txBody>
          <a:bodyPr vert="horz" lIns="68558" tIns="34289" rIns="68558"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628650" y="1369219"/>
            <a:ext cx="7886700" cy="3263504"/>
          </a:xfrm>
          <a:prstGeom prst="rect">
            <a:avLst/>
          </a:prstGeom>
        </p:spPr>
        <p:txBody>
          <a:bodyPr vert="horz" lIns="68558" tIns="34289" rIns="68558"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628650" y="4767264"/>
            <a:ext cx="2057400" cy="273844"/>
          </a:xfrm>
          <a:prstGeom prst="rect">
            <a:avLst/>
          </a:prstGeom>
        </p:spPr>
        <p:txBody>
          <a:bodyPr vert="horz" lIns="68558" tIns="34289" rIns="68558" bIns="34289" rtlCol="0" anchor="ctr"/>
          <a:lstStyle>
            <a:lvl1pPr algn="l">
              <a:defRPr sz="900">
                <a:solidFill>
                  <a:schemeClr val="tx1">
                    <a:tint val="75000"/>
                  </a:schemeClr>
                </a:solidFill>
              </a:defRPr>
            </a:lvl1pPr>
          </a:lstStyle>
          <a:p>
            <a:pPr defTabSz="685545"/>
            <a:fld id="{FE1C8935-5503-46B3-AA64-FDD06962785D}" type="datetimeFigureOut">
              <a:rPr lang="en-US" smtClean="0">
                <a:solidFill>
                  <a:prstClr val="black">
                    <a:tint val="75000"/>
                  </a:prstClr>
                </a:solidFill>
              </a:rPr>
              <a:pPr defTabSz="685545"/>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3028950" y="4767264"/>
            <a:ext cx="3086100" cy="273844"/>
          </a:xfrm>
          <a:prstGeom prst="rect">
            <a:avLst/>
          </a:prstGeom>
        </p:spPr>
        <p:txBody>
          <a:bodyPr vert="horz" lIns="68558" tIns="34289" rIns="68558" bIns="34289" rtlCol="0" anchor="ctr"/>
          <a:lstStyle>
            <a:lvl1pPr algn="ctr">
              <a:defRPr sz="900">
                <a:solidFill>
                  <a:schemeClr val="tx1">
                    <a:tint val="75000"/>
                  </a:schemeClr>
                </a:solidFill>
              </a:defRPr>
            </a:lvl1pPr>
          </a:lstStyle>
          <a:p>
            <a:pPr defTabSz="685545"/>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6457950" y="4767264"/>
            <a:ext cx="2057400" cy="273844"/>
          </a:xfrm>
          <a:prstGeom prst="rect">
            <a:avLst/>
          </a:prstGeom>
        </p:spPr>
        <p:txBody>
          <a:bodyPr vert="horz" lIns="68558" tIns="34289" rIns="68558" bIns="34289" rtlCol="0" anchor="ctr"/>
          <a:lstStyle>
            <a:lvl1pPr algn="r">
              <a:defRPr sz="900">
                <a:solidFill>
                  <a:schemeClr val="tx1">
                    <a:tint val="75000"/>
                  </a:schemeClr>
                </a:solidFill>
              </a:defRPr>
            </a:lvl1pPr>
          </a:lstStyle>
          <a:p>
            <a:pPr defTabSz="685545"/>
            <a:fld id="{9306B73E-E889-4101-943F-C932486AC50A}" type="slidenum">
              <a:rPr lang="en-US" smtClean="0">
                <a:solidFill>
                  <a:prstClr val="black">
                    <a:tint val="75000"/>
                  </a:prstClr>
                </a:solidFill>
              </a:rPr>
              <a:pPr defTabSz="685545"/>
              <a:t>‹#›</a:t>
            </a:fld>
            <a:endParaRPr lang="en-US">
              <a:solidFill>
                <a:prstClr val="black">
                  <a:tint val="75000"/>
                </a:prstClr>
              </a:solidFill>
            </a:endParaRPr>
          </a:p>
        </p:txBody>
      </p:sp>
    </p:spTree>
    <p:extLst>
      <p:ext uri="{BB962C8B-B14F-4D97-AF65-F5344CB8AC3E}">
        <p14:creationId xmlns:p14="http://schemas.microsoft.com/office/powerpoint/2010/main" val="37568519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08" r:id="rId6"/>
    <p:sldLayoutId id="2147483709" r:id="rId7"/>
    <p:sldLayoutId id="2147483712" r:id="rId8"/>
    <p:sldLayoutId id="2147483713" r:id="rId9"/>
    <p:sldLayoutId id="2147483714" r:id="rId10"/>
    <p:sldLayoutId id="2147483715" r:id="rId11"/>
    <p:sldLayoutId id="2147483716" r:id="rId12"/>
    <p:sldLayoutId id="2147483790" r:id="rId13"/>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68554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0" indent="-171390" algn="l" defTabSz="68554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69" indent="-171390" algn="l" defTabSz="68554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34" indent="-171390" algn="l" defTabSz="68554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0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67"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2DA03-ADCA-D1A3-3B09-59D14B086CE3}"/>
              </a:ext>
            </a:extLst>
          </p:cNvPr>
          <p:cNvPicPr>
            <a:picLocks noChangeAspect="1"/>
          </p:cNvPicPr>
          <p:nvPr/>
        </p:nvPicPr>
        <p:blipFill>
          <a:blip r:embed="rId2"/>
          <a:stretch>
            <a:fillRect/>
          </a:stretch>
        </p:blipFill>
        <p:spPr>
          <a:xfrm>
            <a:off x="251520" y="596474"/>
            <a:ext cx="8321761" cy="3950550"/>
          </a:xfrm>
          <a:prstGeom prst="rect">
            <a:avLst/>
          </a:prstGeom>
        </p:spPr>
      </p:pic>
      <p:sp>
        <p:nvSpPr>
          <p:cNvPr id="4" name="TextBox 3">
            <a:extLst>
              <a:ext uri="{FF2B5EF4-FFF2-40B4-BE49-F238E27FC236}">
                <a16:creationId xmlns:a16="http://schemas.microsoft.com/office/drawing/2014/main" id="{C4D3A282-BFBC-D256-9FF6-88B933BE5305}"/>
              </a:ext>
            </a:extLst>
          </p:cNvPr>
          <p:cNvSpPr txBox="1"/>
          <p:nvPr/>
        </p:nvSpPr>
        <p:spPr>
          <a:xfrm>
            <a:off x="2051720" y="2211710"/>
            <a:ext cx="5413905" cy="1015663"/>
          </a:xfrm>
          <a:prstGeom prst="rect">
            <a:avLst/>
          </a:prstGeom>
          <a:noFill/>
        </p:spPr>
        <p:txBody>
          <a:bodyPr wrap="square" rtlCol="0">
            <a:spAutoFit/>
          </a:bodyPr>
          <a:lstStyle/>
          <a:p>
            <a:pPr algn="ctr"/>
            <a:r>
              <a:rPr lang="vi-VN"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CHIA SẺ</a:t>
            </a:r>
            <a:endPar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408261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7860" y="0"/>
            <a:ext cx="9161860" cy="51435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3698559" y="-331296"/>
            <a:ext cx="6228702" cy="6228702"/>
          </a:xfrm>
          <a:prstGeom prst="rect">
            <a:avLst/>
          </a:prstGeom>
        </p:spPr>
      </p:pic>
      <p:sp>
        <p:nvSpPr>
          <p:cNvPr id="96" name="Rectangle: Rounded Corners 95">
            <a:extLst>
              <a:ext uri="{FF2B5EF4-FFF2-40B4-BE49-F238E27FC236}">
                <a16:creationId xmlns:a16="http://schemas.microsoft.com/office/drawing/2014/main" id="{24A388B0-06EB-4CBA-A3CA-75F080F1F933}"/>
              </a:ext>
            </a:extLst>
          </p:cNvPr>
          <p:cNvSpPr/>
          <p:nvPr/>
        </p:nvSpPr>
        <p:spPr>
          <a:xfrm>
            <a:off x="1600200" y="3427663"/>
            <a:ext cx="1842721" cy="628650"/>
          </a:xfrm>
          <a:prstGeom prst="roundRect">
            <a:avLst/>
          </a:prstGeom>
          <a:solidFill>
            <a:schemeClr val="accent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TextBox 96">
            <a:extLst>
              <a:ext uri="{FF2B5EF4-FFF2-40B4-BE49-F238E27FC236}">
                <a16:creationId xmlns:a16="http://schemas.microsoft.com/office/drawing/2014/main" id="{EF9E5127-919F-42DC-BDBE-231121A785A3}"/>
              </a:ext>
            </a:extLst>
          </p:cNvPr>
          <p:cNvSpPr txBox="1"/>
          <p:nvPr/>
        </p:nvSpPr>
        <p:spPr>
          <a:xfrm>
            <a:off x="1998980" y="3548651"/>
            <a:ext cx="1045159" cy="369332"/>
          </a:xfrm>
          <a:prstGeom prst="rect">
            <a:avLst/>
          </a:prstGeom>
          <a:noFill/>
        </p:spPr>
        <p:txBody>
          <a:bodyPr wrap="none" lIns="0" tIns="0" rIns="0" bIns="0" rtlCol="0">
            <a:spAutoFit/>
          </a:bodyPr>
          <a:lstStyle/>
          <a:p>
            <a:pPr algn="ctr"/>
            <a:r>
              <a:rPr lang="en-US" sz="2400">
                <a:solidFill>
                  <a:schemeClr val="bg1"/>
                </a:solidFill>
                <a:latin typeface="iCiel Cadena" panose="02000503000000020004" pitchFamily="50" charset="0"/>
              </a:rPr>
              <a:t>Bắt đầu</a:t>
            </a:r>
          </a:p>
        </p:txBody>
      </p:sp>
      <p:pic>
        <p:nvPicPr>
          <p:cNvPr id="98" name="ChuongCam - 9Slide.vn">
            <a:extLst>
              <a:ext uri="{FF2B5EF4-FFF2-40B4-BE49-F238E27FC236}">
                <a16:creationId xmlns:a16="http://schemas.microsoft.com/office/drawing/2014/main" id="{60FDDF12-4068-4DC9-8EC1-C3DBBF0745B9}"/>
              </a:ext>
            </a:extLst>
          </p:cNvPr>
          <p:cNvPicPr>
            <a:picLocks noChangeAspect="1"/>
          </p:cNvPicPr>
          <p:nvPr/>
        </p:nvPicPr>
        <p:blipFill>
          <a:blip r:embed="rId6"/>
          <a:stretch>
            <a:fillRect/>
          </a:stretch>
        </p:blipFill>
        <p:spPr>
          <a:xfrm>
            <a:off x="1235372" y="3404766"/>
            <a:ext cx="706928" cy="651547"/>
          </a:xfrm>
          <a:prstGeom prst="rect">
            <a:avLst/>
          </a:prstGeom>
        </p:spPr>
      </p:pic>
      <p:sp>
        <p:nvSpPr>
          <p:cNvPr id="3" name="TextBox 2">
            <a:extLst>
              <a:ext uri="{FF2B5EF4-FFF2-40B4-BE49-F238E27FC236}">
                <a16:creationId xmlns:a16="http://schemas.microsoft.com/office/drawing/2014/main" id="{5FF4BA91-7799-8198-C34D-66F5CFE0CD67}"/>
              </a:ext>
            </a:extLst>
          </p:cNvPr>
          <p:cNvSpPr txBox="1"/>
          <p:nvPr/>
        </p:nvSpPr>
        <p:spPr>
          <a:xfrm>
            <a:off x="690084" y="1203598"/>
            <a:ext cx="4097939" cy="1446550"/>
          </a:xfrm>
          <a:prstGeom prst="rect">
            <a:avLst/>
          </a:prstGeom>
          <a:noFill/>
        </p:spPr>
        <p:txBody>
          <a:bodyPr wrap="square" rtlCol="0">
            <a:spAutoFit/>
          </a:bodyPr>
          <a:lstStyle/>
          <a:p>
            <a:pPr algn="ctr"/>
            <a:r>
              <a:rPr lang="vi-VN" sz="4400" dirty="0">
                <a:solidFill>
                  <a:srgbClr val="FF0000"/>
                </a:solidFill>
                <a:effectLst>
                  <a:glow rad="228600">
                    <a:schemeClr val="accent2">
                      <a:satMod val="175000"/>
                      <a:alpha val="40000"/>
                    </a:schemeClr>
                  </a:glow>
                </a:effectLst>
                <a:latin typeface="#9Slide03 Comfortaa Bold" panose="00000800000000000000" pitchFamily="2" charset="0"/>
              </a:rPr>
              <a:t>TRÒ CHƠI MẢNH GHÉP</a:t>
            </a:r>
            <a:endParaRPr lang="en-US" sz="4400" dirty="0">
              <a:solidFill>
                <a:srgbClr val="FF0000"/>
              </a:solidFill>
              <a:effectLst>
                <a:glow rad="228600">
                  <a:schemeClr val="accent2">
                    <a:satMod val="175000"/>
                    <a:alpha val="40000"/>
                  </a:schemeClr>
                </a:glow>
              </a:effectLst>
              <a:latin typeface="#9Slide03 Comfortaa Bold" panose="00000800000000000000" pitchFamily="2" charset="0"/>
            </a:endParaRPr>
          </a:p>
        </p:txBody>
      </p:sp>
    </p:spTree>
    <p:extLst>
      <p:ext uri="{BB962C8B-B14F-4D97-AF65-F5344CB8AC3E}">
        <p14:creationId xmlns:p14="http://schemas.microsoft.com/office/powerpoint/2010/main" val="28170795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60000">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14:bounceEnd="60000">
                                          <p:cBhvr additive="base">
                                            <p:cTn id="18" dur="750" fill="hold"/>
                                            <p:tgtEl>
                                              <p:spTgt spid="98"/>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9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0000">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14:bounceEnd="60000">
                                          <p:cBhvr additive="base">
                                            <p:cTn id="22" dur="75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23" dur="750" fill="hold"/>
                                            <p:tgtEl>
                                              <p:spTgt spid="96"/>
                                            </p:tgtEl>
                                            <p:attrNameLst>
                                              <p:attrName>ppt_y</p:attrName>
                                            </p:attrNameLst>
                                          </p:cBhvr>
                                          <p:tavLst>
                                            <p:tav tm="0">
                                              <p:val>
                                                <p:strVal val="1+#ppt_h/2"/>
                                              </p:val>
                                            </p:tav>
                                            <p:tav tm="100000">
                                              <p:val>
                                                <p:strVal val="#ppt_y"/>
                                              </p:val>
                                            </p:tav>
                                          </p:tavLst>
                                        </p:anim>
                                      </p:childTnLst>
                                    </p:cTn>
                                  </p:par>
                                </p:childTnLst>
                              </p:cTn>
                            </p:par>
                            <p:par>
                              <p:cTn id="24" fill="hold">
                                <p:stCondLst>
                                  <p:cond delay="750"/>
                                </p:stCondLst>
                                <p:childTnLst>
                                  <p:par>
                                    <p:cTn id="25" presetID="42" presetClass="path" presetSubtype="0" accel="2000" fill="hold" nodeType="afterEffect" p14:presetBounceEnd="48000">
                                      <p:stCondLst>
                                        <p:cond delay="0"/>
                                      </p:stCondLst>
                                      <p:childTnLst>
                                        <p:animMotion origin="layout" path="M 2.08333E-6 -1.48148E-6 L 0.20156 -0.00301 " pathEditMode="relative" rAng="0" ptsTypes="AA" p14:bounceEnd="48000">
                                          <p:cBhvr>
                                            <p:cTn id="26" dur="500" fill="hold"/>
                                            <p:tgtEl>
                                              <p:spTgt spid="98"/>
                                            </p:tgtEl>
                                            <p:attrNameLst>
                                              <p:attrName>ppt_x</p:attrName>
                                              <p:attrName>ppt_y</p:attrName>
                                            </p:attrNameLst>
                                          </p:cBhvr>
                                          <p:rCtr x="10078" y="-162"/>
                                        </p:animMotion>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27" presetID="22" presetClass="entr" presetSubtype="8"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wipe(left)">
                                          <p:cBhvr>
                                            <p:cTn id="2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1500" fill="hold"/>
                                            <p:tgtEl>
                                              <p:spTgt spid="92"/>
                                            </p:tgtEl>
                                            <p:attrNameLst>
                                              <p:attrName>ppt_x</p:attrName>
                                            </p:attrNameLst>
                                          </p:cBhvr>
                                          <p:tavLst>
                                            <p:tav tm="0">
                                              <p:val>
                                                <p:strVal val="#ppt_x"/>
                                              </p:val>
                                            </p:tav>
                                            <p:tav tm="100000">
                                              <p:val>
                                                <p:strVal val="#ppt_x"/>
                                              </p:val>
                                            </p:tav>
                                          </p:tavLst>
                                        </p:anim>
                                        <p:anim calcmode="lin" valueType="num">
                                          <p:cBhvr additive="base">
                                            <p:cTn id="12" dur="1500" fill="hold"/>
                                            <p:tgtEl>
                                              <p:spTgt spid="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500" fill="hold"/>
                                            <p:tgtEl>
                                              <p:spTgt spid="94"/>
                                            </p:tgtEl>
                                            <p:attrNameLst>
                                              <p:attrName>ppt_x</p:attrName>
                                            </p:attrNameLst>
                                          </p:cBhvr>
                                          <p:tavLst>
                                            <p:tav tm="0">
                                              <p:val>
                                                <p:strVal val="#ppt_x"/>
                                              </p:val>
                                            </p:tav>
                                            <p:tav tm="100000">
                                              <p:val>
                                                <p:strVal val="#ppt_x"/>
                                              </p:val>
                                            </p:tav>
                                          </p:tavLst>
                                        </p:anim>
                                        <p:anim calcmode="lin" valueType="num">
                                          <p:cBhvr additive="base">
                                            <p:cTn id="16" dur="1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1500" fill="hold"/>
                                            <p:tgtEl>
                                              <p:spTgt spid="86"/>
                                            </p:tgtEl>
                                            <p:attrNameLst>
                                              <p:attrName>ppt_x</p:attrName>
                                            </p:attrNameLst>
                                          </p:cBhvr>
                                          <p:tavLst>
                                            <p:tav tm="0">
                                              <p:val>
                                                <p:strVal val="#ppt_x"/>
                                              </p:val>
                                            </p:tav>
                                            <p:tav tm="100000">
                                              <p:val>
                                                <p:strVal val="#ppt_x"/>
                                              </p:val>
                                            </p:tav>
                                          </p:tavLst>
                                        </p:anim>
                                        <p:anim calcmode="lin" valueType="num">
                                          <p:cBhvr additive="base">
                                            <p:cTn id="20" dur="1500" fill="hold"/>
                                            <p:tgtEl>
                                              <p:spTgt spid="86"/>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1500" fill="hold"/>
                                            <p:tgtEl>
                                              <p:spTgt spid="85"/>
                                            </p:tgtEl>
                                            <p:attrNameLst>
                                              <p:attrName>ppt_x</p:attrName>
                                            </p:attrNameLst>
                                          </p:cBhvr>
                                          <p:tavLst>
                                            <p:tav tm="0">
                                              <p:val>
                                                <p:strVal val="1+#ppt_w/2"/>
                                              </p:val>
                                            </p:tav>
                                            <p:tav tm="100000">
                                              <p:val>
                                                <p:strVal val="#ppt_x"/>
                                              </p:val>
                                            </p:tav>
                                          </p:tavLst>
                                        </p:anim>
                                        <p:anim calcmode="lin" valueType="num">
                                          <p:cBhvr additive="base">
                                            <p:cTn id="24" dur="1500" fill="hold"/>
                                            <p:tgtEl>
                                              <p:spTgt spid="8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1000" fill="hold"/>
                                            <p:tgtEl>
                                              <p:spTgt spid="85"/>
                                            </p:tgtEl>
                                            <p:attrNameLst>
                                              <p:attrName>ppt_w</p:attrName>
                                            </p:attrNameLst>
                                          </p:cBhvr>
                                          <p:tavLst>
                                            <p:tav tm="0">
                                              <p:val>
                                                <p:fltVal val="0"/>
                                              </p:val>
                                            </p:tav>
                                            <p:tav tm="100000">
                                              <p:val>
                                                <p:strVal val="#ppt_w"/>
                                              </p:val>
                                            </p:tav>
                                          </p:tavLst>
                                        </p:anim>
                                        <p:anim calcmode="lin" valueType="num">
                                          <p:cBhvr>
                                            <p:cTn id="28" dur="1000" fill="hold"/>
                                            <p:tgtEl>
                                              <p:spTgt spid="85"/>
                                            </p:tgtEl>
                                            <p:attrNameLst>
                                              <p:attrName>ppt_h</p:attrName>
                                            </p:attrNameLst>
                                          </p:cBhvr>
                                          <p:tavLst>
                                            <p:tav tm="0">
                                              <p:val>
                                                <p:fltVal val="0"/>
                                              </p:val>
                                            </p:tav>
                                            <p:tav tm="100000">
                                              <p:val>
                                                <p:strVal val="#ppt_h"/>
                                              </p:val>
                                            </p:tav>
                                          </p:tavLst>
                                        </p:anim>
                                        <p:animEffect transition="in" filter="fade">
                                          <p:cBhvr>
                                            <p:cTn id="29" dur="1000"/>
                                            <p:tgtEl>
                                              <p:spTgt spid="85"/>
                                            </p:tgtEl>
                                          </p:cBhvr>
                                        </p:animEffect>
                                      </p:childTnLst>
                                    </p:cTn>
                                  </p:par>
                                </p:childTnLst>
                              </p:cTn>
                            </p:par>
                            <p:par>
                              <p:cTn id="30" fill="hold">
                                <p:stCondLst>
                                  <p:cond delay="2000"/>
                                </p:stCondLst>
                                <p:childTnLst>
                                  <p:par>
                                    <p:cTn id="31" presetID="16" presetClass="entr" presetSubtype="37" fill="hold" nodeType="after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barn(outVertical)">
                                          <p:cBhvr>
                                            <p:cTn id="33" dur="1000"/>
                                            <p:tgtEl>
                                              <p:spTgt spid="95"/>
                                            </p:tgtEl>
                                          </p:cBhvr>
                                        </p:animEffect>
                                      </p:childTnLst>
                                      <p:subTnLst>
                                        <p:audio>
                                          <p:cMediaNode>
                                            <p:cTn display="0" masterRel="sameClick">
                                              <p:stCondLst>
                                                <p:cond evt="begin" delay="0">
                                                  <p:tn val="31"/>
                                                </p:cond>
                                              </p:stCondLst>
                                              <p:endCondLst>
                                                <p:cond evt="onStopAudio" delay="0">
                                                  <p:tgtEl>
                                                    <p:sldTgt/>
                                                  </p:tgtEl>
                                                </p:cond>
                                              </p:endCondLst>
                                            </p:cTn>
                                            <p:tgtEl>
                                              <p:sndTgt r:embed="rId7"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 calcmode="lin" valueType="num">
                                          <p:cBhvr additive="base">
                                            <p:cTn id="38" dur="750" fill="hold"/>
                                            <p:tgtEl>
                                              <p:spTgt spid="98"/>
                                            </p:tgtEl>
                                            <p:attrNameLst>
                                              <p:attrName>ppt_x</p:attrName>
                                            </p:attrNameLst>
                                          </p:cBhvr>
                                          <p:tavLst>
                                            <p:tav tm="0">
                                              <p:val>
                                                <p:strVal val="#ppt_x"/>
                                              </p:val>
                                            </p:tav>
                                            <p:tav tm="100000">
                                              <p:val>
                                                <p:strVal val="#ppt_x"/>
                                              </p:val>
                                            </p:tav>
                                          </p:tavLst>
                                        </p:anim>
                                        <p:anim calcmode="lin" valueType="num">
                                          <p:cBhvr additive="base">
                                            <p:cTn id="39" dur="750" fill="hold"/>
                                            <p:tgtEl>
                                              <p:spTgt spid="9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750" fill="hold"/>
                                            <p:tgtEl>
                                              <p:spTgt spid="96"/>
                                            </p:tgtEl>
                                            <p:attrNameLst>
                                              <p:attrName>ppt_x</p:attrName>
                                            </p:attrNameLst>
                                          </p:cBhvr>
                                          <p:tavLst>
                                            <p:tav tm="0">
                                              <p:val>
                                                <p:strVal val="#ppt_x"/>
                                              </p:val>
                                            </p:tav>
                                            <p:tav tm="100000">
                                              <p:val>
                                                <p:strVal val="#ppt_x"/>
                                              </p:val>
                                            </p:tav>
                                          </p:tavLst>
                                        </p:anim>
                                        <p:anim calcmode="lin" valueType="num">
                                          <p:cBhvr additive="base">
                                            <p:cTn id="43" dur="750" fill="hold"/>
                                            <p:tgtEl>
                                              <p:spTgt spid="96"/>
                                            </p:tgtEl>
                                            <p:attrNameLst>
                                              <p:attrName>ppt_y</p:attrName>
                                            </p:attrNameLst>
                                          </p:cBhvr>
                                          <p:tavLst>
                                            <p:tav tm="0">
                                              <p:val>
                                                <p:strVal val="1+#ppt_h/2"/>
                                              </p:val>
                                            </p:tav>
                                            <p:tav tm="100000">
                                              <p:val>
                                                <p:strVal val="#ppt_y"/>
                                              </p:val>
                                            </p:tav>
                                          </p:tavLst>
                                        </p:anim>
                                      </p:childTnLst>
                                    </p:cTn>
                                  </p:par>
                                </p:childTnLst>
                              </p:cTn>
                            </p:par>
                            <p:par>
                              <p:cTn id="44" fill="hold">
                                <p:stCondLst>
                                  <p:cond delay="750"/>
                                </p:stCondLst>
                                <p:childTnLst>
                                  <p:par>
                                    <p:cTn id="45" presetID="42" presetClass="path" presetSubtype="0" accel="2000" fill="hold" nodeType="afterEffect">
                                      <p:stCondLst>
                                        <p:cond delay="0"/>
                                      </p:stCondLst>
                                      <p:childTnLst>
                                        <p:animMotion origin="layout" path="M 2.08333E-6 -1.48148E-6 L 0.20156 -0.00301 " pathEditMode="relative" rAng="0" ptsTypes="AA">
                                          <p:cBhvr>
                                            <p:cTn id="46" dur="500" fill="hold"/>
                                            <p:tgtEl>
                                              <p:spTgt spid="98"/>
                                            </p:tgtEl>
                                            <p:attrNameLst>
                                              <p:attrName>ppt_x</p:attrName>
                                              <p:attrName>ppt_y</p:attrName>
                                            </p:attrNameLst>
                                          </p:cBhvr>
                                          <p:rCtr x="10078" y="-162"/>
                                        </p:animMotion>
                                      </p:childTnLst>
                                      <p:subTnLst>
                                        <p:audio>
                                          <p:cMediaNode>
                                            <p:cTn display="0" masterRel="sameClick">
                                              <p:stCondLst>
                                                <p:cond evt="begin" delay="0">
                                                  <p:tn val="45"/>
                                                </p:cond>
                                              </p:stCondLst>
                                              <p:endCondLst>
                                                <p:cond evt="onStopAudio" delay="0">
                                                  <p:tgtEl>
                                                    <p:sldTgt/>
                                                  </p:tgtEl>
                                                </p:cond>
                                              </p:endCondLst>
                                            </p:cTn>
                                            <p:tgtEl>
                                              <p:sndTgt r:embed="rId7" name="chimes.wav"/>
                                            </p:tgtEl>
                                          </p:cMediaNode>
                                        </p:audio>
                                      </p:subTnLst>
                                    </p:cTn>
                                  </p:par>
                                  <p:par>
                                    <p:cTn id="47" presetID="22" presetClass="entr" presetSubtype="8"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left)">
                                          <p:cBhvr>
                                            <p:cTn id="4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2927" numSld="7" showWhenStopped="0">
                    <p:cTn id="50" repeatCount="indefinite" fill="hold" display="0">
                      <p:stCondLst>
                        <p:cond delay="indefinite"/>
                      </p:stCondLst>
                      <p:endCondLst>
                        <p:cond evt="onStopAudio" delay="0">
                          <p:tgtEl>
                            <p:sldTgt/>
                          </p:tgtEl>
                        </p:cond>
                      </p:endCondLst>
                    </p:cTn>
                    <p:tgtEl>
                      <p:spTgt spid="99"/>
                    </p:tgtEl>
                  </p:cMediaNode>
                </p:audio>
              </p:childTnLst>
            </p:cTn>
          </p:par>
        </p:tnLst>
        <p:bldLst>
          <p:bldP spid="96" grpId="0" animBg="1"/>
          <p:bldP spid="9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7860" y="0"/>
            <a:ext cx="9161860" cy="51435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4"/>
          <a:stretch>
            <a:fillRect/>
          </a:stretch>
        </p:blipFill>
        <p:spPr>
          <a:xfrm>
            <a:off x="3068687" y="968923"/>
            <a:ext cx="5742930" cy="3845385"/>
          </a:xfrm>
          <a:prstGeom prst="rect">
            <a:avLst/>
          </a:prstGeom>
        </p:spPr>
      </p:pic>
      <p:pic>
        <p:nvPicPr>
          <p:cNvPr id="73" name="Picture 72">
            <a:extLst>
              <a:ext uri="{FF2B5EF4-FFF2-40B4-BE49-F238E27FC236}">
                <a16:creationId xmlns:a16="http://schemas.microsoft.com/office/drawing/2014/main" id="{A48A43FB-80EC-4164-A90F-A83D61410854}"/>
              </a:ext>
            </a:extLst>
          </p:cNvPr>
          <p:cNvPicPr>
            <a:picLocks noChangeAspect="1"/>
          </p:cNvPicPr>
          <p:nvPr/>
        </p:nvPicPr>
        <p:blipFill>
          <a:blip r:embed="rId5"/>
          <a:stretch>
            <a:fillRect/>
          </a:stretch>
        </p:blipFill>
        <p:spPr>
          <a:xfrm>
            <a:off x="4129093" y="228600"/>
            <a:ext cx="3674820" cy="740662"/>
          </a:xfrm>
          <a:prstGeom prst="rect">
            <a:avLst/>
          </a:prstGeom>
        </p:spPr>
      </p:pic>
      <p:sp>
        <p:nvSpPr>
          <p:cNvPr id="75" name="TextBox 74">
            <a:extLst>
              <a:ext uri="{FF2B5EF4-FFF2-40B4-BE49-F238E27FC236}">
                <a16:creationId xmlns:a16="http://schemas.microsoft.com/office/drawing/2014/main" id="{99007BCE-EE95-474D-8D52-57F2F837FC19}"/>
              </a:ext>
            </a:extLst>
          </p:cNvPr>
          <p:cNvSpPr txBox="1"/>
          <p:nvPr/>
        </p:nvSpPr>
        <p:spPr>
          <a:xfrm>
            <a:off x="3516367" y="2072720"/>
            <a:ext cx="4752392" cy="323165"/>
          </a:xfrm>
          <a:prstGeom prst="rect">
            <a:avLst/>
          </a:prstGeom>
          <a:noFill/>
        </p:spPr>
        <p:txBody>
          <a:bodyPr wrap="square" lIns="0" tIns="0" rIns="0" bIns="0" rtlCol="0">
            <a:spAutoFit/>
          </a:bodyPr>
          <a:lstStyle/>
          <a:p>
            <a:r>
              <a:rPr lang="vi-VN" sz="2100" b="1" dirty="0">
                <a:solidFill>
                  <a:srgbClr val="00A0E9"/>
                </a:solidFill>
                <a:latin typeface="iCiel Cadena" panose="02000503000000020004" pitchFamily="50" charset="0"/>
              </a:rPr>
              <a:t>- Mỗi màu tương ứng 1 câu hỏi đọc hiểu</a:t>
            </a:r>
            <a:endParaRPr lang="en-US" sz="2100" b="1" dirty="0">
              <a:solidFill>
                <a:srgbClr val="00A0E9"/>
              </a:solidFill>
              <a:latin typeface="iCiel Cadena" panose="02000503000000020004" pitchFamily="50" charset="0"/>
            </a:endParaRPr>
          </a:p>
        </p:txBody>
      </p:sp>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373939" y="1561523"/>
            <a:ext cx="3140728" cy="3392359"/>
          </a:xfrm>
          <a:prstGeom prst="rect">
            <a:avLst/>
          </a:prstGeom>
        </p:spPr>
      </p:pic>
      <p:sp>
        <p:nvSpPr>
          <p:cNvPr id="23" name="TextBox 22">
            <a:extLst>
              <a:ext uri="{FF2B5EF4-FFF2-40B4-BE49-F238E27FC236}">
                <a16:creationId xmlns:a16="http://schemas.microsoft.com/office/drawing/2014/main" id="{CECE2749-0188-BC6D-DA62-77A199C60B50}"/>
              </a:ext>
            </a:extLst>
          </p:cNvPr>
          <p:cNvSpPr txBox="1"/>
          <p:nvPr/>
        </p:nvSpPr>
        <p:spPr>
          <a:xfrm>
            <a:off x="3514666" y="1275071"/>
            <a:ext cx="4752392" cy="646331"/>
          </a:xfrm>
          <a:prstGeom prst="rect">
            <a:avLst/>
          </a:prstGeom>
          <a:noFill/>
        </p:spPr>
        <p:txBody>
          <a:bodyPr wrap="square" lIns="0" tIns="0" rIns="0" bIns="0" rtlCol="0">
            <a:spAutoFit/>
          </a:bodyPr>
          <a:lstStyle/>
          <a:p>
            <a:pPr algn="just"/>
            <a:r>
              <a:rPr lang="vi-VN" sz="2100" b="1" dirty="0">
                <a:solidFill>
                  <a:srgbClr val="00A0E9"/>
                </a:solidFill>
                <a:latin typeface="iCiel Cadena" panose="02000503000000020004" pitchFamily="50" charset="0"/>
              </a:rPr>
              <a:t>- GV phát cho mỗi tổ 1 xấp giấy có đủ 4 màu cam, xanh, hồng, đỏ</a:t>
            </a:r>
            <a:endParaRPr lang="en-US" sz="2100" b="1" dirty="0">
              <a:solidFill>
                <a:srgbClr val="00A0E9"/>
              </a:solidFill>
              <a:latin typeface="iCiel Cadena" panose="02000503000000020004" pitchFamily="50" charset="0"/>
            </a:endParaRPr>
          </a:p>
        </p:txBody>
      </p:sp>
      <p:sp>
        <p:nvSpPr>
          <p:cNvPr id="20" name="TextBox 19">
            <a:extLst>
              <a:ext uri="{FF2B5EF4-FFF2-40B4-BE49-F238E27FC236}">
                <a16:creationId xmlns:a16="http://schemas.microsoft.com/office/drawing/2014/main" id="{9DC6284A-E2AE-9687-6980-AFA70C04BDDE}"/>
              </a:ext>
            </a:extLst>
          </p:cNvPr>
          <p:cNvSpPr txBox="1"/>
          <p:nvPr/>
        </p:nvSpPr>
        <p:spPr>
          <a:xfrm>
            <a:off x="3514666" y="2574399"/>
            <a:ext cx="4752392" cy="969496"/>
          </a:xfrm>
          <a:prstGeom prst="rect">
            <a:avLst/>
          </a:prstGeom>
          <a:noFill/>
        </p:spPr>
        <p:txBody>
          <a:bodyPr wrap="square" lIns="0" tIns="0" rIns="0" bIns="0" rtlCol="0">
            <a:spAutoFit/>
          </a:bodyPr>
          <a:lstStyle/>
          <a:p>
            <a:pPr algn="just"/>
            <a:r>
              <a:rPr lang="vi-VN" sz="2100" b="1" dirty="0">
                <a:solidFill>
                  <a:srgbClr val="00A0E9"/>
                </a:solidFill>
                <a:latin typeface="iCiel Cadena" panose="02000503000000020004" pitchFamily="50" charset="0"/>
              </a:rPr>
              <a:t>- Cho HS di chuyển đến vị trí thảo luận nhóm 4  mới. HS thảo luận ghi câu trả lời vào sau tờ giấy màu. </a:t>
            </a:r>
            <a:endParaRPr lang="en-US" sz="2100" b="1" dirty="0">
              <a:solidFill>
                <a:srgbClr val="00A0E9"/>
              </a:solidFill>
              <a:latin typeface="iCiel Cadena" panose="02000503000000020004" pitchFamily="50" charset="0"/>
            </a:endParaRPr>
          </a:p>
        </p:txBody>
      </p:sp>
      <p:sp>
        <p:nvSpPr>
          <p:cNvPr id="21" name="TextBox 20">
            <a:extLst>
              <a:ext uri="{FF2B5EF4-FFF2-40B4-BE49-F238E27FC236}">
                <a16:creationId xmlns:a16="http://schemas.microsoft.com/office/drawing/2014/main" id="{D83C44ED-FCE7-148A-F69C-5AE5F19D5A47}"/>
              </a:ext>
            </a:extLst>
          </p:cNvPr>
          <p:cNvSpPr txBox="1"/>
          <p:nvPr/>
        </p:nvSpPr>
        <p:spPr>
          <a:xfrm>
            <a:off x="3514666" y="3668344"/>
            <a:ext cx="4752392" cy="646331"/>
          </a:xfrm>
          <a:prstGeom prst="rect">
            <a:avLst/>
          </a:prstGeom>
          <a:noFill/>
        </p:spPr>
        <p:txBody>
          <a:bodyPr wrap="square" lIns="0" tIns="0" rIns="0" bIns="0" rtlCol="0">
            <a:spAutoFit/>
          </a:bodyPr>
          <a:lstStyle/>
          <a:p>
            <a:pPr algn="just"/>
            <a:r>
              <a:rPr lang="vi-VN" sz="2100" b="1" dirty="0">
                <a:solidFill>
                  <a:srgbClr val="00A0E9"/>
                </a:solidFill>
                <a:latin typeface="iCiel Cadena" panose="02000503000000020004" pitchFamily="50" charset="0"/>
              </a:rPr>
              <a:t>- Sau đó HS về nhóm xuất phát, thảo luận thống nhất cách trả lời 4 câu hỏi.</a:t>
            </a:r>
            <a:endParaRPr lang="en-US" sz="2100" b="1" dirty="0">
              <a:solidFill>
                <a:srgbClr val="00A0E9"/>
              </a:solidFill>
              <a:latin typeface="iCiel Cadena" panose="02000503000000020004" pitchFamily="50" charset="0"/>
            </a:endParaRPr>
          </a:p>
        </p:txBody>
      </p:sp>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3000">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14:bounceEnd="63000">
                                          <p:cBhvr additive="base">
                                            <p:cTn id="11" dur="1000" fill="hold"/>
                                            <p:tgtEl>
                                              <p:spTgt spid="73"/>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7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3000">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14:bounceEnd="63000">
                                          <p:cBhvr additive="base">
                                            <p:cTn id="15"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6"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3"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1000" fill="hold"/>
                                            <p:tgtEl>
                                              <p:spTgt spid="73"/>
                                            </p:tgtEl>
                                            <p:attrNameLst>
                                              <p:attrName>ppt_x</p:attrName>
                                            </p:attrNameLst>
                                          </p:cBhvr>
                                          <p:tavLst>
                                            <p:tav tm="0">
                                              <p:val>
                                                <p:strVal val="#ppt_x"/>
                                              </p:val>
                                            </p:tav>
                                            <p:tav tm="100000">
                                              <p:val>
                                                <p:strVal val="#ppt_x"/>
                                              </p:val>
                                            </p:tav>
                                          </p:tavLst>
                                        </p:anim>
                                        <p:anim calcmode="lin" valueType="num">
                                          <p:cBhvr additive="base">
                                            <p:cTn id="12" dur="1000" fill="hold"/>
                                            <p:tgtEl>
                                              <p:spTgt spid="7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1000" fill="hold"/>
                                            <p:tgtEl>
                                              <p:spTgt spid="82"/>
                                            </p:tgtEl>
                                            <p:attrNameLst>
                                              <p:attrName>ppt_x</p:attrName>
                                            </p:attrNameLst>
                                          </p:cBhvr>
                                          <p:tavLst>
                                            <p:tav tm="0">
                                              <p:val>
                                                <p:strVal val="#ppt_x"/>
                                              </p:val>
                                            </p:tav>
                                            <p:tav tm="100000">
                                              <p:val>
                                                <p:strVal val="#ppt_x"/>
                                              </p:val>
                                            </p:tav>
                                          </p:tavLst>
                                        </p:anim>
                                        <p:anim calcmode="lin" valueType="num">
                                          <p:cBhvr additive="base">
                                            <p:cTn id="16"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3" grpId="0"/>
          <p:bldP spid="20" grpId="0"/>
          <p:bldP spid="2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5134"/>
            <a:ext cx="9144000" cy="5133233"/>
          </a:xfrm>
          <a:prstGeom prst="rect">
            <a:avLst/>
          </a:prstGeom>
        </p:spPr>
      </p:pic>
      <p:grpSp>
        <p:nvGrpSpPr>
          <p:cNvPr id="20" name="Group 19">
            <a:extLst>
              <a:ext uri="{FF2B5EF4-FFF2-40B4-BE49-F238E27FC236}">
                <a16:creationId xmlns:a16="http://schemas.microsoft.com/office/drawing/2014/main" id="{F3231591-2AE6-4064-9D84-402B76CD1593}"/>
              </a:ext>
            </a:extLst>
          </p:cNvPr>
          <p:cNvGrpSpPr/>
          <p:nvPr/>
        </p:nvGrpSpPr>
        <p:grpSpPr>
          <a:xfrm>
            <a:off x="1621320" y="349924"/>
            <a:ext cx="7062749" cy="1345422"/>
            <a:chOff x="838201" y="3005910"/>
            <a:chExt cx="5105398" cy="1793895"/>
          </a:xfrm>
        </p:grpSpPr>
        <p:grpSp>
          <p:nvGrpSpPr>
            <p:cNvPr id="36" name="Group 35">
              <a:extLst>
                <a:ext uri="{FF2B5EF4-FFF2-40B4-BE49-F238E27FC236}">
                  <a16:creationId xmlns:a16="http://schemas.microsoft.com/office/drawing/2014/main" id="{E69C64D8-76BA-47C1-B3F5-339643BE0FEB}"/>
                </a:ext>
              </a:extLst>
            </p:cNvPr>
            <p:cNvGrpSpPr/>
            <p:nvPr/>
          </p:nvGrpSpPr>
          <p:grpSpPr>
            <a:xfrm>
              <a:off x="838201" y="3009107"/>
              <a:ext cx="5105398" cy="1790698"/>
              <a:chOff x="838202" y="2438400"/>
              <a:chExt cx="5105398" cy="2057398"/>
            </a:xfrm>
          </p:grpSpPr>
          <p:sp>
            <p:nvSpPr>
              <p:cNvPr id="17" name="Rectangle: Rounded Corners 16">
                <a:extLst>
                  <a:ext uri="{FF2B5EF4-FFF2-40B4-BE49-F238E27FC236}">
                    <a16:creationId xmlns:a16="http://schemas.microsoft.com/office/drawing/2014/main" id="{DA723B64-8597-4560-BDD4-9C604D2EA64B}"/>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Rounded Corners 3">
                <a:extLst>
                  <a:ext uri="{FF2B5EF4-FFF2-40B4-BE49-F238E27FC236}">
                    <a16:creationId xmlns:a16="http://schemas.microsoft.com/office/drawing/2014/main" id="{924F9C22-7338-4783-9D1F-4F6669251F7D}"/>
                  </a:ext>
                </a:extLst>
              </p:cNvPr>
              <p:cNvSpPr/>
              <p:nvPr/>
            </p:nvSpPr>
            <p:spPr>
              <a:xfrm>
                <a:off x="927157" y="2530880"/>
                <a:ext cx="4876800" cy="1905000"/>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2" name="Rectangle: Rounded Corners 11">
              <a:extLst>
                <a:ext uri="{FF2B5EF4-FFF2-40B4-BE49-F238E27FC236}">
                  <a16:creationId xmlns:a16="http://schemas.microsoft.com/office/drawing/2014/main" id="{817205D1-8ECF-4ECE-A9DE-175B9F209F00}"/>
                </a:ext>
              </a:extLst>
            </p:cNvPr>
            <p:cNvSpPr/>
            <p:nvPr/>
          </p:nvSpPr>
          <p:spPr>
            <a:xfrm>
              <a:off x="993165" y="3005910"/>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chemeClr val="bg1"/>
                  </a:solidFill>
                  <a:latin typeface="iCiel Cadena" panose="02000503000000020004" pitchFamily="50" charset="0"/>
                </a:rPr>
                <a:t>Câu 1: Bạn nhỏ mong bố mua đồ chơi gì?</a:t>
              </a:r>
              <a:endParaRPr lang="en-US" sz="2700" dirty="0">
                <a:solidFill>
                  <a:schemeClr val="bg1"/>
                </a:solidFill>
                <a:latin typeface="iCiel Cadena" panose="02000503000000020004" pitchFamily="50" charset="0"/>
              </a:endParaRPr>
            </a:p>
          </p:txBody>
        </p:sp>
      </p:grpSp>
      <p:grpSp>
        <p:nvGrpSpPr>
          <p:cNvPr id="11" name="Group 10">
            <a:extLst>
              <a:ext uri="{FF2B5EF4-FFF2-40B4-BE49-F238E27FC236}">
                <a16:creationId xmlns:a16="http://schemas.microsoft.com/office/drawing/2014/main" id="{4FC307E2-8C84-4E25-BF45-1D7184DA588B}"/>
              </a:ext>
            </a:extLst>
          </p:cNvPr>
          <p:cNvGrpSpPr/>
          <p:nvPr/>
        </p:nvGrpSpPr>
        <p:grpSpPr>
          <a:xfrm>
            <a:off x="704101" y="2233636"/>
            <a:ext cx="5327116" cy="1915834"/>
            <a:chOff x="1861000" y="44190"/>
            <a:chExt cx="9974699" cy="2554445"/>
          </a:xfrm>
        </p:grpSpPr>
        <p:pic>
          <p:nvPicPr>
            <p:cNvPr id="9" name="Picture 8">
              <a:extLst>
                <a:ext uri="{FF2B5EF4-FFF2-40B4-BE49-F238E27FC236}">
                  <a16:creationId xmlns:a16="http://schemas.microsoft.com/office/drawing/2014/main" id="{592879B0-0D95-41F4-AF6C-356C03398608}"/>
                </a:ext>
              </a:extLst>
            </p:cNvPr>
            <p:cNvPicPr>
              <a:picLocks noChangeAspect="1"/>
            </p:cNvPicPr>
            <p:nvPr/>
          </p:nvPicPr>
          <p:blipFill>
            <a:blip r:embed="rId3"/>
            <a:stretch>
              <a:fillRect/>
            </a:stretch>
          </p:blipFill>
          <p:spPr>
            <a:xfrm>
              <a:off x="1861000" y="44190"/>
              <a:ext cx="9961726" cy="2554445"/>
            </a:xfrm>
            <a:prstGeom prst="rect">
              <a:avLst/>
            </a:prstGeom>
          </p:spPr>
        </p:pic>
        <p:sp>
          <p:nvSpPr>
            <p:cNvPr id="117" name="Rectangle: Rounded Corners 116">
              <a:extLst>
                <a:ext uri="{FF2B5EF4-FFF2-40B4-BE49-F238E27FC236}">
                  <a16:creationId xmlns:a16="http://schemas.microsoft.com/office/drawing/2014/main" id="{C514F8ED-55A3-41ED-A6BF-C88625750094}"/>
                </a:ext>
              </a:extLst>
            </p:cNvPr>
            <p:cNvSpPr/>
            <p:nvPr/>
          </p:nvSpPr>
          <p:spPr>
            <a:xfrm>
              <a:off x="2363795" y="352262"/>
              <a:ext cx="9471904" cy="2042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effectLst/>
                  <a:latin typeface="iCiel Cadena" panose="02000503000000020004"/>
                  <a:ea typeface="Times New Roman" panose="02020603050405020304" pitchFamily="18" charset="0"/>
                </a:rPr>
                <a:t>Bạn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nhỏ</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mong</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bố</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mua</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cho</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một</a:t>
              </a:r>
              <a:r>
                <a:rPr lang="en-US" sz="2800" dirty="0">
                  <a:solidFill>
                    <a:schemeClr val="tx1"/>
                  </a:solidFill>
                  <a:effectLst/>
                  <a:latin typeface="iCiel Cadena" panose="02000503000000020004"/>
                  <a:ea typeface="Times New Roman" panose="02020603050405020304" pitchFamily="18" charset="0"/>
                </a:rPr>
                <a:t> con </a:t>
              </a:r>
              <a:r>
                <a:rPr lang="en-US" sz="2800" dirty="0" err="1">
                  <a:solidFill>
                    <a:schemeClr val="tx1"/>
                  </a:solidFill>
                  <a:effectLst/>
                  <a:latin typeface="iCiel Cadena" panose="02000503000000020004"/>
                  <a:ea typeface="Times New Roman" panose="02020603050405020304" pitchFamily="18" charset="0"/>
                </a:rPr>
                <a:t>rô</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bốt</a:t>
              </a:r>
              <a:endParaRPr lang="en-US" sz="3600" dirty="0">
                <a:solidFill>
                  <a:schemeClr val="tx1"/>
                </a:solidFill>
                <a:latin typeface="iCiel Cadena" panose="02000503000000020004"/>
              </a:endParaRPr>
            </a:p>
          </p:txBody>
        </p:sp>
      </p:grpSp>
      <p:grpSp>
        <p:nvGrpSpPr>
          <p:cNvPr id="26" name="Group 25">
            <a:extLst>
              <a:ext uri="{FF2B5EF4-FFF2-40B4-BE49-F238E27FC236}">
                <a16:creationId xmlns:a16="http://schemas.microsoft.com/office/drawing/2014/main" id="{D88582B8-A3C9-486C-963D-8CEED620D8EC}"/>
              </a:ext>
            </a:extLst>
          </p:cNvPr>
          <p:cNvGrpSpPr/>
          <p:nvPr/>
        </p:nvGrpSpPr>
        <p:grpSpPr>
          <a:xfrm>
            <a:off x="6024289" y="3165492"/>
            <a:ext cx="3035922" cy="1749231"/>
            <a:chOff x="-4114800" y="152464"/>
            <a:chExt cx="4047896" cy="2332308"/>
          </a:xfrm>
        </p:grpSpPr>
        <p:pic>
          <p:nvPicPr>
            <p:cNvPr id="24" name="Picture 23">
              <a:extLst>
                <a:ext uri="{FF2B5EF4-FFF2-40B4-BE49-F238E27FC236}">
                  <a16:creationId xmlns:a16="http://schemas.microsoft.com/office/drawing/2014/main" id="{D664CCA0-10CD-421D-8230-24CED5AA5218}"/>
                </a:ext>
              </a:extLst>
            </p:cNvPr>
            <p:cNvPicPr>
              <a:picLocks noChangeAspect="1"/>
            </p:cNvPicPr>
            <p:nvPr/>
          </p:nvPicPr>
          <p:blipFill>
            <a:blip r:embed="rId4"/>
            <a:stretch>
              <a:fillRect/>
            </a:stretch>
          </p:blipFill>
          <p:spPr>
            <a:xfrm flipH="1">
              <a:off x="-4114800" y="152464"/>
              <a:ext cx="1961824" cy="2332308"/>
            </a:xfrm>
            <a:prstGeom prst="rect">
              <a:avLst/>
            </a:prstGeom>
          </p:spPr>
        </p:pic>
        <p:pic>
          <p:nvPicPr>
            <p:cNvPr id="167" name="Picture 166">
              <a:extLst>
                <a:ext uri="{FF2B5EF4-FFF2-40B4-BE49-F238E27FC236}">
                  <a16:creationId xmlns:a16="http://schemas.microsoft.com/office/drawing/2014/main" id="{37203794-B28C-4CE2-B01C-EED26C9C8BD8}"/>
                </a:ext>
              </a:extLst>
            </p:cNvPr>
            <p:cNvPicPr>
              <a:picLocks noChangeAspect="1"/>
            </p:cNvPicPr>
            <p:nvPr/>
          </p:nvPicPr>
          <p:blipFill>
            <a:blip r:embed="rId5"/>
            <a:stretch>
              <a:fillRect/>
            </a:stretch>
          </p:blipFill>
          <p:spPr>
            <a:xfrm rot="21112293" flipV="1">
              <a:off x="-2097738" y="181379"/>
              <a:ext cx="2030834" cy="1467344"/>
            </a:xfrm>
            <a:prstGeom prst="rect">
              <a:avLst/>
            </a:prstGeom>
            <a:effectLst>
              <a:outerShdw blurRad="50800" dist="38100" dir="2700000" algn="tl" rotWithShape="0">
                <a:prstClr val="black">
                  <a:alpha val="40000"/>
                </a:prstClr>
              </a:outerShdw>
            </a:effectLst>
          </p:spPr>
        </p:pic>
        <p:sp>
          <p:nvSpPr>
            <p:cNvPr id="168" name="TextBox 167">
              <a:extLst>
                <a:ext uri="{FF2B5EF4-FFF2-40B4-BE49-F238E27FC236}">
                  <a16:creationId xmlns:a16="http://schemas.microsoft.com/office/drawing/2014/main" id="{42F206FF-1C51-414C-8D57-DC6D2EEE0F95}"/>
                </a:ext>
              </a:extLst>
            </p:cNvPr>
            <p:cNvSpPr txBox="1"/>
            <p:nvPr/>
          </p:nvSpPr>
          <p:spPr>
            <a:xfrm>
              <a:off x="-1916107" y="437875"/>
              <a:ext cx="1699185" cy="800219"/>
            </a:xfrm>
            <a:prstGeom prst="rect">
              <a:avLst/>
            </a:prstGeom>
            <a:noFill/>
          </p:spPr>
          <p:txBody>
            <a:bodyPr wrap="square" lIns="0" tIns="0" rIns="0" bIns="0" rtlCol="0">
              <a:spAutoFit/>
            </a:bodyPr>
            <a:lstStyle/>
            <a:p>
              <a:pPr algn="ctr"/>
              <a:r>
                <a:rPr lang="en-US" sz="2100" dirty="0" err="1">
                  <a:solidFill>
                    <a:schemeClr val="tx1">
                      <a:lumMod val="65000"/>
                      <a:lumOff val="35000"/>
                    </a:schemeClr>
                  </a:solidFill>
                  <a:latin typeface="iCiel Cadena" panose="02000503000000020004" pitchFamily="50" charset="0"/>
                </a:rPr>
                <a:t>Yeahhh</a:t>
              </a:r>
              <a:r>
                <a:rPr lang="en-US" sz="21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Đúng</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rồi</a:t>
              </a:r>
              <a:r>
                <a:rPr lang="en-US" sz="9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Mình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thích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màu</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này</a:t>
              </a:r>
              <a:r>
                <a:rPr lang="en-US" sz="900" dirty="0">
                  <a:solidFill>
                    <a:schemeClr val="tx1">
                      <a:lumMod val="65000"/>
                      <a:lumOff val="35000"/>
                    </a:schemeClr>
                  </a:solidFill>
                  <a:latin typeface="iCiel Cadena" panose="02000503000000020004" pitchFamily="50" charset="0"/>
                </a:rPr>
                <a:t>!</a:t>
              </a:r>
              <a:endParaRPr lang="en-US" sz="675" dirty="0">
                <a:solidFill>
                  <a:schemeClr val="tx1">
                    <a:lumMod val="65000"/>
                    <a:lumOff val="35000"/>
                  </a:schemeClr>
                </a:solidFill>
                <a:latin typeface="iCiel Cadena" panose="02000503000000020004" pitchFamily="50" charset="0"/>
              </a:endParaRPr>
            </a:p>
          </p:txBody>
        </p:sp>
      </p:grpSp>
      <p:pic>
        <p:nvPicPr>
          <p:cNvPr id="29" name="Picture 28">
            <a:extLst>
              <a:ext uri="{FF2B5EF4-FFF2-40B4-BE49-F238E27FC236}">
                <a16:creationId xmlns:a16="http://schemas.microsoft.com/office/drawing/2014/main" id="{1407C153-BFDD-497E-BDAA-AD051BD675DE}"/>
              </a:ext>
            </a:extLst>
          </p:cNvPr>
          <p:cNvPicPr>
            <a:picLocks noChangeAspect="1"/>
          </p:cNvPicPr>
          <p:nvPr/>
        </p:nvPicPr>
        <p:blipFill>
          <a:blip r:embed="rId6"/>
          <a:stretch>
            <a:fillRect/>
          </a:stretch>
        </p:blipFill>
        <p:spPr>
          <a:xfrm>
            <a:off x="459931" y="235615"/>
            <a:ext cx="1161389" cy="1787807"/>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1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5134"/>
            <a:ext cx="9144000" cy="5133233"/>
          </a:xfrm>
          <a:prstGeom prst="rect">
            <a:avLst/>
          </a:prstGeom>
        </p:spPr>
      </p:pic>
      <p:grpSp>
        <p:nvGrpSpPr>
          <p:cNvPr id="20" name="Group 19">
            <a:extLst>
              <a:ext uri="{FF2B5EF4-FFF2-40B4-BE49-F238E27FC236}">
                <a16:creationId xmlns:a16="http://schemas.microsoft.com/office/drawing/2014/main" id="{F3231591-2AE6-4064-9D84-402B76CD1593}"/>
              </a:ext>
            </a:extLst>
          </p:cNvPr>
          <p:cNvGrpSpPr/>
          <p:nvPr/>
        </p:nvGrpSpPr>
        <p:grpSpPr>
          <a:xfrm>
            <a:off x="1621320" y="349924"/>
            <a:ext cx="7062749" cy="1345422"/>
            <a:chOff x="838201" y="3005910"/>
            <a:chExt cx="5105398" cy="1793895"/>
          </a:xfrm>
          <a:solidFill>
            <a:srgbClr val="92D050"/>
          </a:solidFill>
        </p:grpSpPr>
        <p:grpSp>
          <p:nvGrpSpPr>
            <p:cNvPr id="36" name="Group 35">
              <a:extLst>
                <a:ext uri="{FF2B5EF4-FFF2-40B4-BE49-F238E27FC236}">
                  <a16:creationId xmlns:a16="http://schemas.microsoft.com/office/drawing/2014/main" id="{E69C64D8-76BA-47C1-B3F5-339643BE0FEB}"/>
                </a:ext>
              </a:extLst>
            </p:cNvPr>
            <p:cNvGrpSpPr/>
            <p:nvPr/>
          </p:nvGrpSpPr>
          <p:grpSpPr>
            <a:xfrm>
              <a:off x="838201" y="3009107"/>
              <a:ext cx="5105398" cy="1790698"/>
              <a:chOff x="838202" y="2438400"/>
              <a:chExt cx="5105398" cy="2057398"/>
            </a:xfrm>
            <a:grpFill/>
          </p:grpSpPr>
          <p:sp>
            <p:nvSpPr>
              <p:cNvPr id="17" name="Rectangle: Rounded Corners 16">
                <a:extLst>
                  <a:ext uri="{FF2B5EF4-FFF2-40B4-BE49-F238E27FC236}">
                    <a16:creationId xmlns:a16="http://schemas.microsoft.com/office/drawing/2014/main" id="{DA723B64-8597-4560-BDD4-9C604D2EA64B}"/>
                  </a:ext>
                </a:extLst>
              </p:cNvPr>
              <p:cNvSpPr/>
              <p:nvPr/>
            </p:nvSpPr>
            <p:spPr>
              <a:xfrm>
                <a:off x="838202" y="2438400"/>
                <a:ext cx="5105398" cy="205739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Rounded Corners 3">
                <a:extLst>
                  <a:ext uri="{FF2B5EF4-FFF2-40B4-BE49-F238E27FC236}">
                    <a16:creationId xmlns:a16="http://schemas.microsoft.com/office/drawing/2014/main" id="{924F9C22-7338-4783-9D1F-4F6669251F7D}"/>
                  </a:ext>
                </a:extLst>
              </p:cNvPr>
              <p:cNvSpPr/>
              <p:nvPr/>
            </p:nvSpPr>
            <p:spPr>
              <a:xfrm>
                <a:off x="927157" y="2530880"/>
                <a:ext cx="4876800" cy="1905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2" name="Rectangle: Rounded Corners 11">
              <a:extLst>
                <a:ext uri="{FF2B5EF4-FFF2-40B4-BE49-F238E27FC236}">
                  <a16:creationId xmlns:a16="http://schemas.microsoft.com/office/drawing/2014/main" id="{817205D1-8ECF-4ECE-A9DE-175B9F209F00}"/>
                </a:ext>
              </a:extLst>
            </p:cNvPr>
            <p:cNvSpPr/>
            <p:nvPr/>
          </p:nvSpPr>
          <p:spPr>
            <a:xfrm>
              <a:off x="993165" y="3005910"/>
              <a:ext cx="4515128" cy="16537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chemeClr val="bg1"/>
                  </a:solidFill>
                  <a:latin typeface="iCiel Cadena" panose="02000503000000020004" pitchFamily="50" charset="0"/>
                </a:rPr>
                <a:t>Câu 2: Bố mẹ hướng dẫn bạn nhỏ làm cách nào để mua được món đồ chơi đó?</a:t>
              </a:r>
              <a:endParaRPr lang="en-US" sz="2700" dirty="0">
                <a:solidFill>
                  <a:schemeClr val="bg1"/>
                </a:solidFill>
                <a:latin typeface="iCiel Cadena" panose="02000503000000020004" pitchFamily="50" charset="0"/>
              </a:endParaRPr>
            </a:p>
          </p:txBody>
        </p:sp>
      </p:grpSp>
      <p:grpSp>
        <p:nvGrpSpPr>
          <p:cNvPr id="11" name="Group 10">
            <a:extLst>
              <a:ext uri="{FF2B5EF4-FFF2-40B4-BE49-F238E27FC236}">
                <a16:creationId xmlns:a16="http://schemas.microsoft.com/office/drawing/2014/main" id="{4FC307E2-8C84-4E25-BF45-1D7184DA588B}"/>
              </a:ext>
            </a:extLst>
          </p:cNvPr>
          <p:cNvGrpSpPr/>
          <p:nvPr/>
        </p:nvGrpSpPr>
        <p:grpSpPr>
          <a:xfrm>
            <a:off x="323528" y="2233636"/>
            <a:ext cx="6040805" cy="1915834"/>
            <a:chOff x="1861000" y="44190"/>
            <a:chExt cx="9961726" cy="2554445"/>
          </a:xfrm>
        </p:grpSpPr>
        <p:pic>
          <p:nvPicPr>
            <p:cNvPr id="9" name="Picture 8">
              <a:extLst>
                <a:ext uri="{FF2B5EF4-FFF2-40B4-BE49-F238E27FC236}">
                  <a16:creationId xmlns:a16="http://schemas.microsoft.com/office/drawing/2014/main" id="{592879B0-0D95-41F4-AF6C-356C03398608}"/>
                </a:ext>
              </a:extLst>
            </p:cNvPr>
            <p:cNvPicPr>
              <a:picLocks noChangeAspect="1"/>
            </p:cNvPicPr>
            <p:nvPr/>
          </p:nvPicPr>
          <p:blipFill>
            <a:blip r:embed="rId3"/>
            <a:stretch>
              <a:fillRect/>
            </a:stretch>
          </p:blipFill>
          <p:spPr>
            <a:xfrm>
              <a:off x="1861000" y="44190"/>
              <a:ext cx="9961726" cy="2554445"/>
            </a:xfrm>
            <a:prstGeom prst="rect">
              <a:avLst/>
            </a:prstGeom>
          </p:spPr>
        </p:pic>
        <p:sp>
          <p:nvSpPr>
            <p:cNvPr id="117" name="Rectangle: Rounded Corners 116">
              <a:extLst>
                <a:ext uri="{FF2B5EF4-FFF2-40B4-BE49-F238E27FC236}">
                  <a16:creationId xmlns:a16="http://schemas.microsoft.com/office/drawing/2014/main" id="{C514F8ED-55A3-41ED-A6BF-C88625750094}"/>
                </a:ext>
              </a:extLst>
            </p:cNvPr>
            <p:cNvSpPr/>
            <p:nvPr/>
          </p:nvSpPr>
          <p:spPr>
            <a:xfrm>
              <a:off x="2363796" y="352262"/>
              <a:ext cx="8875685" cy="2042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Bố</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mẹ</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của</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bạn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hướng</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dẫn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bạn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dành</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dụm</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tiết</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kiệm</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tiền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bằng</a:t>
              </a:r>
              <a:r>
                <a:rPr lang="en-US" sz="2800" dirty="0">
                  <a:solidFill>
                    <a:schemeClr val="tx1"/>
                  </a:solidFill>
                  <a:effectLst/>
                  <a:latin typeface="iCiel Cadena" panose="02000503000000020004"/>
                  <a:ea typeface="Times New Roman" panose="02020603050405020304" pitchFamily="18" charset="0"/>
                </a:rPr>
                <a:t> con </a:t>
              </a:r>
              <a:r>
                <a:rPr lang="en-US" sz="2800" dirty="0" err="1">
                  <a:solidFill>
                    <a:schemeClr val="tx1"/>
                  </a:solidFill>
                  <a:effectLst/>
                  <a:latin typeface="iCiel Cadena" panose="02000503000000020004"/>
                  <a:ea typeface="Times New Roman" panose="02020603050405020304" pitchFamily="18" charset="0"/>
                </a:rPr>
                <a:t>heo</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đất</a:t>
              </a:r>
              <a:r>
                <a:rPr lang="en-US" sz="2800" dirty="0">
                  <a:solidFill>
                    <a:schemeClr val="tx1"/>
                  </a:solidFill>
                  <a:effectLst/>
                  <a:latin typeface="iCiel Cadena" panose="02000503000000020004"/>
                  <a:ea typeface="Times New Roman" panose="02020603050405020304" pitchFamily="18" charset="0"/>
                </a:rPr>
                <a:t> </a:t>
              </a:r>
            </a:p>
          </p:txBody>
        </p:sp>
      </p:grpSp>
      <p:grpSp>
        <p:nvGrpSpPr>
          <p:cNvPr id="26" name="Group 25">
            <a:extLst>
              <a:ext uri="{FF2B5EF4-FFF2-40B4-BE49-F238E27FC236}">
                <a16:creationId xmlns:a16="http://schemas.microsoft.com/office/drawing/2014/main" id="{D88582B8-A3C9-486C-963D-8CEED620D8EC}"/>
              </a:ext>
            </a:extLst>
          </p:cNvPr>
          <p:cNvGrpSpPr/>
          <p:nvPr/>
        </p:nvGrpSpPr>
        <p:grpSpPr>
          <a:xfrm>
            <a:off x="6024289" y="3165492"/>
            <a:ext cx="3035922" cy="1749231"/>
            <a:chOff x="-4114800" y="152464"/>
            <a:chExt cx="4047896" cy="2332308"/>
          </a:xfrm>
        </p:grpSpPr>
        <p:pic>
          <p:nvPicPr>
            <p:cNvPr id="24" name="Picture 23">
              <a:extLst>
                <a:ext uri="{FF2B5EF4-FFF2-40B4-BE49-F238E27FC236}">
                  <a16:creationId xmlns:a16="http://schemas.microsoft.com/office/drawing/2014/main" id="{D664CCA0-10CD-421D-8230-24CED5AA5218}"/>
                </a:ext>
              </a:extLst>
            </p:cNvPr>
            <p:cNvPicPr>
              <a:picLocks noChangeAspect="1"/>
            </p:cNvPicPr>
            <p:nvPr/>
          </p:nvPicPr>
          <p:blipFill>
            <a:blip r:embed="rId4"/>
            <a:stretch>
              <a:fillRect/>
            </a:stretch>
          </p:blipFill>
          <p:spPr>
            <a:xfrm flipH="1">
              <a:off x="-4114800" y="152464"/>
              <a:ext cx="1961824" cy="2332308"/>
            </a:xfrm>
            <a:prstGeom prst="rect">
              <a:avLst/>
            </a:prstGeom>
          </p:spPr>
        </p:pic>
        <p:pic>
          <p:nvPicPr>
            <p:cNvPr id="167" name="Picture 166">
              <a:extLst>
                <a:ext uri="{FF2B5EF4-FFF2-40B4-BE49-F238E27FC236}">
                  <a16:creationId xmlns:a16="http://schemas.microsoft.com/office/drawing/2014/main" id="{37203794-B28C-4CE2-B01C-EED26C9C8BD8}"/>
                </a:ext>
              </a:extLst>
            </p:cNvPr>
            <p:cNvPicPr>
              <a:picLocks noChangeAspect="1"/>
            </p:cNvPicPr>
            <p:nvPr/>
          </p:nvPicPr>
          <p:blipFill>
            <a:blip r:embed="rId5"/>
            <a:stretch>
              <a:fillRect/>
            </a:stretch>
          </p:blipFill>
          <p:spPr>
            <a:xfrm rot="21112293" flipV="1">
              <a:off x="-2097738" y="181379"/>
              <a:ext cx="2030834" cy="1467344"/>
            </a:xfrm>
            <a:prstGeom prst="rect">
              <a:avLst/>
            </a:prstGeom>
            <a:effectLst>
              <a:outerShdw blurRad="50800" dist="38100" dir="2700000" algn="tl" rotWithShape="0">
                <a:prstClr val="black">
                  <a:alpha val="40000"/>
                </a:prstClr>
              </a:outerShdw>
            </a:effectLst>
          </p:spPr>
        </p:pic>
        <p:sp>
          <p:nvSpPr>
            <p:cNvPr id="168" name="TextBox 167">
              <a:extLst>
                <a:ext uri="{FF2B5EF4-FFF2-40B4-BE49-F238E27FC236}">
                  <a16:creationId xmlns:a16="http://schemas.microsoft.com/office/drawing/2014/main" id="{42F206FF-1C51-414C-8D57-DC6D2EEE0F95}"/>
                </a:ext>
              </a:extLst>
            </p:cNvPr>
            <p:cNvSpPr txBox="1"/>
            <p:nvPr/>
          </p:nvSpPr>
          <p:spPr>
            <a:xfrm>
              <a:off x="-1916107" y="437875"/>
              <a:ext cx="1699185" cy="800219"/>
            </a:xfrm>
            <a:prstGeom prst="rect">
              <a:avLst/>
            </a:prstGeom>
            <a:noFill/>
          </p:spPr>
          <p:txBody>
            <a:bodyPr wrap="square" lIns="0" tIns="0" rIns="0" bIns="0" rtlCol="0">
              <a:spAutoFit/>
            </a:bodyPr>
            <a:lstStyle/>
            <a:p>
              <a:pPr algn="ctr"/>
              <a:r>
                <a:rPr lang="en-US" sz="2100" dirty="0" err="1">
                  <a:solidFill>
                    <a:schemeClr val="tx1">
                      <a:lumMod val="65000"/>
                      <a:lumOff val="35000"/>
                    </a:schemeClr>
                  </a:solidFill>
                  <a:latin typeface="iCiel Cadena" panose="02000503000000020004" pitchFamily="50" charset="0"/>
                </a:rPr>
                <a:t>Yeahhh</a:t>
              </a:r>
              <a:r>
                <a:rPr lang="en-US" sz="21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Đúng</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rồi</a:t>
              </a:r>
              <a:r>
                <a:rPr lang="en-US" sz="9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Mình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thích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màu</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này</a:t>
              </a:r>
              <a:r>
                <a:rPr lang="en-US" sz="900" dirty="0">
                  <a:solidFill>
                    <a:schemeClr val="tx1">
                      <a:lumMod val="65000"/>
                      <a:lumOff val="35000"/>
                    </a:schemeClr>
                  </a:solidFill>
                  <a:latin typeface="iCiel Cadena" panose="02000503000000020004" pitchFamily="50" charset="0"/>
                </a:rPr>
                <a:t>!</a:t>
              </a:r>
              <a:endParaRPr lang="en-US" sz="675" dirty="0">
                <a:solidFill>
                  <a:schemeClr val="tx1">
                    <a:lumMod val="65000"/>
                    <a:lumOff val="35000"/>
                  </a:schemeClr>
                </a:solidFill>
                <a:latin typeface="iCiel Cadena" panose="02000503000000020004" pitchFamily="50" charset="0"/>
              </a:endParaRPr>
            </a:p>
          </p:txBody>
        </p:sp>
      </p:grpSp>
      <p:pic>
        <p:nvPicPr>
          <p:cNvPr id="29" name="Picture 28">
            <a:extLst>
              <a:ext uri="{FF2B5EF4-FFF2-40B4-BE49-F238E27FC236}">
                <a16:creationId xmlns:a16="http://schemas.microsoft.com/office/drawing/2014/main" id="{1407C153-BFDD-497E-BDAA-AD051BD675DE}"/>
              </a:ext>
            </a:extLst>
          </p:cNvPr>
          <p:cNvPicPr>
            <a:picLocks noChangeAspect="1"/>
          </p:cNvPicPr>
          <p:nvPr/>
        </p:nvPicPr>
        <p:blipFill>
          <a:blip r:embed="rId6"/>
          <a:stretch>
            <a:fillRect/>
          </a:stretch>
        </p:blipFill>
        <p:spPr>
          <a:xfrm>
            <a:off x="459931" y="235615"/>
            <a:ext cx="1161389" cy="1787807"/>
          </a:xfrm>
          <a:prstGeom prst="rect">
            <a:avLst/>
          </a:prstGeom>
        </p:spPr>
      </p:pic>
    </p:spTree>
    <p:extLst>
      <p:ext uri="{BB962C8B-B14F-4D97-AF65-F5344CB8AC3E}">
        <p14:creationId xmlns:p14="http://schemas.microsoft.com/office/powerpoint/2010/main" val="567826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1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5134"/>
            <a:ext cx="9144000" cy="5133233"/>
          </a:xfrm>
          <a:prstGeom prst="rect">
            <a:avLst/>
          </a:prstGeom>
        </p:spPr>
      </p:pic>
      <p:grpSp>
        <p:nvGrpSpPr>
          <p:cNvPr id="20" name="Group 19">
            <a:extLst>
              <a:ext uri="{FF2B5EF4-FFF2-40B4-BE49-F238E27FC236}">
                <a16:creationId xmlns:a16="http://schemas.microsoft.com/office/drawing/2014/main" id="{F3231591-2AE6-4064-9D84-402B76CD1593}"/>
              </a:ext>
            </a:extLst>
          </p:cNvPr>
          <p:cNvGrpSpPr/>
          <p:nvPr/>
        </p:nvGrpSpPr>
        <p:grpSpPr>
          <a:xfrm>
            <a:off x="1621320" y="349924"/>
            <a:ext cx="7062749" cy="1345422"/>
            <a:chOff x="838201" y="3005910"/>
            <a:chExt cx="5105398" cy="1793895"/>
          </a:xfrm>
          <a:solidFill>
            <a:srgbClr val="FF6699"/>
          </a:solidFill>
        </p:grpSpPr>
        <p:grpSp>
          <p:nvGrpSpPr>
            <p:cNvPr id="36" name="Group 35">
              <a:extLst>
                <a:ext uri="{FF2B5EF4-FFF2-40B4-BE49-F238E27FC236}">
                  <a16:creationId xmlns:a16="http://schemas.microsoft.com/office/drawing/2014/main" id="{E69C64D8-76BA-47C1-B3F5-339643BE0FEB}"/>
                </a:ext>
              </a:extLst>
            </p:cNvPr>
            <p:cNvGrpSpPr/>
            <p:nvPr/>
          </p:nvGrpSpPr>
          <p:grpSpPr>
            <a:xfrm>
              <a:off x="838201" y="3009107"/>
              <a:ext cx="5105398" cy="1790698"/>
              <a:chOff x="838202" y="2438400"/>
              <a:chExt cx="5105398" cy="2057398"/>
            </a:xfrm>
            <a:grpFill/>
          </p:grpSpPr>
          <p:sp>
            <p:nvSpPr>
              <p:cNvPr id="17" name="Rectangle: Rounded Corners 16">
                <a:extLst>
                  <a:ext uri="{FF2B5EF4-FFF2-40B4-BE49-F238E27FC236}">
                    <a16:creationId xmlns:a16="http://schemas.microsoft.com/office/drawing/2014/main" id="{DA723B64-8597-4560-BDD4-9C604D2EA64B}"/>
                  </a:ext>
                </a:extLst>
              </p:cNvPr>
              <p:cNvSpPr/>
              <p:nvPr/>
            </p:nvSpPr>
            <p:spPr>
              <a:xfrm>
                <a:off x="838202" y="2438400"/>
                <a:ext cx="5105398" cy="205739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Rounded Corners 3">
                <a:extLst>
                  <a:ext uri="{FF2B5EF4-FFF2-40B4-BE49-F238E27FC236}">
                    <a16:creationId xmlns:a16="http://schemas.microsoft.com/office/drawing/2014/main" id="{924F9C22-7338-4783-9D1F-4F6669251F7D}"/>
                  </a:ext>
                </a:extLst>
              </p:cNvPr>
              <p:cNvSpPr/>
              <p:nvPr/>
            </p:nvSpPr>
            <p:spPr>
              <a:xfrm>
                <a:off x="927157" y="2530880"/>
                <a:ext cx="4876800" cy="1905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2" name="Rectangle: Rounded Corners 11">
              <a:extLst>
                <a:ext uri="{FF2B5EF4-FFF2-40B4-BE49-F238E27FC236}">
                  <a16:creationId xmlns:a16="http://schemas.microsoft.com/office/drawing/2014/main" id="{817205D1-8ECF-4ECE-A9DE-175B9F209F00}"/>
                </a:ext>
              </a:extLst>
            </p:cNvPr>
            <p:cNvSpPr/>
            <p:nvPr/>
          </p:nvSpPr>
          <p:spPr>
            <a:xfrm>
              <a:off x="993164" y="3005910"/>
              <a:ext cx="4736724" cy="16537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700" dirty="0">
                  <a:solidFill>
                    <a:schemeClr val="bg1"/>
                  </a:solidFill>
                  <a:latin typeface="iCiel Cadena" panose="02000503000000020004" pitchFamily="50" charset="0"/>
                </a:rPr>
                <a:t>Câu 3: Bạn nhỏ dành dụm tiền như thế nào? </a:t>
              </a:r>
              <a:endParaRPr lang="en-US" sz="2700" dirty="0">
                <a:solidFill>
                  <a:schemeClr val="bg1"/>
                </a:solidFill>
                <a:latin typeface="iCiel Cadena" panose="02000503000000020004" pitchFamily="50" charset="0"/>
              </a:endParaRPr>
            </a:p>
          </p:txBody>
        </p:sp>
      </p:grpSp>
      <p:grpSp>
        <p:nvGrpSpPr>
          <p:cNvPr id="11" name="Group 10">
            <a:extLst>
              <a:ext uri="{FF2B5EF4-FFF2-40B4-BE49-F238E27FC236}">
                <a16:creationId xmlns:a16="http://schemas.microsoft.com/office/drawing/2014/main" id="{4FC307E2-8C84-4E25-BF45-1D7184DA588B}"/>
              </a:ext>
            </a:extLst>
          </p:cNvPr>
          <p:cNvGrpSpPr/>
          <p:nvPr/>
        </p:nvGrpSpPr>
        <p:grpSpPr>
          <a:xfrm>
            <a:off x="251520" y="2183306"/>
            <a:ext cx="6889225" cy="2494195"/>
            <a:chOff x="1666560" y="-217219"/>
            <a:chExt cx="12984504" cy="3329564"/>
          </a:xfrm>
        </p:grpSpPr>
        <p:pic>
          <p:nvPicPr>
            <p:cNvPr id="9" name="Picture 8">
              <a:extLst>
                <a:ext uri="{FF2B5EF4-FFF2-40B4-BE49-F238E27FC236}">
                  <a16:creationId xmlns:a16="http://schemas.microsoft.com/office/drawing/2014/main" id="{592879B0-0D95-41F4-AF6C-356C03398608}"/>
                </a:ext>
              </a:extLst>
            </p:cNvPr>
            <p:cNvPicPr>
              <a:picLocks noChangeAspect="1"/>
            </p:cNvPicPr>
            <p:nvPr/>
          </p:nvPicPr>
          <p:blipFill>
            <a:blip r:embed="rId3"/>
            <a:stretch>
              <a:fillRect/>
            </a:stretch>
          </p:blipFill>
          <p:spPr>
            <a:xfrm>
              <a:off x="1666560" y="-217219"/>
              <a:ext cx="12984504" cy="3329564"/>
            </a:xfrm>
            <a:prstGeom prst="rect">
              <a:avLst/>
            </a:prstGeom>
          </p:spPr>
        </p:pic>
        <p:sp>
          <p:nvSpPr>
            <p:cNvPr id="117" name="Rectangle: Rounded Corners 116">
              <a:extLst>
                <a:ext uri="{FF2B5EF4-FFF2-40B4-BE49-F238E27FC236}">
                  <a16:creationId xmlns:a16="http://schemas.microsoft.com/office/drawing/2014/main" id="{C514F8ED-55A3-41ED-A6BF-C88625750094}"/>
                </a:ext>
              </a:extLst>
            </p:cNvPr>
            <p:cNvSpPr/>
            <p:nvPr/>
          </p:nvSpPr>
          <p:spPr>
            <a:xfrm>
              <a:off x="2140901" y="-138946"/>
              <a:ext cx="11924186" cy="28520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iCiel Cadena" panose="02000503000000020004"/>
                  <a:ea typeface="Times New Roman" panose="02020603050405020304" pitchFamily="18" charset="0"/>
                </a:rPr>
                <a:t>  </a:t>
              </a:r>
              <a:r>
                <a:rPr lang="en-US" sz="2800" dirty="0">
                  <a:solidFill>
                    <a:schemeClr val="tx1"/>
                  </a:solidFill>
                  <a:effectLst/>
                  <a:latin typeface="iCiel Cadena" panose="02000503000000020004"/>
                  <a:ea typeface="Times New Roman" panose="02020603050405020304" pitchFamily="18" charset="0"/>
                </a:rPr>
                <a:t>Mỗi </a:t>
              </a:r>
              <a:r>
                <a:rPr lang="en-US" sz="2800" dirty="0" err="1">
                  <a:solidFill>
                    <a:schemeClr val="tx1"/>
                  </a:solidFill>
                  <a:effectLst/>
                  <a:latin typeface="iCiel Cadena" panose="02000503000000020004"/>
                  <a:ea typeface="Times New Roman" panose="02020603050405020304" pitchFamily="18" charset="0"/>
                </a:rPr>
                <a:t>lần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bố</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mẹ</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cho</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tiền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ăn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quà</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mua</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sách</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có</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chút</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tiền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lẻ</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thừa</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ra</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bạn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lại</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được</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gửi</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heo</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giữ</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giúp</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Tết</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tiền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được</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mừng</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tuổi</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bạn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cũng</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dành</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cho</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heo</a:t>
              </a:r>
              <a:r>
                <a:rPr lang="en-US" sz="2800" dirty="0">
                  <a:solidFill>
                    <a:schemeClr val="tx1"/>
                  </a:solidFill>
                  <a:effectLst/>
                  <a:latin typeface="iCiel Cadena" panose="02000503000000020004"/>
                  <a:ea typeface="Times New Roman" panose="02020603050405020304" pitchFamily="18" charset="0"/>
                </a:rPr>
                <a:t>.</a:t>
              </a:r>
            </a:p>
          </p:txBody>
        </p:sp>
      </p:grpSp>
      <p:grpSp>
        <p:nvGrpSpPr>
          <p:cNvPr id="26" name="Group 25">
            <a:extLst>
              <a:ext uri="{FF2B5EF4-FFF2-40B4-BE49-F238E27FC236}">
                <a16:creationId xmlns:a16="http://schemas.microsoft.com/office/drawing/2014/main" id="{D88582B8-A3C9-486C-963D-8CEED620D8EC}"/>
              </a:ext>
            </a:extLst>
          </p:cNvPr>
          <p:cNvGrpSpPr/>
          <p:nvPr/>
        </p:nvGrpSpPr>
        <p:grpSpPr>
          <a:xfrm>
            <a:off x="6359598" y="3394269"/>
            <a:ext cx="3035922" cy="1749231"/>
            <a:chOff x="-4114800" y="152464"/>
            <a:chExt cx="4047896" cy="2332308"/>
          </a:xfrm>
        </p:grpSpPr>
        <p:pic>
          <p:nvPicPr>
            <p:cNvPr id="24" name="Picture 23">
              <a:extLst>
                <a:ext uri="{FF2B5EF4-FFF2-40B4-BE49-F238E27FC236}">
                  <a16:creationId xmlns:a16="http://schemas.microsoft.com/office/drawing/2014/main" id="{D664CCA0-10CD-421D-8230-24CED5AA5218}"/>
                </a:ext>
              </a:extLst>
            </p:cNvPr>
            <p:cNvPicPr>
              <a:picLocks noChangeAspect="1"/>
            </p:cNvPicPr>
            <p:nvPr/>
          </p:nvPicPr>
          <p:blipFill>
            <a:blip r:embed="rId4"/>
            <a:stretch>
              <a:fillRect/>
            </a:stretch>
          </p:blipFill>
          <p:spPr>
            <a:xfrm flipH="1">
              <a:off x="-4114800" y="152464"/>
              <a:ext cx="1961824" cy="2332308"/>
            </a:xfrm>
            <a:prstGeom prst="rect">
              <a:avLst/>
            </a:prstGeom>
          </p:spPr>
        </p:pic>
        <p:pic>
          <p:nvPicPr>
            <p:cNvPr id="167" name="Picture 166">
              <a:extLst>
                <a:ext uri="{FF2B5EF4-FFF2-40B4-BE49-F238E27FC236}">
                  <a16:creationId xmlns:a16="http://schemas.microsoft.com/office/drawing/2014/main" id="{37203794-B28C-4CE2-B01C-EED26C9C8BD8}"/>
                </a:ext>
              </a:extLst>
            </p:cNvPr>
            <p:cNvPicPr>
              <a:picLocks noChangeAspect="1"/>
            </p:cNvPicPr>
            <p:nvPr/>
          </p:nvPicPr>
          <p:blipFill>
            <a:blip r:embed="rId5"/>
            <a:stretch>
              <a:fillRect/>
            </a:stretch>
          </p:blipFill>
          <p:spPr>
            <a:xfrm rot="21112293" flipV="1">
              <a:off x="-2097738" y="181379"/>
              <a:ext cx="2030834" cy="1467344"/>
            </a:xfrm>
            <a:prstGeom prst="rect">
              <a:avLst/>
            </a:prstGeom>
            <a:effectLst>
              <a:outerShdw blurRad="50800" dist="38100" dir="2700000" algn="tl" rotWithShape="0">
                <a:prstClr val="black">
                  <a:alpha val="40000"/>
                </a:prstClr>
              </a:outerShdw>
            </a:effectLst>
          </p:spPr>
        </p:pic>
        <p:sp>
          <p:nvSpPr>
            <p:cNvPr id="168" name="TextBox 167">
              <a:extLst>
                <a:ext uri="{FF2B5EF4-FFF2-40B4-BE49-F238E27FC236}">
                  <a16:creationId xmlns:a16="http://schemas.microsoft.com/office/drawing/2014/main" id="{42F206FF-1C51-414C-8D57-DC6D2EEE0F95}"/>
                </a:ext>
              </a:extLst>
            </p:cNvPr>
            <p:cNvSpPr txBox="1"/>
            <p:nvPr/>
          </p:nvSpPr>
          <p:spPr>
            <a:xfrm>
              <a:off x="-1916107" y="437875"/>
              <a:ext cx="1699185" cy="800219"/>
            </a:xfrm>
            <a:prstGeom prst="rect">
              <a:avLst/>
            </a:prstGeom>
            <a:noFill/>
          </p:spPr>
          <p:txBody>
            <a:bodyPr wrap="square" lIns="0" tIns="0" rIns="0" bIns="0" rtlCol="0">
              <a:spAutoFit/>
            </a:bodyPr>
            <a:lstStyle/>
            <a:p>
              <a:pPr algn="ctr"/>
              <a:r>
                <a:rPr lang="en-US" sz="2100" dirty="0" err="1">
                  <a:solidFill>
                    <a:schemeClr val="tx1">
                      <a:lumMod val="65000"/>
                      <a:lumOff val="35000"/>
                    </a:schemeClr>
                  </a:solidFill>
                  <a:latin typeface="iCiel Cadena" panose="02000503000000020004" pitchFamily="50" charset="0"/>
                </a:rPr>
                <a:t>Yeahhh</a:t>
              </a:r>
              <a:r>
                <a:rPr lang="en-US" sz="21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Đúng</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rồi</a:t>
              </a:r>
              <a:r>
                <a:rPr lang="en-US" sz="9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Mình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thích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màu</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này</a:t>
              </a:r>
              <a:r>
                <a:rPr lang="en-US" sz="900" dirty="0">
                  <a:solidFill>
                    <a:schemeClr val="tx1">
                      <a:lumMod val="65000"/>
                      <a:lumOff val="35000"/>
                    </a:schemeClr>
                  </a:solidFill>
                  <a:latin typeface="iCiel Cadena" panose="02000503000000020004" pitchFamily="50" charset="0"/>
                </a:rPr>
                <a:t>!</a:t>
              </a:r>
              <a:endParaRPr lang="en-US" sz="675" dirty="0">
                <a:solidFill>
                  <a:schemeClr val="tx1">
                    <a:lumMod val="65000"/>
                    <a:lumOff val="35000"/>
                  </a:schemeClr>
                </a:solidFill>
                <a:latin typeface="iCiel Cadena" panose="02000503000000020004" pitchFamily="50" charset="0"/>
              </a:endParaRPr>
            </a:p>
          </p:txBody>
        </p:sp>
      </p:grpSp>
      <p:pic>
        <p:nvPicPr>
          <p:cNvPr id="29" name="Picture 28">
            <a:extLst>
              <a:ext uri="{FF2B5EF4-FFF2-40B4-BE49-F238E27FC236}">
                <a16:creationId xmlns:a16="http://schemas.microsoft.com/office/drawing/2014/main" id="{1407C153-BFDD-497E-BDAA-AD051BD675DE}"/>
              </a:ext>
            </a:extLst>
          </p:cNvPr>
          <p:cNvPicPr>
            <a:picLocks noChangeAspect="1"/>
          </p:cNvPicPr>
          <p:nvPr/>
        </p:nvPicPr>
        <p:blipFill>
          <a:blip r:embed="rId6"/>
          <a:stretch>
            <a:fillRect/>
          </a:stretch>
        </p:blipFill>
        <p:spPr>
          <a:xfrm>
            <a:off x="459931" y="235615"/>
            <a:ext cx="1161389" cy="1787807"/>
          </a:xfrm>
          <a:prstGeom prst="rect">
            <a:avLst/>
          </a:prstGeom>
        </p:spPr>
      </p:pic>
    </p:spTree>
    <p:extLst>
      <p:ext uri="{BB962C8B-B14F-4D97-AF65-F5344CB8AC3E}">
        <p14:creationId xmlns:p14="http://schemas.microsoft.com/office/powerpoint/2010/main" val="27940855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1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5134"/>
            <a:ext cx="9144000" cy="5133233"/>
          </a:xfrm>
          <a:prstGeom prst="rect">
            <a:avLst/>
          </a:prstGeom>
        </p:spPr>
      </p:pic>
      <p:grpSp>
        <p:nvGrpSpPr>
          <p:cNvPr id="20" name="Group 19">
            <a:extLst>
              <a:ext uri="{FF2B5EF4-FFF2-40B4-BE49-F238E27FC236}">
                <a16:creationId xmlns:a16="http://schemas.microsoft.com/office/drawing/2014/main" id="{F3231591-2AE6-4064-9D84-402B76CD1593}"/>
              </a:ext>
            </a:extLst>
          </p:cNvPr>
          <p:cNvGrpSpPr/>
          <p:nvPr/>
        </p:nvGrpSpPr>
        <p:grpSpPr>
          <a:xfrm>
            <a:off x="1621320" y="349924"/>
            <a:ext cx="7062749" cy="1345422"/>
            <a:chOff x="838201" y="3005910"/>
            <a:chExt cx="5105398" cy="1793895"/>
          </a:xfrm>
          <a:solidFill>
            <a:srgbClr val="FF5050"/>
          </a:solidFill>
        </p:grpSpPr>
        <p:grpSp>
          <p:nvGrpSpPr>
            <p:cNvPr id="36" name="Group 35">
              <a:extLst>
                <a:ext uri="{FF2B5EF4-FFF2-40B4-BE49-F238E27FC236}">
                  <a16:creationId xmlns:a16="http://schemas.microsoft.com/office/drawing/2014/main" id="{E69C64D8-76BA-47C1-B3F5-339643BE0FEB}"/>
                </a:ext>
              </a:extLst>
            </p:cNvPr>
            <p:cNvGrpSpPr/>
            <p:nvPr/>
          </p:nvGrpSpPr>
          <p:grpSpPr>
            <a:xfrm>
              <a:off x="838201" y="3009107"/>
              <a:ext cx="5105398" cy="1790698"/>
              <a:chOff x="838202" y="2438400"/>
              <a:chExt cx="5105398" cy="2057398"/>
            </a:xfrm>
            <a:grpFill/>
          </p:grpSpPr>
          <p:sp>
            <p:nvSpPr>
              <p:cNvPr id="17" name="Rectangle: Rounded Corners 16">
                <a:extLst>
                  <a:ext uri="{FF2B5EF4-FFF2-40B4-BE49-F238E27FC236}">
                    <a16:creationId xmlns:a16="http://schemas.microsoft.com/office/drawing/2014/main" id="{DA723B64-8597-4560-BDD4-9C604D2EA64B}"/>
                  </a:ext>
                </a:extLst>
              </p:cNvPr>
              <p:cNvSpPr/>
              <p:nvPr/>
            </p:nvSpPr>
            <p:spPr>
              <a:xfrm>
                <a:off x="838202" y="2438400"/>
                <a:ext cx="5105398" cy="205739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Rounded Corners 3">
                <a:extLst>
                  <a:ext uri="{FF2B5EF4-FFF2-40B4-BE49-F238E27FC236}">
                    <a16:creationId xmlns:a16="http://schemas.microsoft.com/office/drawing/2014/main" id="{924F9C22-7338-4783-9D1F-4F6669251F7D}"/>
                  </a:ext>
                </a:extLst>
              </p:cNvPr>
              <p:cNvSpPr/>
              <p:nvPr/>
            </p:nvSpPr>
            <p:spPr>
              <a:xfrm>
                <a:off x="927157" y="2530880"/>
                <a:ext cx="4876800" cy="1905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2" name="Rectangle: Rounded Corners 11">
              <a:extLst>
                <a:ext uri="{FF2B5EF4-FFF2-40B4-BE49-F238E27FC236}">
                  <a16:creationId xmlns:a16="http://schemas.microsoft.com/office/drawing/2014/main" id="{817205D1-8ECF-4ECE-A9DE-175B9F209F00}"/>
                </a:ext>
              </a:extLst>
            </p:cNvPr>
            <p:cNvSpPr/>
            <p:nvPr/>
          </p:nvSpPr>
          <p:spPr>
            <a:xfrm>
              <a:off x="993165" y="3005910"/>
              <a:ext cx="4515128" cy="16537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chemeClr val="bg1"/>
                  </a:solidFill>
                  <a:latin typeface="iCiel Cadena" panose="02000503000000020004" pitchFamily="50" charset="0"/>
                </a:rPr>
                <a:t>Câu 4: Vì sao cuối cùng, bạn nhỏ không muốn đập vỡ con heo đất?</a:t>
              </a:r>
              <a:endParaRPr lang="en-US" sz="2700" dirty="0">
                <a:solidFill>
                  <a:schemeClr val="bg1"/>
                </a:solidFill>
                <a:latin typeface="iCiel Cadena" panose="02000503000000020004" pitchFamily="50" charset="0"/>
              </a:endParaRPr>
            </a:p>
          </p:txBody>
        </p:sp>
      </p:grpSp>
      <p:grpSp>
        <p:nvGrpSpPr>
          <p:cNvPr id="11" name="Group 10">
            <a:extLst>
              <a:ext uri="{FF2B5EF4-FFF2-40B4-BE49-F238E27FC236}">
                <a16:creationId xmlns:a16="http://schemas.microsoft.com/office/drawing/2014/main" id="{4FC307E2-8C84-4E25-BF45-1D7184DA588B}"/>
              </a:ext>
            </a:extLst>
          </p:cNvPr>
          <p:cNvGrpSpPr/>
          <p:nvPr/>
        </p:nvGrpSpPr>
        <p:grpSpPr>
          <a:xfrm>
            <a:off x="323528" y="2233636"/>
            <a:ext cx="6040805" cy="1915834"/>
            <a:chOff x="1861000" y="44190"/>
            <a:chExt cx="9961726" cy="2554445"/>
          </a:xfrm>
        </p:grpSpPr>
        <p:pic>
          <p:nvPicPr>
            <p:cNvPr id="9" name="Picture 8">
              <a:extLst>
                <a:ext uri="{FF2B5EF4-FFF2-40B4-BE49-F238E27FC236}">
                  <a16:creationId xmlns:a16="http://schemas.microsoft.com/office/drawing/2014/main" id="{592879B0-0D95-41F4-AF6C-356C03398608}"/>
                </a:ext>
              </a:extLst>
            </p:cNvPr>
            <p:cNvPicPr>
              <a:picLocks noChangeAspect="1"/>
            </p:cNvPicPr>
            <p:nvPr/>
          </p:nvPicPr>
          <p:blipFill>
            <a:blip r:embed="rId3"/>
            <a:stretch>
              <a:fillRect/>
            </a:stretch>
          </p:blipFill>
          <p:spPr>
            <a:xfrm>
              <a:off x="1861000" y="44190"/>
              <a:ext cx="9961726" cy="2554445"/>
            </a:xfrm>
            <a:prstGeom prst="rect">
              <a:avLst/>
            </a:prstGeom>
          </p:spPr>
        </p:pic>
        <p:sp>
          <p:nvSpPr>
            <p:cNvPr id="117" name="Rectangle: Rounded Corners 116">
              <a:extLst>
                <a:ext uri="{FF2B5EF4-FFF2-40B4-BE49-F238E27FC236}">
                  <a16:creationId xmlns:a16="http://schemas.microsoft.com/office/drawing/2014/main" id="{C514F8ED-55A3-41ED-A6BF-C88625750094}"/>
                </a:ext>
              </a:extLst>
            </p:cNvPr>
            <p:cNvSpPr/>
            <p:nvPr/>
          </p:nvSpPr>
          <p:spPr>
            <a:xfrm>
              <a:off x="2405237" y="189605"/>
              <a:ext cx="8596945" cy="2042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effectLst/>
                  <a:latin typeface="iCiel Cadena" panose="02000503000000020004"/>
                  <a:ea typeface="Times New Roman" panose="02020603050405020304" pitchFamily="18" charset="0"/>
                </a:rPr>
                <a:t>Vì</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bạn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yêu</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quý</a:t>
              </a:r>
              <a:r>
                <a:rPr lang="en-US" sz="2800" dirty="0">
                  <a:solidFill>
                    <a:schemeClr val="tx1"/>
                  </a:solidFill>
                  <a:effectLst/>
                  <a:latin typeface="iCiel Cadena" panose="02000503000000020004"/>
                  <a:ea typeface="Times New Roman" panose="02020603050405020304" pitchFamily="18" charset="0"/>
                </a:rPr>
                <a:t> con </a:t>
              </a:r>
              <a:r>
                <a:rPr lang="en-US" sz="2800" dirty="0" err="1">
                  <a:solidFill>
                    <a:schemeClr val="tx1"/>
                  </a:solidFill>
                  <a:effectLst/>
                  <a:latin typeface="iCiel Cadena" panose="02000503000000020004"/>
                  <a:ea typeface="Times New Roman" panose="02020603050405020304" pitchFamily="18" charset="0"/>
                </a:rPr>
                <a:t>heo</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đất</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Bạn</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thấy</a:t>
              </a:r>
              <a:r>
                <a:rPr lang="en-US" sz="2800" dirty="0">
                  <a:solidFill>
                    <a:schemeClr val="tx1"/>
                  </a:solidFill>
                  <a:effectLst/>
                  <a:latin typeface="iCiel Cadena" panose="02000503000000020004"/>
                  <a:ea typeface="Times New Roman" panose="02020603050405020304" pitchFamily="18" charset="0"/>
                </a:rPr>
                <a:t> con </a:t>
              </a:r>
              <a:r>
                <a:rPr lang="en-US" sz="2800" dirty="0" err="1">
                  <a:solidFill>
                    <a:schemeClr val="tx1"/>
                  </a:solidFill>
                  <a:effectLst/>
                  <a:latin typeface="iCiel Cadena" panose="02000503000000020004"/>
                  <a:ea typeface="Times New Roman" panose="02020603050405020304" pitchFamily="18" charset="0"/>
                </a:rPr>
                <a:t>heo</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dễ</a:t>
              </a:r>
              <a:r>
                <a:rPr lang="en-US" sz="2800" dirty="0">
                  <a:solidFill>
                    <a:schemeClr val="tx1"/>
                  </a:solidFill>
                  <a:effectLst/>
                  <a:latin typeface="iCiel Cadena" panose="02000503000000020004"/>
                  <a:ea typeface="Times New Roman" panose="02020603050405020304" pitchFamily="18" charset="0"/>
                </a:rPr>
                <a:t> </a:t>
              </a:r>
              <a:r>
                <a:rPr lang="en-US" sz="2800" dirty="0" err="1">
                  <a:solidFill>
                    <a:schemeClr val="tx1"/>
                  </a:solidFill>
                  <a:effectLst/>
                  <a:latin typeface="iCiel Cadena" panose="02000503000000020004"/>
                  <a:ea typeface="Times New Roman" panose="02020603050405020304" pitchFamily="18" charset="0"/>
                </a:rPr>
                <a:t>thương</a:t>
              </a:r>
              <a:r>
                <a:rPr lang="en-US" sz="2800" dirty="0">
                  <a:solidFill>
                    <a:schemeClr val="tx1"/>
                  </a:solidFill>
                  <a:effectLst/>
                  <a:latin typeface="iCiel Cadena" panose="02000503000000020004"/>
                  <a:ea typeface="Times New Roman" panose="02020603050405020304" pitchFamily="18" charset="0"/>
                </a:rPr>
                <a:t>.</a:t>
              </a:r>
              <a:r>
                <a:rPr lang="vi-VN" sz="2800" dirty="0">
                  <a:solidFill>
                    <a:schemeClr val="tx1"/>
                  </a:solidFill>
                  <a:effectLst/>
                  <a:latin typeface="iCiel Cadena" panose="02000503000000020004"/>
                  <a:ea typeface="Times New Roman" panose="02020603050405020304" pitchFamily="18" charset="0"/>
                </a:rPr>
                <a:t> Vì bạn nhỏ yêu thương heo đất.</a:t>
              </a:r>
              <a:endParaRPr lang="en-US" sz="2800" dirty="0">
                <a:solidFill>
                  <a:schemeClr val="tx1"/>
                </a:solidFill>
                <a:effectLst/>
                <a:latin typeface="iCiel Cadena" panose="02000503000000020004"/>
                <a:ea typeface="Times New Roman" panose="02020603050405020304" pitchFamily="18" charset="0"/>
              </a:endParaRPr>
            </a:p>
          </p:txBody>
        </p:sp>
      </p:grpSp>
      <p:grpSp>
        <p:nvGrpSpPr>
          <p:cNvPr id="26" name="Group 25">
            <a:extLst>
              <a:ext uri="{FF2B5EF4-FFF2-40B4-BE49-F238E27FC236}">
                <a16:creationId xmlns:a16="http://schemas.microsoft.com/office/drawing/2014/main" id="{D88582B8-A3C9-486C-963D-8CEED620D8EC}"/>
              </a:ext>
            </a:extLst>
          </p:cNvPr>
          <p:cNvGrpSpPr/>
          <p:nvPr/>
        </p:nvGrpSpPr>
        <p:grpSpPr>
          <a:xfrm>
            <a:off x="6236206" y="3191553"/>
            <a:ext cx="3035922" cy="1749231"/>
            <a:chOff x="-4114800" y="152464"/>
            <a:chExt cx="4047896" cy="2332308"/>
          </a:xfrm>
        </p:grpSpPr>
        <p:pic>
          <p:nvPicPr>
            <p:cNvPr id="24" name="Picture 23">
              <a:extLst>
                <a:ext uri="{FF2B5EF4-FFF2-40B4-BE49-F238E27FC236}">
                  <a16:creationId xmlns:a16="http://schemas.microsoft.com/office/drawing/2014/main" id="{D664CCA0-10CD-421D-8230-24CED5AA5218}"/>
                </a:ext>
              </a:extLst>
            </p:cNvPr>
            <p:cNvPicPr>
              <a:picLocks noChangeAspect="1"/>
            </p:cNvPicPr>
            <p:nvPr/>
          </p:nvPicPr>
          <p:blipFill>
            <a:blip r:embed="rId4"/>
            <a:stretch>
              <a:fillRect/>
            </a:stretch>
          </p:blipFill>
          <p:spPr>
            <a:xfrm flipH="1">
              <a:off x="-4114800" y="152464"/>
              <a:ext cx="1961824" cy="2332308"/>
            </a:xfrm>
            <a:prstGeom prst="rect">
              <a:avLst/>
            </a:prstGeom>
          </p:spPr>
        </p:pic>
        <p:pic>
          <p:nvPicPr>
            <p:cNvPr id="167" name="Picture 166">
              <a:extLst>
                <a:ext uri="{FF2B5EF4-FFF2-40B4-BE49-F238E27FC236}">
                  <a16:creationId xmlns:a16="http://schemas.microsoft.com/office/drawing/2014/main" id="{37203794-B28C-4CE2-B01C-EED26C9C8BD8}"/>
                </a:ext>
              </a:extLst>
            </p:cNvPr>
            <p:cNvPicPr>
              <a:picLocks noChangeAspect="1"/>
            </p:cNvPicPr>
            <p:nvPr/>
          </p:nvPicPr>
          <p:blipFill>
            <a:blip r:embed="rId5"/>
            <a:stretch>
              <a:fillRect/>
            </a:stretch>
          </p:blipFill>
          <p:spPr>
            <a:xfrm rot="21112293" flipV="1">
              <a:off x="-2097738" y="181379"/>
              <a:ext cx="2030834" cy="1467344"/>
            </a:xfrm>
            <a:prstGeom prst="rect">
              <a:avLst/>
            </a:prstGeom>
            <a:effectLst>
              <a:outerShdw blurRad="50800" dist="38100" dir="2700000" algn="tl" rotWithShape="0">
                <a:prstClr val="black">
                  <a:alpha val="40000"/>
                </a:prstClr>
              </a:outerShdw>
            </a:effectLst>
          </p:spPr>
        </p:pic>
        <p:sp>
          <p:nvSpPr>
            <p:cNvPr id="168" name="TextBox 167">
              <a:extLst>
                <a:ext uri="{FF2B5EF4-FFF2-40B4-BE49-F238E27FC236}">
                  <a16:creationId xmlns:a16="http://schemas.microsoft.com/office/drawing/2014/main" id="{42F206FF-1C51-414C-8D57-DC6D2EEE0F95}"/>
                </a:ext>
              </a:extLst>
            </p:cNvPr>
            <p:cNvSpPr txBox="1"/>
            <p:nvPr/>
          </p:nvSpPr>
          <p:spPr>
            <a:xfrm>
              <a:off x="-1916107" y="437875"/>
              <a:ext cx="1699185" cy="800219"/>
            </a:xfrm>
            <a:prstGeom prst="rect">
              <a:avLst/>
            </a:prstGeom>
            <a:noFill/>
          </p:spPr>
          <p:txBody>
            <a:bodyPr wrap="square" lIns="0" tIns="0" rIns="0" bIns="0" rtlCol="0">
              <a:spAutoFit/>
            </a:bodyPr>
            <a:lstStyle/>
            <a:p>
              <a:pPr algn="ctr"/>
              <a:r>
                <a:rPr lang="en-US" sz="2100" dirty="0" err="1">
                  <a:solidFill>
                    <a:schemeClr val="tx1">
                      <a:lumMod val="65000"/>
                      <a:lumOff val="35000"/>
                    </a:schemeClr>
                  </a:solidFill>
                  <a:latin typeface="iCiel Cadena" panose="02000503000000020004" pitchFamily="50" charset="0"/>
                </a:rPr>
                <a:t>Yeahhh</a:t>
              </a:r>
              <a:r>
                <a:rPr lang="en-US" sz="21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Đúng</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rồi</a:t>
              </a:r>
              <a:r>
                <a:rPr lang="en-US" sz="900" dirty="0">
                  <a:solidFill>
                    <a:schemeClr val="tx1">
                      <a:lumMod val="65000"/>
                      <a:lumOff val="35000"/>
                    </a:schemeClr>
                  </a:solidFill>
                  <a:latin typeface="iCiel Cadena" panose="02000503000000020004" pitchFamily="50" charset="0"/>
                </a:rPr>
                <a:t>!</a:t>
              </a:r>
            </a:p>
            <a:p>
              <a:pPr algn="ctr"/>
              <a:r>
                <a:rPr lang="en-US" sz="900" dirty="0" err="1">
                  <a:solidFill>
                    <a:schemeClr val="tx1">
                      <a:lumMod val="65000"/>
                      <a:lumOff val="35000"/>
                    </a:schemeClr>
                  </a:solidFill>
                  <a:latin typeface="iCiel Cadena" panose="02000503000000020004" pitchFamily="50" charset="0"/>
                </a:rPr>
                <a:t>Mình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thích</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màu</a:t>
              </a:r>
              <a:r>
                <a:rPr lang="en-US" sz="900" dirty="0">
                  <a:solidFill>
                    <a:schemeClr val="tx1">
                      <a:lumMod val="65000"/>
                      <a:lumOff val="35000"/>
                    </a:schemeClr>
                  </a:solidFill>
                  <a:latin typeface="iCiel Cadena" panose="02000503000000020004" pitchFamily="50" charset="0"/>
                </a:rPr>
                <a:t> </a:t>
              </a:r>
              <a:r>
                <a:rPr lang="en-US" sz="900" dirty="0" err="1">
                  <a:solidFill>
                    <a:schemeClr val="tx1">
                      <a:lumMod val="65000"/>
                      <a:lumOff val="35000"/>
                    </a:schemeClr>
                  </a:solidFill>
                  <a:latin typeface="iCiel Cadena" panose="02000503000000020004" pitchFamily="50" charset="0"/>
                </a:rPr>
                <a:t>này</a:t>
              </a:r>
              <a:r>
                <a:rPr lang="en-US" sz="900" dirty="0">
                  <a:solidFill>
                    <a:schemeClr val="tx1">
                      <a:lumMod val="65000"/>
                      <a:lumOff val="35000"/>
                    </a:schemeClr>
                  </a:solidFill>
                  <a:latin typeface="iCiel Cadena" panose="02000503000000020004" pitchFamily="50" charset="0"/>
                </a:rPr>
                <a:t>!</a:t>
              </a:r>
              <a:endParaRPr lang="en-US" sz="675" dirty="0">
                <a:solidFill>
                  <a:schemeClr val="tx1">
                    <a:lumMod val="65000"/>
                    <a:lumOff val="35000"/>
                  </a:schemeClr>
                </a:solidFill>
                <a:latin typeface="iCiel Cadena" panose="02000503000000020004" pitchFamily="50" charset="0"/>
              </a:endParaRPr>
            </a:p>
          </p:txBody>
        </p:sp>
      </p:grpSp>
      <p:pic>
        <p:nvPicPr>
          <p:cNvPr id="29" name="Picture 28">
            <a:extLst>
              <a:ext uri="{FF2B5EF4-FFF2-40B4-BE49-F238E27FC236}">
                <a16:creationId xmlns:a16="http://schemas.microsoft.com/office/drawing/2014/main" id="{1407C153-BFDD-497E-BDAA-AD051BD675DE}"/>
              </a:ext>
            </a:extLst>
          </p:cNvPr>
          <p:cNvPicPr>
            <a:picLocks noChangeAspect="1"/>
          </p:cNvPicPr>
          <p:nvPr/>
        </p:nvPicPr>
        <p:blipFill>
          <a:blip r:embed="rId6"/>
          <a:stretch>
            <a:fillRect/>
          </a:stretch>
        </p:blipFill>
        <p:spPr>
          <a:xfrm>
            <a:off x="459931" y="235615"/>
            <a:ext cx="1161389" cy="1787807"/>
          </a:xfrm>
          <a:prstGeom prst="rect">
            <a:avLst/>
          </a:prstGeom>
        </p:spPr>
      </p:pic>
    </p:spTree>
    <p:extLst>
      <p:ext uri="{BB962C8B-B14F-4D97-AF65-F5344CB8AC3E}">
        <p14:creationId xmlns:p14="http://schemas.microsoft.com/office/powerpoint/2010/main" val="17195826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1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dog, mammal, tan&#10;&#10;Description automatically generated">
            <a:extLst>
              <a:ext uri="{FF2B5EF4-FFF2-40B4-BE49-F238E27FC236}">
                <a16:creationId xmlns:a16="http://schemas.microsoft.com/office/drawing/2014/main" id="{46870FF4-9D02-048A-427E-F0E6D8C118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63" y="349771"/>
            <a:ext cx="10349725" cy="4443958"/>
          </a:xfrm>
          <a:prstGeom prst="rect">
            <a:avLst/>
          </a:prstGeom>
        </p:spPr>
      </p:pic>
    </p:spTree>
    <p:extLst>
      <p:ext uri="{BB962C8B-B14F-4D97-AF65-F5344CB8AC3E}">
        <p14:creationId xmlns:p14="http://schemas.microsoft.com/office/powerpoint/2010/main" val="42062228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C55094-F093-74A6-D249-1A74E29DBD49}"/>
              </a:ext>
            </a:extLst>
          </p:cNvPr>
          <p:cNvSpPr txBox="1"/>
          <p:nvPr/>
        </p:nvSpPr>
        <p:spPr>
          <a:xfrm>
            <a:off x="4572000" y="2371695"/>
            <a:ext cx="4337531" cy="1015663"/>
          </a:xfrm>
          <a:prstGeom prst="rect">
            <a:avLst/>
          </a:prstGeom>
          <a:noFill/>
        </p:spPr>
        <p:txBody>
          <a:bodyPr wrap="square" rtlCol="0">
            <a:spAutoFit/>
          </a:bodyPr>
          <a:lstStyle/>
          <a:p>
            <a:pPr algn="ctr"/>
            <a:r>
              <a:rPr lang="vi-VN" sz="2000">
                <a:solidFill>
                  <a:srgbClr val="FF0000"/>
                </a:solidFill>
                <a:latin typeface="Times New Roman" pitchFamily="18" charset="0"/>
                <a:cs typeface="Times New Roman" pitchFamily="18" charset="0"/>
              </a:rPr>
              <a:t>Gà con</a:t>
            </a:r>
            <a:endParaRPr lang="en-US" sz="2000">
              <a:solidFill>
                <a:srgbClr val="FF0000"/>
              </a:solidFill>
              <a:latin typeface="Times New Roman" pitchFamily="18" charset="0"/>
              <a:cs typeface="Times New Roman" pitchFamily="18" charset="0"/>
            </a:endParaRPr>
          </a:p>
          <a:p>
            <a:pPr algn="ctr"/>
            <a:r>
              <a:rPr lang="vi-VN" sz="2000">
                <a:solidFill>
                  <a:srgbClr val="FF0000"/>
                </a:solidFill>
                <a:latin typeface="Times New Roman" pitchFamily="18" charset="0"/>
                <a:cs typeface="Times New Roman" pitchFamily="18" charset="0"/>
              </a:rPr>
              <a:t> </a:t>
            </a:r>
            <a:r>
              <a:rPr lang="en-US" sz="2000">
                <a:solidFill>
                  <a:srgbClr val="FF0000"/>
                </a:solidFill>
                <a:latin typeface="Times New Roman" pitchFamily="18" charset="0"/>
                <a:cs typeface="Times New Roman" pitchFamily="18" charset="0"/>
              </a:rPr>
              <a:t> </a:t>
            </a:r>
            <a:endParaRPr lang="vi-VN" sz="2000" dirty="0">
              <a:solidFill>
                <a:srgbClr val="FF0000"/>
              </a:solidFill>
              <a:latin typeface="Times New Roman" pitchFamily="18" charset="0"/>
              <a:cs typeface="Times New Roman" pitchFamily="18" charset="0"/>
            </a:endParaRPr>
          </a:p>
          <a:p>
            <a:pPr algn="ctr"/>
            <a:endParaRPr lang="vi-VN" sz="2000" dirty="0">
              <a:solidFill>
                <a:srgbClr val="FF0000"/>
              </a:solidFill>
              <a:latin typeface="#9Slide03 Comfortaa Bold" panose="00000800000000000000" pitchFamily="2" charset="0"/>
            </a:endParaRPr>
          </a:p>
        </p:txBody>
      </p:sp>
      <p:pic>
        <p:nvPicPr>
          <p:cNvPr id="11" name="Picture 10" descr="A picture containing cat, orange, domestic cat, white&#10;&#10;Description automatically generated">
            <a:extLst>
              <a:ext uri="{FF2B5EF4-FFF2-40B4-BE49-F238E27FC236}">
                <a16:creationId xmlns:a16="http://schemas.microsoft.com/office/drawing/2014/main" id="{5ABBC955-6BB0-B75D-6D74-00EFB4A23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845351"/>
            <a:ext cx="1872208" cy="1465086"/>
          </a:xfrm>
          <a:prstGeom prst="rect">
            <a:avLst/>
          </a:prstGeom>
        </p:spPr>
      </p:pic>
      <p:sp>
        <p:nvSpPr>
          <p:cNvPr id="13" name="TextBox 12">
            <a:extLst>
              <a:ext uri="{FF2B5EF4-FFF2-40B4-BE49-F238E27FC236}">
                <a16:creationId xmlns:a16="http://schemas.microsoft.com/office/drawing/2014/main" id="{C452B7C1-AE2C-EAC6-D0BB-FE7C1164986C}"/>
              </a:ext>
            </a:extLst>
          </p:cNvPr>
          <p:cNvSpPr txBox="1"/>
          <p:nvPr/>
        </p:nvSpPr>
        <p:spPr>
          <a:xfrm>
            <a:off x="251520" y="2371695"/>
            <a:ext cx="4032448" cy="400110"/>
          </a:xfrm>
          <a:prstGeom prst="rect">
            <a:avLst/>
          </a:prstGeom>
          <a:noFill/>
        </p:spPr>
        <p:txBody>
          <a:bodyPr wrap="square" rtlCol="0">
            <a:spAutoFit/>
          </a:bodyPr>
          <a:lstStyle/>
          <a:p>
            <a:pPr algn="ctr"/>
            <a:r>
              <a:rPr lang="en-US" sz="2000" err="1">
                <a:solidFill>
                  <a:srgbClr val="FF0000"/>
                </a:solidFill>
                <a:latin typeface="Times New Roman" pitchFamily="18" charset="0"/>
                <a:cs typeface="Times New Roman" pitchFamily="18" charset="0"/>
              </a:rPr>
              <a:t>Mèo</a:t>
            </a:r>
            <a:r>
              <a:rPr lang="en-US" sz="2000">
                <a:solidFill>
                  <a:srgbClr val="FF0000"/>
                </a:solidFill>
                <a:latin typeface="Times New Roman" pitchFamily="18" charset="0"/>
                <a:cs typeface="Times New Roman" pitchFamily="18" charset="0"/>
              </a:rPr>
              <a:t> con</a:t>
            </a:r>
            <a:endParaRPr lang="en-US" sz="2000" dirty="0">
              <a:solidFill>
                <a:srgbClr val="FF0000"/>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A97A6C56-273C-FD0E-1818-03EBBADDA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808999"/>
            <a:ext cx="1656184" cy="1656184"/>
          </a:xfrm>
          <a:prstGeom prst="rect">
            <a:avLst/>
          </a:prstGeom>
        </p:spPr>
      </p:pic>
      <p:pic>
        <p:nvPicPr>
          <p:cNvPr id="16" name="Picture 15">
            <a:extLst>
              <a:ext uri="{FF2B5EF4-FFF2-40B4-BE49-F238E27FC236}">
                <a16:creationId xmlns:a16="http://schemas.microsoft.com/office/drawing/2014/main" id="{A6EF6870-780F-1DDD-83D4-5B2C71BA79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3028648"/>
            <a:ext cx="1584176" cy="1925518"/>
          </a:xfrm>
          <a:prstGeom prst="rect">
            <a:avLst/>
          </a:prstGeom>
        </p:spPr>
      </p:pic>
      <p:sp>
        <p:nvSpPr>
          <p:cNvPr id="17" name="TextBox 16">
            <a:extLst>
              <a:ext uri="{FF2B5EF4-FFF2-40B4-BE49-F238E27FC236}">
                <a16:creationId xmlns:a16="http://schemas.microsoft.com/office/drawing/2014/main" id="{1B97FB48-70FF-0790-5730-0EB0A91DEC6D}"/>
              </a:ext>
            </a:extLst>
          </p:cNvPr>
          <p:cNvSpPr txBox="1"/>
          <p:nvPr/>
        </p:nvSpPr>
        <p:spPr>
          <a:xfrm>
            <a:off x="3851920" y="3826669"/>
            <a:ext cx="4824536" cy="400110"/>
          </a:xfrm>
          <a:prstGeom prst="rect">
            <a:avLst/>
          </a:prstGeom>
          <a:noFill/>
        </p:spPr>
        <p:txBody>
          <a:bodyPr wrap="square" rtlCol="0">
            <a:spAutoFit/>
          </a:bodyPr>
          <a:lstStyle/>
          <a:p>
            <a:pPr algn="ctr"/>
            <a:r>
              <a:rPr lang="en-US" sz="2000">
                <a:solidFill>
                  <a:srgbClr val="FF0000"/>
                </a:solidFill>
                <a:latin typeface="Times New Roman" pitchFamily="18" charset="0"/>
                <a:cs typeface="Times New Roman" pitchFamily="18" charset="0"/>
              </a:rPr>
              <a:t>Con </a:t>
            </a:r>
            <a:r>
              <a:rPr lang="vi-VN" sz="2000">
                <a:solidFill>
                  <a:srgbClr val="FF0000"/>
                </a:solidFill>
                <a:latin typeface="Times New Roman" pitchFamily="18" charset="0"/>
                <a:cs typeface="Times New Roman" pitchFamily="18" charset="0"/>
              </a:rPr>
              <a:t>Cún</a:t>
            </a:r>
            <a:r>
              <a:rPr lang="en-US" sz="2000">
                <a:solidFill>
                  <a:srgbClr val="FF0000"/>
                </a:solidFill>
                <a:latin typeface="Times New Roman" pitchFamily="18" charset="0"/>
                <a:cs typeface="Times New Roman" pitchFamily="18" charset="0"/>
              </a:rPr>
              <a:t> </a:t>
            </a:r>
            <a:endParaRPr lang="vi-VN" sz="2000" dirty="0">
              <a:solidFill>
                <a:srgbClr val="FF0000"/>
              </a:solidFill>
              <a:latin typeface="Times New Roman" pitchFamily="18" charset="0"/>
              <a:cs typeface="Times New Roman" pitchFamily="18" charset="0"/>
            </a:endParaRPr>
          </a:p>
        </p:txBody>
      </p:sp>
      <p:sp>
        <p:nvSpPr>
          <p:cNvPr id="18" name="Hình chữ nhật 4">
            <a:extLst>
              <a:ext uri="{FF2B5EF4-FFF2-40B4-BE49-F238E27FC236}">
                <a16:creationId xmlns:a16="http://schemas.microsoft.com/office/drawing/2014/main" id="{73BC2CC6-32DC-EB44-A6FC-3149F67274EF}"/>
              </a:ext>
            </a:extLst>
          </p:cNvPr>
          <p:cNvSpPr/>
          <p:nvPr/>
        </p:nvSpPr>
        <p:spPr>
          <a:xfrm>
            <a:off x="863842" y="160927"/>
            <a:ext cx="741631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2800" dirty="0">
                <a:solidFill>
                  <a:schemeClr val="tx1"/>
                </a:solidFill>
                <a:latin typeface="Times New Roman" pitchFamily="18" charset="0"/>
                <a:cs typeface="Times New Roman" pitchFamily="18" charset="0"/>
              </a:rPr>
              <a:t>Thảo luận nhóm đôi, chia sẻ trước lớp</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568062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72233F5-B720-6B43-FC6A-AC7D93C923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64519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EF87D8D6-AB19-45AC-B5E6-62E4CDA4E6C0}"/>
              </a:ext>
            </a:extLst>
          </p:cNvPr>
          <p:cNvSpPr txBox="1"/>
          <p:nvPr/>
        </p:nvSpPr>
        <p:spPr>
          <a:xfrm>
            <a:off x="1979712" y="51470"/>
            <a:ext cx="4185453"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Bài đọc 1: </a:t>
            </a:r>
            <a:r>
              <a:rPr lang="vi-VN" sz="2800" b="1">
                <a:solidFill>
                  <a:srgbClr val="FF0000"/>
                </a:solidFill>
                <a:latin typeface="Times New Roman" pitchFamily="18" charset="0"/>
                <a:cs typeface="Times New Roman" pitchFamily="18" charset="0"/>
              </a:rPr>
              <a:t>Con </a:t>
            </a:r>
            <a:r>
              <a:rPr lang="vi-VN" sz="2800" b="1" dirty="0">
                <a:solidFill>
                  <a:srgbClr val="FF0000"/>
                </a:solidFill>
                <a:latin typeface="Times New Roman" pitchFamily="18" charset="0"/>
                <a:cs typeface="Times New Roman" pitchFamily="18" charset="0"/>
              </a:rPr>
              <a:t>heo đất</a:t>
            </a:r>
            <a:endParaRPr lang="en-US" sz="2800" b="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D0CA9C1D-E045-4AF1-676B-C2EFE805E63D}"/>
              </a:ext>
            </a:extLst>
          </p:cNvPr>
          <p:cNvSpPr txBox="1"/>
          <p:nvPr/>
        </p:nvSpPr>
        <p:spPr>
          <a:xfrm>
            <a:off x="215516" y="670441"/>
            <a:ext cx="8712968" cy="4524315"/>
          </a:xfrm>
          <a:prstGeom prst="rect">
            <a:avLst/>
          </a:prstGeom>
          <a:noFill/>
        </p:spPr>
        <p:txBody>
          <a:bodyPr wrap="square">
            <a:spAutoFit/>
          </a:bodyPr>
          <a:lstStyle/>
          <a:p>
            <a:pPr algn="just"/>
            <a:r>
              <a:rPr lang="vi-VN" dirty="0"/>
              <a:t>      </a:t>
            </a:r>
            <a:r>
              <a:rPr lang="vi-VN" dirty="0">
                <a:latin typeface="Times New Roman" pitchFamily="18" charset="0"/>
                <a:cs typeface="Times New Roman" pitchFamily="18" charset="0"/>
              </a:rPr>
              <a:t>Tôi đang mong bố mua cho tôi một con rô bốt. Nhưng bố lại mang về một con heo đất. Bố chỉ vào cái khe trên lưng nó, bảo:</a:t>
            </a:r>
          </a:p>
          <a:p>
            <a:pPr algn="just"/>
            <a:r>
              <a:rPr lang="vi-VN" dirty="0">
                <a:latin typeface="Times New Roman" pitchFamily="18" charset="0"/>
                <a:cs typeface="Times New Roman" pitchFamily="18" charset="0"/>
              </a:rPr>
              <a:t>      - Con cho heo ăn nhé! Con lớn rồi, nên học cách tiết kiệm.</a:t>
            </a:r>
          </a:p>
          <a:p>
            <a:pPr algn="just"/>
            <a:r>
              <a:rPr lang="vi-VN" dirty="0">
                <a:latin typeface="Times New Roman" pitchFamily="18" charset="0"/>
                <a:cs typeface="Times New Roman" pitchFamily="18" charset="0"/>
              </a:rPr>
              <a:t>      Từ đó, mỗi lần bố mẹ cho tiền ăn quà, mua sách, có chút tiền lẻ thừa ra, tôi lại được gửi heo giữ giúp. Tết đến, có tiền mừng tuổi, tôi cũng dành cho heo luôn. Bố mẹ bảo:</a:t>
            </a:r>
          </a:p>
          <a:p>
            <a:pPr algn="just"/>
            <a:r>
              <a:rPr lang="vi-VN" dirty="0">
                <a:latin typeface="Times New Roman" pitchFamily="18" charset="0"/>
                <a:cs typeface="Times New Roman" pitchFamily="18" charset="0"/>
              </a:rPr>
              <a:t>      - Chừng nào bụng con heo đầy tiền, con sẽ đập con heo ra, lấy tiền mua rô bốt.</a:t>
            </a:r>
          </a:p>
          <a:p>
            <a:pPr algn="just"/>
            <a:r>
              <a:rPr lang="vi-VN" dirty="0">
                <a:latin typeface="Times New Roman" pitchFamily="18" charset="0"/>
                <a:cs typeface="Times New Roman" pitchFamily="18" charset="0"/>
              </a:rPr>
              <a:t>      Thật ra con heo cũng dễ thương. Mũi nó mát lạnh và nó mỉm cười khi tôi cho tiền vào lưng nó. Nó mỉm cười cả khi tôi chẳng có đồng nào. Tôi thực sự yêu thương nó.</a:t>
            </a:r>
          </a:p>
          <a:p>
            <a:pPr algn="just"/>
            <a:r>
              <a:rPr lang="vi-VN" dirty="0">
                <a:latin typeface="Times New Roman" pitchFamily="18" charset="0"/>
                <a:cs typeface="Times New Roman" pitchFamily="18" charset="0"/>
              </a:rPr>
              <a:t>      Thấm thoắt một năm đã trôi qua. Một hôm, bố tôi vào phòng, lật con heo, lắc mạnh và bảo:</a:t>
            </a:r>
          </a:p>
          <a:p>
            <a:pPr algn="just"/>
            <a:r>
              <a:rPr lang="vi-VN" dirty="0">
                <a:latin typeface="Times New Roman" pitchFamily="18" charset="0"/>
                <a:cs typeface="Times New Roman" pitchFamily="18" charset="0"/>
              </a:rPr>
              <a:t>      - Bụng nó đầy ứ rồi. Con đập vỡ nó được rồi đấy! </a:t>
            </a:r>
          </a:p>
          <a:p>
            <a:pPr algn="just"/>
            <a:r>
              <a:rPr lang="vi-VN" dirty="0">
                <a:latin typeface="Times New Roman" pitchFamily="18" charset="0"/>
                <a:cs typeface="Times New Roman" pitchFamily="18" charset="0"/>
              </a:rPr>
              <a:t>      Tôi sao nỡ làm vậy! Tôi nói với bố:</a:t>
            </a:r>
          </a:p>
          <a:p>
            <a:pPr algn="just"/>
            <a:r>
              <a:rPr lang="vi-VN" dirty="0">
                <a:latin typeface="Times New Roman" pitchFamily="18" charset="0"/>
                <a:cs typeface="Times New Roman" pitchFamily="18" charset="0"/>
              </a:rPr>
              <a:t>      - Con không cần rô bốt nữa! </a:t>
            </a:r>
          </a:p>
          <a:p>
            <a:pPr algn="just"/>
            <a:r>
              <a:rPr lang="vi-VN" dirty="0">
                <a:latin typeface="Times New Roman" pitchFamily="18" charset="0"/>
                <a:cs typeface="Times New Roman" pitchFamily="18" charset="0"/>
              </a:rPr>
              <a:t>      Rồi tôi năn nỉ bố mẹ cho giữ lại con heo. Cuối cùng, bố mẹ cũng chiều ý tôi. Thế là con heo đất còn làm bạn với tôi thêm một thời gian nữa.</a:t>
            </a:r>
          </a:p>
          <a:p>
            <a:pPr algn="r"/>
            <a:r>
              <a:rPr lang="vi-VN" dirty="0">
                <a:latin typeface="Times New Roman" pitchFamily="18" charset="0"/>
                <a:cs typeface="Times New Roman" pitchFamily="18" charset="0"/>
              </a:rPr>
              <a:t>Theo ÉT-GA KE-RÉT (Hoàng Ngọc Tuấn dịch) </a:t>
            </a:r>
          </a:p>
        </p:txBody>
      </p:sp>
      <p:sp>
        <p:nvSpPr>
          <p:cNvPr id="4" name="Oval 3">
            <a:extLst>
              <a:ext uri="{FF2B5EF4-FFF2-40B4-BE49-F238E27FC236}">
                <a16:creationId xmlns:a16="http://schemas.microsoft.com/office/drawing/2014/main" id="{78211DB6-E8A2-331D-7180-67BADA29C86E}"/>
              </a:ext>
            </a:extLst>
          </p:cNvPr>
          <p:cNvSpPr/>
          <p:nvPr/>
        </p:nvSpPr>
        <p:spPr>
          <a:xfrm>
            <a:off x="212488" y="670441"/>
            <a:ext cx="308856" cy="312461"/>
          </a:xfrm>
          <a:prstGeom prst="ellipse">
            <a:avLst/>
          </a:prstGeom>
          <a:solidFill>
            <a:srgbClr val="FFFF00"/>
          </a:solidFill>
          <a:ln w="25400" cap="flat" cmpd="sng" algn="ctr">
            <a:solidFill>
              <a:srgbClr val="FF0000"/>
            </a:solidFill>
            <a:prstDash val="solid"/>
          </a:ln>
          <a:effectLst/>
        </p:spPr>
        <p:txBody>
          <a:bodyPr rtlCol="0" anchor="ctr"/>
          <a:lstStyle/>
          <a:p>
            <a:pPr algn="ctr" defTabSz="914400">
              <a:buClr>
                <a:srgbClr val="000000"/>
              </a:buClr>
              <a:buFont typeface="Arial"/>
              <a:buNone/>
              <a:defRPr/>
            </a:pPr>
            <a:r>
              <a:rPr lang="en-US" sz="1600" b="1" kern="0" dirty="0">
                <a:solidFill>
                  <a:srgbClr val="000000"/>
                </a:solidFill>
                <a:latin typeface="Arial"/>
                <a:sym typeface="Arial"/>
              </a:rPr>
              <a:t>1</a:t>
            </a:r>
          </a:p>
        </p:txBody>
      </p:sp>
      <p:sp>
        <p:nvSpPr>
          <p:cNvPr id="5" name="Oval 4">
            <a:extLst>
              <a:ext uri="{FF2B5EF4-FFF2-40B4-BE49-F238E27FC236}">
                <a16:creationId xmlns:a16="http://schemas.microsoft.com/office/drawing/2014/main" id="{D07F0AED-9192-9421-98BA-A0BB1527FAE3}"/>
              </a:ext>
            </a:extLst>
          </p:cNvPr>
          <p:cNvSpPr/>
          <p:nvPr/>
        </p:nvSpPr>
        <p:spPr>
          <a:xfrm>
            <a:off x="212488" y="1555502"/>
            <a:ext cx="308856" cy="312461"/>
          </a:xfrm>
          <a:prstGeom prst="ellipse">
            <a:avLst/>
          </a:prstGeom>
          <a:solidFill>
            <a:srgbClr val="FFFF00"/>
          </a:solidFill>
          <a:ln w="25400" cap="flat" cmpd="sng" algn="ctr">
            <a:solidFill>
              <a:srgbClr val="FF0000"/>
            </a:solidFill>
            <a:prstDash val="solid"/>
          </a:ln>
          <a:effectLst/>
        </p:spPr>
        <p:txBody>
          <a:bodyPr rtlCol="0" anchor="ctr"/>
          <a:lstStyle/>
          <a:p>
            <a:pPr algn="ctr" defTabSz="914400">
              <a:buClr>
                <a:srgbClr val="000000"/>
              </a:buClr>
              <a:buFont typeface="Arial"/>
              <a:buNone/>
              <a:defRPr/>
            </a:pPr>
            <a:r>
              <a:rPr lang="en-US" sz="1600" b="1" kern="0" dirty="0">
                <a:solidFill>
                  <a:srgbClr val="000000"/>
                </a:solidFill>
                <a:latin typeface="Arial"/>
                <a:sym typeface="Arial"/>
              </a:rPr>
              <a:t>2</a:t>
            </a:r>
          </a:p>
        </p:txBody>
      </p:sp>
      <p:sp>
        <p:nvSpPr>
          <p:cNvPr id="7" name="Oval 6">
            <a:extLst>
              <a:ext uri="{FF2B5EF4-FFF2-40B4-BE49-F238E27FC236}">
                <a16:creationId xmlns:a16="http://schemas.microsoft.com/office/drawing/2014/main" id="{89140D52-CF4E-BD02-15FD-54BE0650F5F3}"/>
              </a:ext>
            </a:extLst>
          </p:cNvPr>
          <p:cNvSpPr/>
          <p:nvPr/>
        </p:nvSpPr>
        <p:spPr>
          <a:xfrm>
            <a:off x="212488" y="2333837"/>
            <a:ext cx="308856" cy="312461"/>
          </a:xfrm>
          <a:prstGeom prst="ellipse">
            <a:avLst/>
          </a:prstGeom>
          <a:solidFill>
            <a:srgbClr val="FFFF00"/>
          </a:solidFill>
          <a:ln w="25400" cap="flat" cmpd="sng" algn="ctr">
            <a:solidFill>
              <a:srgbClr val="FF0000"/>
            </a:solidFill>
            <a:prstDash val="solid"/>
          </a:ln>
          <a:effectLst/>
        </p:spPr>
        <p:txBody>
          <a:bodyPr rtlCol="0" anchor="ctr"/>
          <a:lstStyle/>
          <a:p>
            <a:pPr algn="ctr" defTabSz="914400">
              <a:buClr>
                <a:srgbClr val="000000"/>
              </a:buClr>
              <a:buFont typeface="Arial"/>
              <a:buNone/>
              <a:defRPr/>
            </a:pPr>
            <a:r>
              <a:rPr lang="en-US" sz="1600" b="1" kern="0" dirty="0">
                <a:solidFill>
                  <a:srgbClr val="000000"/>
                </a:solidFill>
                <a:latin typeface="Arial"/>
                <a:sym typeface="Arial"/>
              </a:rPr>
              <a:t>3</a:t>
            </a:r>
          </a:p>
        </p:txBody>
      </p:sp>
      <p:sp>
        <p:nvSpPr>
          <p:cNvPr id="8" name="Oval 7">
            <a:extLst>
              <a:ext uri="{FF2B5EF4-FFF2-40B4-BE49-F238E27FC236}">
                <a16:creationId xmlns:a16="http://schemas.microsoft.com/office/drawing/2014/main" id="{705FD753-D7B4-69D8-FBF9-DFEFB47407F0}"/>
              </a:ext>
            </a:extLst>
          </p:cNvPr>
          <p:cNvSpPr/>
          <p:nvPr/>
        </p:nvSpPr>
        <p:spPr>
          <a:xfrm>
            <a:off x="238304" y="2902669"/>
            <a:ext cx="308856" cy="312461"/>
          </a:xfrm>
          <a:prstGeom prst="ellipse">
            <a:avLst/>
          </a:prstGeom>
          <a:solidFill>
            <a:srgbClr val="FFFF00"/>
          </a:solidFill>
          <a:ln w="25400" cap="flat" cmpd="sng" algn="ctr">
            <a:solidFill>
              <a:srgbClr val="FF0000"/>
            </a:solidFill>
            <a:prstDash val="solid"/>
          </a:ln>
          <a:effectLst/>
        </p:spPr>
        <p:txBody>
          <a:bodyPr rtlCol="0" anchor="ctr"/>
          <a:lstStyle/>
          <a:p>
            <a:pPr algn="ctr" defTabSz="914400">
              <a:buClr>
                <a:srgbClr val="000000"/>
              </a:buClr>
              <a:buFont typeface="Arial"/>
              <a:buNone/>
              <a:defRPr/>
            </a:pPr>
            <a:r>
              <a:rPr lang="en-US" sz="1600" b="1" kern="0" dirty="0">
                <a:solidFill>
                  <a:srgbClr val="000000"/>
                </a:solidFill>
                <a:latin typeface="Arial"/>
                <a:sym typeface="Arial"/>
              </a:rPr>
              <a:t>4</a:t>
            </a:r>
          </a:p>
        </p:txBody>
      </p:sp>
      <p:sp>
        <p:nvSpPr>
          <p:cNvPr id="10" name="Oval 9">
            <a:extLst>
              <a:ext uri="{FF2B5EF4-FFF2-40B4-BE49-F238E27FC236}">
                <a16:creationId xmlns:a16="http://schemas.microsoft.com/office/drawing/2014/main" id="{E5D76251-8238-EA87-CAA2-C8B753E48D3F}"/>
              </a:ext>
            </a:extLst>
          </p:cNvPr>
          <p:cNvSpPr/>
          <p:nvPr/>
        </p:nvSpPr>
        <p:spPr>
          <a:xfrm>
            <a:off x="249795" y="4249836"/>
            <a:ext cx="308856" cy="312461"/>
          </a:xfrm>
          <a:prstGeom prst="ellipse">
            <a:avLst/>
          </a:prstGeom>
          <a:solidFill>
            <a:srgbClr val="FFFF00"/>
          </a:solidFill>
          <a:ln w="25400" cap="flat" cmpd="sng" algn="ctr">
            <a:solidFill>
              <a:srgbClr val="FF0000"/>
            </a:solidFill>
            <a:prstDash val="solid"/>
          </a:ln>
          <a:effectLst/>
        </p:spPr>
        <p:txBody>
          <a:bodyPr rtlCol="0" anchor="ctr"/>
          <a:lstStyle/>
          <a:p>
            <a:pPr algn="ctr" defTabSz="914400">
              <a:buClr>
                <a:srgbClr val="000000"/>
              </a:buClr>
              <a:buFont typeface="Arial"/>
              <a:buNone/>
              <a:defRPr/>
            </a:pPr>
            <a:r>
              <a:rPr lang="vi-VN" sz="1600" b="1" kern="0" dirty="0">
                <a:solidFill>
                  <a:srgbClr val="000000"/>
                </a:solidFill>
                <a:latin typeface="Arial"/>
                <a:sym typeface="Arial"/>
              </a:rPr>
              <a:t>5</a:t>
            </a:r>
            <a:endParaRPr lang="en-US" sz="1600" b="1" kern="0" dirty="0">
              <a:solidFill>
                <a:srgbClr val="000000"/>
              </a:solidFill>
              <a:latin typeface="Arial"/>
              <a:sym typeface="Arial"/>
            </a:endParaRPr>
          </a:p>
        </p:txBody>
      </p:sp>
    </p:spTree>
    <p:extLst>
      <p:ext uri="{BB962C8B-B14F-4D97-AF65-F5344CB8AC3E}">
        <p14:creationId xmlns:p14="http://schemas.microsoft.com/office/powerpoint/2010/main" val="111735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F3A7A-AB9F-4CF2-83A9-99CDEADD7049}"/>
              </a:ext>
            </a:extLst>
          </p:cNvPr>
          <p:cNvPicPr>
            <a:picLocks noChangeAspect="1"/>
          </p:cNvPicPr>
          <p:nvPr/>
        </p:nvPicPr>
        <p:blipFill>
          <a:blip r:embed="rId2"/>
          <a:stretch>
            <a:fillRect/>
          </a:stretch>
        </p:blipFill>
        <p:spPr>
          <a:xfrm>
            <a:off x="0" y="0"/>
            <a:ext cx="9144000" cy="5143501"/>
          </a:xfrm>
          <a:prstGeom prst="rect">
            <a:avLst/>
          </a:prstGeom>
        </p:spPr>
      </p:pic>
      <p:sp>
        <p:nvSpPr>
          <p:cNvPr id="6" name="Rounded Rectangle 1">
            <a:extLst>
              <a:ext uri="{FF2B5EF4-FFF2-40B4-BE49-F238E27FC236}">
                <a16:creationId xmlns:a16="http://schemas.microsoft.com/office/drawing/2014/main" id="{76AD14C4-BEE2-45E9-B155-9B96A556AF8E}"/>
              </a:ext>
            </a:extLst>
          </p:cNvPr>
          <p:cNvSpPr/>
          <p:nvPr/>
        </p:nvSpPr>
        <p:spPr>
          <a:xfrm>
            <a:off x="1187624" y="2870747"/>
            <a:ext cx="2845944" cy="5189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vi-VN" sz="2000" dirty="0">
                <a:solidFill>
                  <a:srgbClr val="2F1A00"/>
                </a:solidFill>
              </a:rPr>
              <a:t>b) </a:t>
            </a:r>
            <a:r>
              <a:rPr lang="en-US" sz="2000" dirty="0" err="1">
                <a:solidFill>
                  <a:srgbClr val="2F1A00"/>
                </a:solidFill>
              </a:rPr>
              <a:t>Thấm</a:t>
            </a:r>
            <a:r>
              <a:rPr lang="en-US" sz="2000" dirty="0">
                <a:solidFill>
                  <a:srgbClr val="2F1A00"/>
                </a:solidFill>
              </a:rPr>
              <a:t> </a:t>
            </a:r>
            <a:r>
              <a:rPr lang="en-US" sz="2000" dirty="0" err="1">
                <a:solidFill>
                  <a:srgbClr val="2F1A00"/>
                </a:solidFill>
              </a:rPr>
              <a:t>thoắt</a:t>
            </a:r>
            <a:endParaRPr lang="vi-VN" sz="2000" dirty="0">
              <a:solidFill>
                <a:prstClr val="black"/>
              </a:solidFill>
              <a:latin typeface="+mj-lt"/>
              <a:cs typeface="Times New Roman" pitchFamily="18" charset="0"/>
            </a:endParaRPr>
          </a:p>
        </p:txBody>
      </p:sp>
      <p:sp>
        <p:nvSpPr>
          <p:cNvPr id="7" name="Rounded Rectangle 2">
            <a:extLst>
              <a:ext uri="{FF2B5EF4-FFF2-40B4-BE49-F238E27FC236}">
                <a16:creationId xmlns:a16="http://schemas.microsoft.com/office/drawing/2014/main" id="{55792BDB-0143-4A9C-B497-F5C21A7FCD75}"/>
              </a:ext>
            </a:extLst>
          </p:cNvPr>
          <p:cNvSpPr/>
          <p:nvPr/>
        </p:nvSpPr>
        <p:spPr>
          <a:xfrm>
            <a:off x="1210693" y="4157334"/>
            <a:ext cx="2845944" cy="5189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dirty="0">
                <a:solidFill>
                  <a:prstClr val="black"/>
                </a:solidFill>
                <a:cs typeface="Times New Roman" pitchFamily="18" charset="0"/>
              </a:rPr>
              <a:t>c) </a:t>
            </a:r>
            <a:r>
              <a:rPr lang="en-US" sz="2000" dirty="0" err="1">
                <a:solidFill>
                  <a:srgbClr val="2F1A00"/>
                </a:solidFill>
              </a:rPr>
              <a:t>Năn</a:t>
            </a:r>
            <a:r>
              <a:rPr lang="en-US" sz="2000" dirty="0">
                <a:solidFill>
                  <a:srgbClr val="2F1A00"/>
                </a:solidFill>
              </a:rPr>
              <a:t> </a:t>
            </a:r>
            <a:r>
              <a:rPr lang="en-US" sz="2000" dirty="0" err="1">
                <a:solidFill>
                  <a:srgbClr val="2F1A00"/>
                </a:solidFill>
              </a:rPr>
              <a:t>nỉ</a:t>
            </a:r>
            <a:endParaRPr lang="vi-VN" sz="2000" dirty="0">
              <a:solidFill>
                <a:prstClr val="black"/>
              </a:solidFill>
              <a:cs typeface="Times New Roman" pitchFamily="18" charset="0"/>
            </a:endParaRPr>
          </a:p>
        </p:txBody>
      </p:sp>
      <p:sp>
        <p:nvSpPr>
          <p:cNvPr id="8" name="Rounded Rectangle 3">
            <a:extLst>
              <a:ext uri="{FF2B5EF4-FFF2-40B4-BE49-F238E27FC236}">
                <a16:creationId xmlns:a16="http://schemas.microsoft.com/office/drawing/2014/main" id="{EF03A11F-88E7-4D72-A1D0-C4E6F071BD54}"/>
              </a:ext>
            </a:extLst>
          </p:cNvPr>
          <p:cNvSpPr/>
          <p:nvPr/>
        </p:nvSpPr>
        <p:spPr>
          <a:xfrm>
            <a:off x="1187624" y="1540238"/>
            <a:ext cx="2845944" cy="5727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dirty="0">
                <a:solidFill>
                  <a:prstClr val="black"/>
                </a:solidFill>
                <a:cs typeface="Times New Roman" pitchFamily="18" charset="0"/>
              </a:rPr>
              <a:t>a) </a:t>
            </a:r>
            <a:r>
              <a:rPr lang="en-US" sz="2000" dirty="0">
                <a:solidFill>
                  <a:srgbClr val="2F1A00"/>
                </a:solidFill>
              </a:rPr>
              <a:t>Con </a:t>
            </a:r>
            <a:r>
              <a:rPr lang="en-US" sz="2000" dirty="0" err="1">
                <a:solidFill>
                  <a:srgbClr val="2F1A00"/>
                </a:solidFill>
              </a:rPr>
              <a:t>heo</a:t>
            </a:r>
            <a:r>
              <a:rPr lang="en-US" sz="2000" dirty="0">
                <a:solidFill>
                  <a:srgbClr val="2F1A00"/>
                </a:solidFill>
              </a:rPr>
              <a:t> </a:t>
            </a:r>
            <a:r>
              <a:rPr lang="en-US" sz="2000" dirty="0" err="1">
                <a:solidFill>
                  <a:srgbClr val="2F1A00"/>
                </a:solidFill>
              </a:rPr>
              <a:t>đất</a:t>
            </a:r>
            <a:endParaRPr lang="vi-VN" sz="2000" dirty="0">
              <a:solidFill>
                <a:prstClr val="black"/>
              </a:solidFill>
              <a:cs typeface="Times New Roman" pitchFamily="18" charset="0"/>
            </a:endParaRPr>
          </a:p>
        </p:txBody>
      </p:sp>
      <p:pic>
        <p:nvPicPr>
          <p:cNvPr id="9" name="Picture 8">
            <a:extLst>
              <a:ext uri="{FF2B5EF4-FFF2-40B4-BE49-F238E27FC236}">
                <a16:creationId xmlns:a16="http://schemas.microsoft.com/office/drawing/2014/main" id="{A823FA07-BCF9-4E96-9A56-F2E39FD465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67"/>
          <a:stretch/>
        </p:blipFill>
        <p:spPr>
          <a:xfrm>
            <a:off x="122854" y="2579401"/>
            <a:ext cx="1200152" cy="1121339"/>
          </a:xfrm>
          <a:prstGeom prst="rect">
            <a:avLst/>
          </a:prstGeom>
        </p:spPr>
      </p:pic>
      <p:pic>
        <p:nvPicPr>
          <p:cNvPr id="10" name="Picture 9">
            <a:extLst>
              <a:ext uri="{FF2B5EF4-FFF2-40B4-BE49-F238E27FC236}">
                <a16:creationId xmlns:a16="http://schemas.microsoft.com/office/drawing/2014/main" id="{9FB5EC6D-AAA4-456A-A052-565DCD2F4C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67"/>
          <a:stretch/>
        </p:blipFill>
        <p:spPr>
          <a:xfrm>
            <a:off x="179512" y="3846301"/>
            <a:ext cx="1200152" cy="1121339"/>
          </a:xfrm>
          <a:prstGeom prst="rect">
            <a:avLst/>
          </a:prstGeom>
        </p:spPr>
      </p:pic>
      <p:pic>
        <p:nvPicPr>
          <p:cNvPr id="11" name="Picture 10">
            <a:extLst>
              <a:ext uri="{FF2B5EF4-FFF2-40B4-BE49-F238E27FC236}">
                <a16:creationId xmlns:a16="http://schemas.microsoft.com/office/drawing/2014/main" id="{ED37E4A1-FB5F-4D30-8C20-9FB71A9DF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67"/>
          <a:stretch/>
        </p:blipFill>
        <p:spPr>
          <a:xfrm>
            <a:off x="176044" y="1222701"/>
            <a:ext cx="1200152" cy="1121339"/>
          </a:xfrm>
          <a:prstGeom prst="rect">
            <a:avLst/>
          </a:prstGeom>
        </p:spPr>
      </p:pic>
      <p:sp>
        <p:nvSpPr>
          <p:cNvPr id="12" name="Rounded Rectangle 7">
            <a:extLst>
              <a:ext uri="{FF2B5EF4-FFF2-40B4-BE49-F238E27FC236}">
                <a16:creationId xmlns:a16="http://schemas.microsoft.com/office/drawing/2014/main" id="{9FF5787F-0F76-4280-974D-599C1A51B852}"/>
              </a:ext>
            </a:extLst>
          </p:cNvPr>
          <p:cNvSpPr/>
          <p:nvPr/>
        </p:nvSpPr>
        <p:spPr>
          <a:xfrm>
            <a:off x="5110434" y="1556712"/>
            <a:ext cx="3857522" cy="518959"/>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000" dirty="0">
                <a:solidFill>
                  <a:prstClr val="white"/>
                </a:solidFill>
                <a:cs typeface="Times New Roman" pitchFamily="18" charset="0"/>
              </a:rPr>
              <a:t>1)</a:t>
            </a:r>
            <a:r>
              <a:rPr lang="vi-VN" sz="2000" dirty="0">
                <a:solidFill>
                  <a:prstClr val="white"/>
                </a:solidFill>
                <a:cs typeface="Times New Roman" pitchFamily="18" charset="0"/>
              </a:rPr>
              <a:t> </a:t>
            </a:r>
            <a:r>
              <a:rPr lang="en-US" sz="2000" dirty="0" err="1">
                <a:solidFill>
                  <a:schemeClr val="bg1"/>
                </a:solidFill>
              </a:rPr>
              <a:t>thời</a:t>
            </a:r>
            <a:r>
              <a:rPr lang="en-US" sz="2000" dirty="0">
                <a:solidFill>
                  <a:schemeClr val="bg1"/>
                </a:solidFill>
              </a:rPr>
              <a:t> </a:t>
            </a:r>
            <a:r>
              <a:rPr lang="en-US" sz="2000" dirty="0" err="1">
                <a:solidFill>
                  <a:schemeClr val="bg1"/>
                </a:solidFill>
              </a:rPr>
              <a:t>gian</a:t>
            </a:r>
            <a:r>
              <a:rPr lang="en-US" sz="2000" dirty="0">
                <a:solidFill>
                  <a:schemeClr val="bg1"/>
                </a:solidFill>
              </a:rPr>
              <a:t> </a:t>
            </a:r>
            <a:r>
              <a:rPr lang="en-US" sz="2000" dirty="0" err="1">
                <a:solidFill>
                  <a:schemeClr val="bg1"/>
                </a:solidFill>
              </a:rPr>
              <a:t>trôi</a:t>
            </a:r>
            <a:r>
              <a:rPr lang="en-US" sz="2000" dirty="0">
                <a:solidFill>
                  <a:schemeClr val="bg1"/>
                </a:solidFill>
              </a:rPr>
              <a:t> qua </a:t>
            </a:r>
            <a:r>
              <a:rPr lang="en-US" sz="2000" dirty="0" err="1">
                <a:solidFill>
                  <a:schemeClr val="bg1"/>
                </a:solidFill>
              </a:rPr>
              <a:t>nhanh</a:t>
            </a:r>
            <a:r>
              <a:rPr lang="en-US" sz="2000" dirty="0">
                <a:solidFill>
                  <a:schemeClr val="bg1"/>
                </a:solidFill>
              </a:rPr>
              <a:t> </a:t>
            </a:r>
            <a:r>
              <a:rPr lang="en-US" sz="2000" dirty="0" err="1">
                <a:solidFill>
                  <a:schemeClr val="bg1"/>
                </a:solidFill>
              </a:rPr>
              <a:t>chóng</a:t>
            </a:r>
            <a:r>
              <a:rPr lang="en-US" sz="2000" dirty="0">
                <a:solidFill>
                  <a:schemeClr val="bg1"/>
                </a:solidFill>
              </a:rPr>
              <a:t> </a:t>
            </a:r>
            <a:r>
              <a:rPr lang="en-US" sz="2000" dirty="0" err="1">
                <a:solidFill>
                  <a:schemeClr val="bg1"/>
                </a:solidFill>
              </a:rPr>
              <a:t>một</a:t>
            </a:r>
            <a:r>
              <a:rPr lang="en-US" sz="2000" dirty="0">
                <a:solidFill>
                  <a:schemeClr val="bg1"/>
                </a:solidFill>
              </a:rPr>
              <a:t> </a:t>
            </a:r>
            <a:r>
              <a:rPr lang="en-US" sz="2000" dirty="0" err="1">
                <a:solidFill>
                  <a:schemeClr val="bg1"/>
                </a:solidFill>
              </a:rPr>
              <a:t>cách</a:t>
            </a:r>
            <a:r>
              <a:rPr lang="en-US" sz="2000" dirty="0">
                <a:solidFill>
                  <a:schemeClr val="bg1"/>
                </a:solidFill>
              </a:rPr>
              <a:t> </a:t>
            </a:r>
            <a:r>
              <a:rPr lang="en-US" sz="2000" dirty="0" err="1">
                <a:solidFill>
                  <a:schemeClr val="bg1"/>
                </a:solidFill>
              </a:rPr>
              <a:t>không</a:t>
            </a:r>
            <a:r>
              <a:rPr lang="en-US" sz="2000" dirty="0">
                <a:solidFill>
                  <a:schemeClr val="bg1"/>
                </a:solidFill>
              </a:rPr>
              <a:t> </a:t>
            </a:r>
            <a:r>
              <a:rPr lang="en-US" sz="2000" dirty="0" err="1">
                <a:solidFill>
                  <a:schemeClr val="bg1"/>
                </a:solidFill>
              </a:rPr>
              <a:t>ngờ</a:t>
            </a:r>
            <a:endParaRPr lang="vi-VN" sz="2000" dirty="0">
              <a:solidFill>
                <a:schemeClr val="bg1"/>
              </a:solidFill>
              <a:cs typeface="Times New Roman" pitchFamily="18" charset="0"/>
            </a:endParaRPr>
          </a:p>
        </p:txBody>
      </p:sp>
      <p:pic>
        <p:nvPicPr>
          <p:cNvPr id="13" name="Picture 12">
            <a:extLst>
              <a:ext uri="{FF2B5EF4-FFF2-40B4-BE49-F238E27FC236}">
                <a16:creationId xmlns:a16="http://schemas.microsoft.com/office/drawing/2014/main" id="{5FD93A04-FC4B-45F7-BB22-E7EDA8668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259" y="1085832"/>
            <a:ext cx="878683" cy="585788"/>
          </a:xfrm>
          <a:prstGeom prst="rect">
            <a:avLst/>
          </a:prstGeom>
        </p:spPr>
      </p:pic>
      <p:sp>
        <p:nvSpPr>
          <p:cNvPr id="14" name="Rounded Rectangle 9">
            <a:extLst>
              <a:ext uri="{FF2B5EF4-FFF2-40B4-BE49-F238E27FC236}">
                <a16:creationId xmlns:a16="http://schemas.microsoft.com/office/drawing/2014/main" id="{B2754F41-DE5D-4B76-913E-7E1B720CF113}"/>
              </a:ext>
            </a:extLst>
          </p:cNvPr>
          <p:cNvSpPr/>
          <p:nvPr/>
        </p:nvSpPr>
        <p:spPr>
          <a:xfrm>
            <a:off x="5110434" y="2803707"/>
            <a:ext cx="3857522" cy="518959"/>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000" dirty="0">
                <a:solidFill>
                  <a:schemeClr val="bg1"/>
                </a:solidFill>
                <a:cs typeface="Times New Roman" pitchFamily="18" charset="0"/>
              </a:rPr>
              <a:t>2) </a:t>
            </a:r>
            <a:r>
              <a:rPr lang="en-US" sz="2000" dirty="0" err="1">
                <a:solidFill>
                  <a:schemeClr val="bg1"/>
                </a:solidFill>
              </a:rPr>
              <a:t>tha</a:t>
            </a:r>
            <a:r>
              <a:rPr lang="en-US" sz="2000" dirty="0">
                <a:solidFill>
                  <a:schemeClr val="bg1"/>
                </a:solidFill>
              </a:rPr>
              <a:t> </a:t>
            </a:r>
            <a:r>
              <a:rPr lang="en-US" sz="2000" dirty="0" err="1">
                <a:solidFill>
                  <a:schemeClr val="bg1"/>
                </a:solidFill>
              </a:rPr>
              <a:t>thiết</a:t>
            </a:r>
            <a:r>
              <a:rPr lang="en-US" sz="2000" dirty="0">
                <a:solidFill>
                  <a:schemeClr val="bg1"/>
                </a:solidFill>
              </a:rPr>
              <a:t> </a:t>
            </a:r>
            <a:r>
              <a:rPr lang="en-US" sz="2000" dirty="0" err="1">
                <a:solidFill>
                  <a:schemeClr val="bg1"/>
                </a:solidFill>
              </a:rPr>
              <a:t>đề</a:t>
            </a:r>
            <a:r>
              <a:rPr lang="en-US" sz="2000" dirty="0">
                <a:solidFill>
                  <a:schemeClr val="bg1"/>
                </a:solidFill>
              </a:rPr>
              <a:t> </a:t>
            </a:r>
            <a:r>
              <a:rPr lang="en-US" sz="2000" dirty="0" err="1">
                <a:solidFill>
                  <a:schemeClr val="bg1"/>
                </a:solidFill>
              </a:rPr>
              <a:t>nghị</a:t>
            </a:r>
            <a:endParaRPr lang="vi-VN" sz="2000" dirty="0">
              <a:solidFill>
                <a:schemeClr val="bg1"/>
              </a:solidFill>
              <a:cs typeface="Times New Roman" pitchFamily="18" charset="0"/>
            </a:endParaRPr>
          </a:p>
        </p:txBody>
      </p:sp>
      <p:pic>
        <p:nvPicPr>
          <p:cNvPr id="15" name="Picture 14">
            <a:extLst>
              <a:ext uri="{FF2B5EF4-FFF2-40B4-BE49-F238E27FC236}">
                <a16:creationId xmlns:a16="http://schemas.microsoft.com/office/drawing/2014/main" id="{72A9AA47-1EC1-484E-A769-CE6C7DD5C3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463" y="2625721"/>
            <a:ext cx="878683" cy="585788"/>
          </a:xfrm>
          <a:prstGeom prst="rect">
            <a:avLst/>
          </a:prstGeom>
        </p:spPr>
      </p:pic>
      <p:sp>
        <p:nvSpPr>
          <p:cNvPr id="16" name="Rounded Rectangle 11">
            <a:extLst>
              <a:ext uri="{FF2B5EF4-FFF2-40B4-BE49-F238E27FC236}">
                <a16:creationId xmlns:a16="http://schemas.microsoft.com/office/drawing/2014/main" id="{B224F9C2-32DF-417C-90C2-911167A1AA79}"/>
              </a:ext>
            </a:extLst>
          </p:cNvPr>
          <p:cNvSpPr/>
          <p:nvPr/>
        </p:nvSpPr>
        <p:spPr>
          <a:xfrm>
            <a:off x="5124972" y="4111628"/>
            <a:ext cx="3842983" cy="518959"/>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000" dirty="0">
                <a:solidFill>
                  <a:prstClr val="white"/>
                </a:solidFill>
                <a:latin typeface="UTM Avo"/>
                <a:cs typeface="Times New Roman" pitchFamily="18" charset="0"/>
              </a:rPr>
              <a:t>3)</a:t>
            </a:r>
            <a:r>
              <a:rPr lang="en-US" sz="2000" dirty="0">
                <a:solidFill>
                  <a:schemeClr val="bg1"/>
                </a:solidFill>
              </a:rPr>
              <a:t> con </a:t>
            </a:r>
            <a:r>
              <a:rPr lang="en-US" sz="2000" dirty="0" err="1">
                <a:solidFill>
                  <a:schemeClr val="bg1"/>
                </a:solidFill>
              </a:rPr>
              <a:t>lợn</a:t>
            </a:r>
            <a:r>
              <a:rPr lang="en-US" sz="2000" dirty="0">
                <a:solidFill>
                  <a:schemeClr val="bg1"/>
                </a:solidFill>
              </a:rPr>
              <a:t> </a:t>
            </a:r>
            <a:r>
              <a:rPr lang="en-US" sz="2000" dirty="0" err="1">
                <a:solidFill>
                  <a:schemeClr val="bg1"/>
                </a:solidFill>
              </a:rPr>
              <a:t>bằng</a:t>
            </a:r>
            <a:r>
              <a:rPr lang="en-US" sz="2000" dirty="0">
                <a:solidFill>
                  <a:schemeClr val="bg1"/>
                </a:solidFill>
              </a:rPr>
              <a:t> </a:t>
            </a:r>
            <a:r>
              <a:rPr lang="en-US" sz="2000" dirty="0" err="1">
                <a:solidFill>
                  <a:schemeClr val="bg1"/>
                </a:solidFill>
              </a:rPr>
              <a:t>đất</a:t>
            </a:r>
            <a:r>
              <a:rPr lang="en-US" sz="2000" dirty="0">
                <a:solidFill>
                  <a:schemeClr val="bg1"/>
                </a:solidFill>
              </a:rPr>
              <a:t> </a:t>
            </a:r>
            <a:r>
              <a:rPr lang="en-US" sz="2000" dirty="0" err="1">
                <a:solidFill>
                  <a:schemeClr val="bg1"/>
                </a:solidFill>
              </a:rPr>
              <a:t>nung</a:t>
            </a:r>
            <a:r>
              <a:rPr lang="en-US" sz="2000" dirty="0">
                <a:solidFill>
                  <a:schemeClr val="bg1"/>
                </a:solidFill>
              </a:rPr>
              <a:t>, </a:t>
            </a:r>
            <a:r>
              <a:rPr lang="en-US" sz="2000" dirty="0" err="1">
                <a:solidFill>
                  <a:schemeClr val="bg1"/>
                </a:solidFill>
              </a:rPr>
              <a:t>dùng</a:t>
            </a:r>
            <a:r>
              <a:rPr lang="en-US" sz="2000" dirty="0">
                <a:solidFill>
                  <a:schemeClr val="bg1"/>
                </a:solidFill>
              </a:rPr>
              <a:t> </a:t>
            </a:r>
            <a:r>
              <a:rPr lang="en-US" sz="2000" dirty="0" err="1">
                <a:solidFill>
                  <a:schemeClr val="bg1"/>
                </a:solidFill>
              </a:rPr>
              <a:t>để</a:t>
            </a:r>
            <a:r>
              <a:rPr lang="en-US" sz="2000" dirty="0">
                <a:solidFill>
                  <a:schemeClr val="bg1"/>
                </a:solidFill>
              </a:rPr>
              <a:t> </a:t>
            </a:r>
            <a:r>
              <a:rPr lang="en-US" sz="2000" dirty="0" err="1">
                <a:solidFill>
                  <a:schemeClr val="bg1"/>
                </a:solidFill>
              </a:rPr>
              <a:t>giữ</a:t>
            </a:r>
            <a:r>
              <a:rPr lang="en-US" sz="2000" dirty="0">
                <a:solidFill>
                  <a:schemeClr val="bg1"/>
                </a:solidFill>
              </a:rPr>
              <a:t> </a:t>
            </a:r>
            <a:r>
              <a:rPr lang="en-US" sz="2000" dirty="0" err="1">
                <a:solidFill>
                  <a:schemeClr val="bg1"/>
                </a:solidFill>
              </a:rPr>
              <a:t>tiền</a:t>
            </a:r>
            <a:r>
              <a:rPr lang="en-US" sz="2000" dirty="0">
                <a:solidFill>
                  <a:schemeClr val="bg1"/>
                </a:solidFill>
              </a:rPr>
              <a:t> </a:t>
            </a:r>
            <a:r>
              <a:rPr lang="en-US" sz="2000" dirty="0" err="1">
                <a:solidFill>
                  <a:schemeClr val="bg1"/>
                </a:solidFill>
              </a:rPr>
              <a:t>tiết</a:t>
            </a:r>
            <a:r>
              <a:rPr lang="en-US" sz="2000" dirty="0">
                <a:solidFill>
                  <a:schemeClr val="bg1"/>
                </a:solidFill>
              </a:rPr>
              <a:t> </a:t>
            </a:r>
            <a:r>
              <a:rPr lang="en-US" sz="2000" dirty="0" err="1">
                <a:solidFill>
                  <a:schemeClr val="bg1"/>
                </a:solidFill>
              </a:rPr>
              <a:t>kiệm</a:t>
            </a:r>
            <a:endParaRPr lang="vi-VN" sz="2000" dirty="0">
              <a:solidFill>
                <a:prstClr val="white"/>
              </a:solidFill>
              <a:latin typeface="+mj-lt"/>
              <a:cs typeface="Times New Roman" pitchFamily="18" charset="0"/>
            </a:endParaRPr>
          </a:p>
        </p:txBody>
      </p:sp>
      <p:pic>
        <p:nvPicPr>
          <p:cNvPr id="17" name="Picture 16">
            <a:extLst>
              <a:ext uri="{FF2B5EF4-FFF2-40B4-BE49-F238E27FC236}">
                <a16:creationId xmlns:a16="http://schemas.microsoft.com/office/drawing/2014/main" id="{6265FB7F-F03A-4532-9A30-C6B4B0E27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5317" y="3985445"/>
            <a:ext cx="878683" cy="585788"/>
          </a:xfrm>
          <a:prstGeom prst="rect">
            <a:avLst/>
          </a:prstGeom>
        </p:spPr>
      </p:pic>
      <p:sp>
        <p:nvSpPr>
          <p:cNvPr id="2" name="Hộp Văn bản 1">
            <a:extLst>
              <a:ext uri="{FF2B5EF4-FFF2-40B4-BE49-F238E27FC236}">
                <a16:creationId xmlns:a16="http://schemas.microsoft.com/office/drawing/2014/main" id="{0E09034C-47A0-47D0-8498-F57D798734F3}"/>
              </a:ext>
            </a:extLst>
          </p:cNvPr>
          <p:cNvSpPr txBox="1"/>
          <p:nvPr/>
        </p:nvSpPr>
        <p:spPr>
          <a:xfrm>
            <a:off x="1367677" y="328929"/>
            <a:ext cx="7461134" cy="461665"/>
          </a:xfrm>
          <a:prstGeom prst="rect">
            <a:avLst/>
          </a:prstGeom>
          <a:noFill/>
        </p:spPr>
        <p:txBody>
          <a:bodyPr wrap="square" rtlCol="0">
            <a:spAutoFit/>
          </a:bodyPr>
          <a:lstStyle/>
          <a:p>
            <a:r>
              <a:rPr lang="en-US" sz="2400"/>
              <a:t>Ghép từ ngữ ở bên A với nghĩa phù hợp ở bên B:</a:t>
            </a:r>
          </a:p>
        </p:txBody>
      </p:sp>
      <p:sp>
        <p:nvSpPr>
          <p:cNvPr id="3" name="Mũi tên: Phải 2">
            <a:extLst>
              <a:ext uri="{FF2B5EF4-FFF2-40B4-BE49-F238E27FC236}">
                <a16:creationId xmlns:a16="http://schemas.microsoft.com/office/drawing/2014/main" id="{0A0BCD1F-FEDC-40B1-B516-06D999A51487}"/>
              </a:ext>
            </a:extLst>
          </p:cNvPr>
          <p:cNvSpPr/>
          <p:nvPr/>
        </p:nvSpPr>
        <p:spPr>
          <a:xfrm>
            <a:off x="2143271" y="806972"/>
            <a:ext cx="720080" cy="4958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21" name="Mũi tên: Phải 20">
            <a:extLst>
              <a:ext uri="{FF2B5EF4-FFF2-40B4-BE49-F238E27FC236}">
                <a16:creationId xmlns:a16="http://schemas.microsoft.com/office/drawing/2014/main" id="{7A7CDB22-503C-42EE-8B10-0F82EDEDC885}"/>
              </a:ext>
            </a:extLst>
          </p:cNvPr>
          <p:cNvSpPr/>
          <p:nvPr/>
        </p:nvSpPr>
        <p:spPr>
          <a:xfrm>
            <a:off x="6640689" y="772392"/>
            <a:ext cx="720080" cy="4958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Tree>
    <p:extLst>
      <p:ext uri="{BB962C8B-B14F-4D97-AF65-F5344CB8AC3E}">
        <p14:creationId xmlns:p14="http://schemas.microsoft.com/office/powerpoint/2010/main" val="3972855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F3A7A-AB9F-4CF2-83A9-99CDEADD7049}"/>
              </a:ext>
            </a:extLst>
          </p:cNvPr>
          <p:cNvPicPr>
            <a:picLocks noChangeAspect="1"/>
          </p:cNvPicPr>
          <p:nvPr/>
        </p:nvPicPr>
        <p:blipFill>
          <a:blip r:embed="rId4"/>
          <a:stretch>
            <a:fillRect/>
          </a:stretch>
        </p:blipFill>
        <p:spPr>
          <a:xfrm>
            <a:off x="0" y="0"/>
            <a:ext cx="9144000" cy="5143501"/>
          </a:xfrm>
          <a:prstGeom prst="rect">
            <a:avLst/>
          </a:prstGeom>
        </p:spPr>
      </p:pic>
      <p:sp>
        <p:nvSpPr>
          <p:cNvPr id="6" name="Rounded Rectangle 1">
            <a:extLst>
              <a:ext uri="{FF2B5EF4-FFF2-40B4-BE49-F238E27FC236}">
                <a16:creationId xmlns:a16="http://schemas.microsoft.com/office/drawing/2014/main" id="{32EE3083-590B-4193-A56A-CFD64C5EFF42}"/>
              </a:ext>
            </a:extLst>
          </p:cNvPr>
          <p:cNvSpPr/>
          <p:nvPr/>
        </p:nvSpPr>
        <p:spPr>
          <a:xfrm>
            <a:off x="1232928" y="1694744"/>
            <a:ext cx="2789558" cy="5625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dirty="0">
                <a:solidFill>
                  <a:prstClr val="black"/>
                </a:solidFill>
                <a:cs typeface="Times New Roman" pitchFamily="18" charset="0"/>
              </a:rPr>
              <a:t>a) </a:t>
            </a:r>
            <a:r>
              <a:rPr lang="en-US" sz="2000" dirty="0">
                <a:solidFill>
                  <a:srgbClr val="2F1A00"/>
                </a:solidFill>
              </a:rPr>
              <a:t>Con </a:t>
            </a:r>
            <a:r>
              <a:rPr lang="en-US" sz="2000" dirty="0" err="1">
                <a:solidFill>
                  <a:srgbClr val="2F1A00"/>
                </a:solidFill>
              </a:rPr>
              <a:t>heo</a:t>
            </a:r>
            <a:r>
              <a:rPr lang="en-US" sz="2000" dirty="0">
                <a:solidFill>
                  <a:srgbClr val="2F1A00"/>
                </a:solidFill>
              </a:rPr>
              <a:t> </a:t>
            </a:r>
            <a:r>
              <a:rPr lang="en-US" sz="2000" dirty="0" err="1">
                <a:solidFill>
                  <a:srgbClr val="2F1A00"/>
                </a:solidFill>
              </a:rPr>
              <a:t>đất</a:t>
            </a:r>
            <a:endParaRPr lang="vi-VN" sz="2000" dirty="0">
              <a:solidFill>
                <a:prstClr val="black"/>
              </a:solidFill>
              <a:cs typeface="Times New Roman" pitchFamily="18" charset="0"/>
            </a:endParaRPr>
          </a:p>
        </p:txBody>
      </p:sp>
      <p:sp>
        <p:nvSpPr>
          <p:cNvPr id="7" name="Rounded Rectangle 2">
            <a:extLst>
              <a:ext uri="{FF2B5EF4-FFF2-40B4-BE49-F238E27FC236}">
                <a16:creationId xmlns:a16="http://schemas.microsoft.com/office/drawing/2014/main" id="{027F979C-25E2-49B7-9CB2-C24FAADAFC24}"/>
              </a:ext>
            </a:extLst>
          </p:cNvPr>
          <p:cNvSpPr/>
          <p:nvPr/>
        </p:nvSpPr>
        <p:spPr>
          <a:xfrm>
            <a:off x="1232928" y="2830767"/>
            <a:ext cx="2759843" cy="5445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vi-VN" sz="2000" dirty="0">
                <a:solidFill>
                  <a:srgbClr val="2F1A00"/>
                </a:solidFill>
              </a:rPr>
              <a:t>b) </a:t>
            </a:r>
            <a:r>
              <a:rPr lang="en-US" sz="2000" dirty="0" err="1">
                <a:solidFill>
                  <a:srgbClr val="2F1A00"/>
                </a:solidFill>
              </a:rPr>
              <a:t>Thấm</a:t>
            </a:r>
            <a:r>
              <a:rPr lang="en-US" sz="2000" dirty="0">
                <a:solidFill>
                  <a:srgbClr val="2F1A00"/>
                </a:solidFill>
              </a:rPr>
              <a:t> </a:t>
            </a:r>
            <a:r>
              <a:rPr lang="en-US" sz="2000" dirty="0" err="1">
                <a:solidFill>
                  <a:srgbClr val="2F1A00"/>
                </a:solidFill>
              </a:rPr>
              <a:t>thoắt</a:t>
            </a:r>
            <a:endParaRPr lang="vi-VN" sz="2000" dirty="0">
              <a:solidFill>
                <a:prstClr val="black"/>
              </a:solidFill>
              <a:cs typeface="Times New Roman" pitchFamily="18" charset="0"/>
            </a:endParaRPr>
          </a:p>
        </p:txBody>
      </p:sp>
      <p:sp>
        <p:nvSpPr>
          <p:cNvPr id="8" name="Rounded Rectangle 3">
            <a:extLst>
              <a:ext uri="{FF2B5EF4-FFF2-40B4-BE49-F238E27FC236}">
                <a16:creationId xmlns:a16="http://schemas.microsoft.com/office/drawing/2014/main" id="{A8EB372A-9736-4DEA-B0CC-0ED0F0D3B9D0}"/>
              </a:ext>
            </a:extLst>
          </p:cNvPr>
          <p:cNvSpPr/>
          <p:nvPr/>
        </p:nvSpPr>
        <p:spPr>
          <a:xfrm>
            <a:off x="1232928" y="4266681"/>
            <a:ext cx="2789558" cy="5189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dirty="0">
                <a:solidFill>
                  <a:prstClr val="black"/>
                </a:solidFill>
                <a:cs typeface="Times New Roman" pitchFamily="18" charset="0"/>
              </a:rPr>
              <a:t>c)</a:t>
            </a:r>
            <a:r>
              <a:rPr lang="vi-VN" sz="2000" dirty="0">
                <a:solidFill>
                  <a:prstClr val="black"/>
                </a:solidFill>
                <a:cs typeface="Times New Roman" pitchFamily="18" charset="0"/>
              </a:rPr>
              <a:t> </a:t>
            </a:r>
            <a:r>
              <a:rPr lang="en-US" sz="2000" dirty="0" err="1">
                <a:solidFill>
                  <a:srgbClr val="2F1A00"/>
                </a:solidFill>
              </a:rPr>
              <a:t>Năn</a:t>
            </a:r>
            <a:r>
              <a:rPr lang="en-US" sz="2000" dirty="0">
                <a:solidFill>
                  <a:srgbClr val="2F1A00"/>
                </a:solidFill>
              </a:rPr>
              <a:t> </a:t>
            </a:r>
            <a:r>
              <a:rPr lang="en-US" sz="2000" dirty="0" err="1">
                <a:solidFill>
                  <a:srgbClr val="2F1A00"/>
                </a:solidFill>
              </a:rPr>
              <a:t>nỉ</a:t>
            </a:r>
            <a:endParaRPr lang="vi-VN" sz="2000" dirty="0">
              <a:solidFill>
                <a:prstClr val="black"/>
              </a:solidFill>
              <a:cs typeface="Times New Roman" pitchFamily="18" charset="0"/>
            </a:endParaRPr>
          </a:p>
        </p:txBody>
      </p:sp>
      <p:pic>
        <p:nvPicPr>
          <p:cNvPr id="9" name="Picture 8">
            <a:extLst>
              <a:ext uri="{FF2B5EF4-FFF2-40B4-BE49-F238E27FC236}">
                <a16:creationId xmlns:a16="http://schemas.microsoft.com/office/drawing/2014/main" id="{50B5D121-42F4-42B9-8E8F-F2393C559F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7"/>
          <a:stretch/>
        </p:blipFill>
        <p:spPr>
          <a:xfrm>
            <a:off x="347034" y="1267619"/>
            <a:ext cx="1200152" cy="1121339"/>
          </a:xfrm>
          <a:prstGeom prst="rect">
            <a:avLst/>
          </a:prstGeom>
        </p:spPr>
      </p:pic>
      <p:pic>
        <p:nvPicPr>
          <p:cNvPr id="10" name="Picture 9">
            <a:extLst>
              <a:ext uri="{FF2B5EF4-FFF2-40B4-BE49-F238E27FC236}">
                <a16:creationId xmlns:a16="http://schemas.microsoft.com/office/drawing/2014/main" id="{15064AE7-D8E9-434C-906E-57055F4B41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7"/>
          <a:stretch/>
        </p:blipFill>
        <p:spPr>
          <a:xfrm>
            <a:off x="347034" y="2516788"/>
            <a:ext cx="1200152" cy="1121339"/>
          </a:xfrm>
          <a:prstGeom prst="rect">
            <a:avLst/>
          </a:prstGeom>
        </p:spPr>
      </p:pic>
      <p:pic>
        <p:nvPicPr>
          <p:cNvPr id="11" name="Picture 10">
            <a:extLst>
              <a:ext uri="{FF2B5EF4-FFF2-40B4-BE49-F238E27FC236}">
                <a16:creationId xmlns:a16="http://schemas.microsoft.com/office/drawing/2014/main" id="{85FBBB6E-753D-4DFD-B31B-5C6BDA6A2E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67"/>
          <a:stretch/>
        </p:blipFill>
        <p:spPr>
          <a:xfrm>
            <a:off x="375376" y="3754667"/>
            <a:ext cx="1200152" cy="1121339"/>
          </a:xfrm>
          <a:prstGeom prst="rect">
            <a:avLst/>
          </a:prstGeom>
        </p:spPr>
      </p:pic>
      <p:sp>
        <p:nvSpPr>
          <p:cNvPr id="12" name="Rounded Rectangle 7">
            <a:extLst>
              <a:ext uri="{FF2B5EF4-FFF2-40B4-BE49-F238E27FC236}">
                <a16:creationId xmlns:a16="http://schemas.microsoft.com/office/drawing/2014/main" id="{892688E1-6DC2-489D-8D78-5D2CD191D715}"/>
              </a:ext>
            </a:extLst>
          </p:cNvPr>
          <p:cNvSpPr/>
          <p:nvPr/>
        </p:nvSpPr>
        <p:spPr>
          <a:xfrm>
            <a:off x="5197657" y="1679674"/>
            <a:ext cx="3935650" cy="518959"/>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000" dirty="0">
                <a:solidFill>
                  <a:prstClr val="white"/>
                </a:solidFill>
                <a:cs typeface="Times New Roman" pitchFamily="18" charset="0"/>
              </a:rPr>
              <a:t>1)</a:t>
            </a:r>
            <a:r>
              <a:rPr lang="vi-VN" sz="2000" dirty="0">
                <a:solidFill>
                  <a:prstClr val="white"/>
                </a:solidFill>
                <a:cs typeface="Times New Roman" pitchFamily="18" charset="0"/>
              </a:rPr>
              <a:t> (</a:t>
            </a:r>
            <a:r>
              <a:rPr lang="en-US" sz="2000" dirty="0" err="1">
                <a:solidFill>
                  <a:schemeClr val="bg1"/>
                </a:solidFill>
              </a:rPr>
              <a:t>thời</a:t>
            </a:r>
            <a:r>
              <a:rPr lang="en-US" sz="2000" dirty="0">
                <a:solidFill>
                  <a:schemeClr val="bg1"/>
                </a:solidFill>
              </a:rPr>
              <a:t> </a:t>
            </a:r>
            <a:r>
              <a:rPr lang="en-US" sz="2000" dirty="0" err="1">
                <a:solidFill>
                  <a:schemeClr val="bg1"/>
                </a:solidFill>
              </a:rPr>
              <a:t>gian</a:t>
            </a:r>
            <a:r>
              <a:rPr lang="vi-VN" sz="2000" dirty="0">
                <a:solidFill>
                  <a:schemeClr val="bg1"/>
                </a:solidFill>
              </a:rPr>
              <a:t>)</a:t>
            </a:r>
            <a:r>
              <a:rPr lang="en-US" sz="2000" dirty="0">
                <a:solidFill>
                  <a:schemeClr val="bg1"/>
                </a:solidFill>
              </a:rPr>
              <a:t> </a:t>
            </a:r>
            <a:r>
              <a:rPr lang="en-US" sz="2000" dirty="0" err="1">
                <a:solidFill>
                  <a:schemeClr val="bg1"/>
                </a:solidFill>
              </a:rPr>
              <a:t>trôi</a:t>
            </a:r>
            <a:r>
              <a:rPr lang="en-US" sz="2000" dirty="0">
                <a:solidFill>
                  <a:schemeClr val="bg1"/>
                </a:solidFill>
              </a:rPr>
              <a:t> qua </a:t>
            </a:r>
            <a:r>
              <a:rPr lang="en-US" sz="2000" dirty="0" err="1">
                <a:solidFill>
                  <a:schemeClr val="bg1"/>
                </a:solidFill>
              </a:rPr>
              <a:t>nhanh</a:t>
            </a:r>
            <a:r>
              <a:rPr lang="en-US" sz="2000" dirty="0">
                <a:solidFill>
                  <a:schemeClr val="bg1"/>
                </a:solidFill>
              </a:rPr>
              <a:t> </a:t>
            </a:r>
            <a:r>
              <a:rPr lang="en-US" sz="2000" dirty="0" err="1">
                <a:solidFill>
                  <a:schemeClr val="bg1"/>
                </a:solidFill>
              </a:rPr>
              <a:t>chóng</a:t>
            </a:r>
            <a:r>
              <a:rPr lang="en-US" sz="2000" dirty="0">
                <a:solidFill>
                  <a:schemeClr val="bg1"/>
                </a:solidFill>
              </a:rPr>
              <a:t> </a:t>
            </a:r>
            <a:r>
              <a:rPr lang="en-US" sz="2000" dirty="0" err="1">
                <a:solidFill>
                  <a:schemeClr val="bg1"/>
                </a:solidFill>
              </a:rPr>
              <a:t>một</a:t>
            </a:r>
            <a:r>
              <a:rPr lang="en-US" sz="2000" dirty="0">
                <a:solidFill>
                  <a:schemeClr val="bg1"/>
                </a:solidFill>
              </a:rPr>
              <a:t> </a:t>
            </a:r>
            <a:r>
              <a:rPr lang="en-US" sz="2000" dirty="0" err="1">
                <a:solidFill>
                  <a:schemeClr val="bg1"/>
                </a:solidFill>
              </a:rPr>
              <a:t>cách</a:t>
            </a:r>
            <a:r>
              <a:rPr lang="en-US" sz="2000" dirty="0">
                <a:solidFill>
                  <a:schemeClr val="bg1"/>
                </a:solidFill>
              </a:rPr>
              <a:t> </a:t>
            </a:r>
            <a:r>
              <a:rPr lang="en-US" sz="2000" dirty="0" err="1">
                <a:solidFill>
                  <a:schemeClr val="bg1"/>
                </a:solidFill>
              </a:rPr>
              <a:t>không</a:t>
            </a:r>
            <a:r>
              <a:rPr lang="en-US" sz="2000" dirty="0">
                <a:solidFill>
                  <a:schemeClr val="bg1"/>
                </a:solidFill>
              </a:rPr>
              <a:t> </a:t>
            </a:r>
            <a:r>
              <a:rPr lang="en-US" sz="2000" dirty="0" err="1">
                <a:solidFill>
                  <a:schemeClr val="bg1"/>
                </a:solidFill>
              </a:rPr>
              <a:t>ngờ</a:t>
            </a:r>
            <a:endParaRPr lang="vi-VN" sz="2000" dirty="0">
              <a:solidFill>
                <a:prstClr val="white"/>
              </a:solidFill>
              <a:cs typeface="Times New Roman" pitchFamily="18" charset="0"/>
            </a:endParaRPr>
          </a:p>
        </p:txBody>
      </p:sp>
      <p:pic>
        <p:nvPicPr>
          <p:cNvPr id="13" name="Picture 12">
            <a:extLst>
              <a:ext uri="{FF2B5EF4-FFF2-40B4-BE49-F238E27FC236}">
                <a16:creationId xmlns:a16="http://schemas.microsoft.com/office/drawing/2014/main" id="{4B3B31A9-89A7-4EDC-B740-84035BFDA0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2959" y="1072083"/>
            <a:ext cx="878683" cy="585788"/>
          </a:xfrm>
          <a:prstGeom prst="rect">
            <a:avLst/>
          </a:prstGeom>
        </p:spPr>
      </p:pic>
      <p:sp>
        <p:nvSpPr>
          <p:cNvPr id="14" name="Rounded Rectangle 9">
            <a:extLst>
              <a:ext uri="{FF2B5EF4-FFF2-40B4-BE49-F238E27FC236}">
                <a16:creationId xmlns:a16="http://schemas.microsoft.com/office/drawing/2014/main" id="{B2030962-3E22-4EA9-A718-9644EA525DBC}"/>
              </a:ext>
            </a:extLst>
          </p:cNvPr>
          <p:cNvSpPr/>
          <p:nvPr/>
        </p:nvSpPr>
        <p:spPr>
          <a:xfrm>
            <a:off x="5305168" y="4245368"/>
            <a:ext cx="3842047" cy="518959"/>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000" dirty="0">
                <a:solidFill>
                  <a:prstClr val="white"/>
                </a:solidFill>
                <a:cs typeface="Times New Roman" pitchFamily="18" charset="0"/>
              </a:rPr>
              <a:t>3)</a:t>
            </a:r>
            <a:r>
              <a:rPr lang="en-US" sz="2000" dirty="0">
                <a:solidFill>
                  <a:schemeClr val="bg1"/>
                </a:solidFill>
              </a:rPr>
              <a:t> con </a:t>
            </a:r>
            <a:r>
              <a:rPr lang="en-US" sz="2000" dirty="0" err="1">
                <a:solidFill>
                  <a:schemeClr val="bg1"/>
                </a:solidFill>
              </a:rPr>
              <a:t>lợn</a:t>
            </a:r>
            <a:r>
              <a:rPr lang="en-US" sz="2000" dirty="0">
                <a:solidFill>
                  <a:schemeClr val="bg1"/>
                </a:solidFill>
              </a:rPr>
              <a:t> </a:t>
            </a:r>
            <a:r>
              <a:rPr lang="en-US" sz="2000" dirty="0" err="1">
                <a:solidFill>
                  <a:schemeClr val="bg1"/>
                </a:solidFill>
              </a:rPr>
              <a:t>bằng</a:t>
            </a:r>
            <a:r>
              <a:rPr lang="en-US" sz="2000" dirty="0">
                <a:solidFill>
                  <a:schemeClr val="bg1"/>
                </a:solidFill>
              </a:rPr>
              <a:t> </a:t>
            </a:r>
            <a:r>
              <a:rPr lang="en-US" sz="2000" dirty="0" err="1">
                <a:solidFill>
                  <a:schemeClr val="bg1"/>
                </a:solidFill>
              </a:rPr>
              <a:t>đất</a:t>
            </a:r>
            <a:r>
              <a:rPr lang="en-US" sz="2000" dirty="0">
                <a:solidFill>
                  <a:schemeClr val="bg1"/>
                </a:solidFill>
              </a:rPr>
              <a:t> </a:t>
            </a:r>
            <a:r>
              <a:rPr lang="en-US" sz="2000" dirty="0" err="1">
                <a:solidFill>
                  <a:schemeClr val="bg1"/>
                </a:solidFill>
              </a:rPr>
              <a:t>nung</a:t>
            </a:r>
            <a:r>
              <a:rPr lang="en-US" sz="2000" dirty="0">
                <a:solidFill>
                  <a:schemeClr val="bg1"/>
                </a:solidFill>
              </a:rPr>
              <a:t>, </a:t>
            </a:r>
            <a:r>
              <a:rPr lang="en-US" sz="2000" dirty="0" err="1">
                <a:solidFill>
                  <a:schemeClr val="bg1"/>
                </a:solidFill>
              </a:rPr>
              <a:t>dùng</a:t>
            </a:r>
            <a:r>
              <a:rPr lang="en-US" sz="2000" dirty="0">
                <a:solidFill>
                  <a:schemeClr val="bg1"/>
                </a:solidFill>
              </a:rPr>
              <a:t> </a:t>
            </a:r>
            <a:r>
              <a:rPr lang="en-US" sz="2000" dirty="0" err="1">
                <a:solidFill>
                  <a:schemeClr val="bg1"/>
                </a:solidFill>
              </a:rPr>
              <a:t>để</a:t>
            </a:r>
            <a:r>
              <a:rPr lang="en-US" sz="2000" dirty="0">
                <a:solidFill>
                  <a:schemeClr val="bg1"/>
                </a:solidFill>
              </a:rPr>
              <a:t> </a:t>
            </a:r>
            <a:r>
              <a:rPr lang="en-US" sz="2000" dirty="0" err="1">
                <a:solidFill>
                  <a:schemeClr val="bg1"/>
                </a:solidFill>
              </a:rPr>
              <a:t>giữ</a:t>
            </a:r>
            <a:r>
              <a:rPr lang="en-US" sz="2000" dirty="0">
                <a:solidFill>
                  <a:schemeClr val="bg1"/>
                </a:solidFill>
              </a:rPr>
              <a:t> </a:t>
            </a:r>
            <a:r>
              <a:rPr lang="en-US" sz="2000" dirty="0" err="1">
                <a:solidFill>
                  <a:schemeClr val="bg1"/>
                </a:solidFill>
              </a:rPr>
              <a:t>tiền</a:t>
            </a:r>
            <a:r>
              <a:rPr lang="en-US" sz="2000" dirty="0">
                <a:solidFill>
                  <a:schemeClr val="bg1"/>
                </a:solidFill>
              </a:rPr>
              <a:t> </a:t>
            </a:r>
            <a:r>
              <a:rPr lang="en-US" sz="2000" dirty="0" err="1">
                <a:solidFill>
                  <a:schemeClr val="bg1"/>
                </a:solidFill>
              </a:rPr>
              <a:t>tiết</a:t>
            </a:r>
            <a:r>
              <a:rPr lang="en-US" sz="2000" dirty="0">
                <a:solidFill>
                  <a:schemeClr val="bg1"/>
                </a:solidFill>
              </a:rPr>
              <a:t> </a:t>
            </a:r>
            <a:r>
              <a:rPr lang="en-US" sz="2000" dirty="0" err="1">
                <a:solidFill>
                  <a:schemeClr val="bg1"/>
                </a:solidFill>
              </a:rPr>
              <a:t>kiệm</a:t>
            </a:r>
            <a:endParaRPr lang="vi-VN" sz="2000" dirty="0">
              <a:solidFill>
                <a:prstClr val="white"/>
              </a:solidFill>
              <a:cs typeface="Times New Roman" pitchFamily="18" charset="0"/>
            </a:endParaRPr>
          </a:p>
        </p:txBody>
      </p:sp>
      <p:sp>
        <p:nvSpPr>
          <p:cNvPr id="16" name="Rounded Rectangle 11">
            <a:extLst>
              <a:ext uri="{FF2B5EF4-FFF2-40B4-BE49-F238E27FC236}">
                <a16:creationId xmlns:a16="http://schemas.microsoft.com/office/drawing/2014/main" id="{667E09D8-58E9-44BC-97B4-2C2881C351AF}"/>
              </a:ext>
            </a:extLst>
          </p:cNvPr>
          <p:cNvSpPr/>
          <p:nvPr/>
        </p:nvSpPr>
        <p:spPr>
          <a:xfrm>
            <a:off x="5295631" y="2863471"/>
            <a:ext cx="3827788" cy="518959"/>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000" dirty="0">
                <a:solidFill>
                  <a:prstClr val="white"/>
                </a:solidFill>
                <a:cs typeface="Times New Roman" pitchFamily="18" charset="0"/>
              </a:rPr>
              <a:t>2)</a:t>
            </a:r>
            <a:r>
              <a:rPr lang="en-US" sz="2000" dirty="0">
                <a:solidFill>
                  <a:schemeClr val="bg1"/>
                </a:solidFill>
              </a:rPr>
              <a:t> </a:t>
            </a:r>
            <a:r>
              <a:rPr lang="en-US" sz="2000" dirty="0" err="1">
                <a:solidFill>
                  <a:schemeClr val="bg1"/>
                </a:solidFill>
              </a:rPr>
              <a:t>tha</a:t>
            </a:r>
            <a:r>
              <a:rPr lang="en-US" sz="2000" dirty="0">
                <a:solidFill>
                  <a:schemeClr val="bg1"/>
                </a:solidFill>
              </a:rPr>
              <a:t> </a:t>
            </a:r>
            <a:r>
              <a:rPr lang="en-US" sz="2000" dirty="0" err="1">
                <a:solidFill>
                  <a:schemeClr val="bg1"/>
                </a:solidFill>
              </a:rPr>
              <a:t>thiết</a:t>
            </a:r>
            <a:r>
              <a:rPr lang="en-US" sz="2000" dirty="0">
                <a:solidFill>
                  <a:schemeClr val="bg1"/>
                </a:solidFill>
              </a:rPr>
              <a:t> </a:t>
            </a:r>
            <a:r>
              <a:rPr lang="en-US" sz="2000" dirty="0" err="1">
                <a:solidFill>
                  <a:schemeClr val="bg1"/>
                </a:solidFill>
              </a:rPr>
              <a:t>đề</a:t>
            </a:r>
            <a:r>
              <a:rPr lang="en-US" sz="2000" dirty="0">
                <a:solidFill>
                  <a:schemeClr val="bg1"/>
                </a:solidFill>
              </a:rPr>
              <a:t> </a:t>
            </a:r>
            <a:r>
              <a:rPr lang="en-US" sz="2000" dirty="0" err="1">
                <a:solidFill>
                  <a:schemeClr val="bg1"/>
                </a:solidFill>
              </a:rPr>
              <a:t>nghị</a:t>
            </a:r>
            <a:endParaRPr lang="vi-VN" sz="2000" dirty="0">
              <a:solidFill>
                <a:prstClr val="white"/>
              </a:solidFill>
              <a:cs typeface="Times New Roman" pitchFamily="18" charset="0"/>
            </a:endParaRPr>
          </a:p>
        </p:txBody>
      </p:sp>
      <p:pic>
        <p:nvPicPr>
          <p:cNvPr id="17" name="Picture 16">
            <a:extLst>
              <a:ext uri="{FF2B5EF4-FFF2-40B4-BE49-F238E27FC236}">
                <a16:creationId xmlns:a16="http://schemas.microsoft.com/office/drawing/2014/main" id="{C2949377-98EF-4D7F-B995-0217B875DF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2958" y="3850384"/>
            <a:ext cx="878683" cy="585788"/>
          </a:xfrm>
          <a:prstGeom prst="rect">
            <a:avLst/>
          </a:prstGeom>
        </p:spPr>
      </p:pic>
      <p:cxnSp>
        <p:nvCxnSpPr>
          <p:cNvPr id="18" name="Straight Connector 17">
            <a:extLst>
              <a:ext uri="{FF2B5EF4-FFF2-40B4-BE49-F238E27FC236}">
                <a16:creationId xmlns:a16="http://schemas.microsoft.com/office/drawing/2014/main" id="{AB6BA9CD-375F-4560-BE45-EB7D10DFF3FC}"/>
              </a:ext>
            </a:extLst>
          </p:cNvPr>
          <p:cNvCxnSpPr>
            <a:cxnSpLocks/>
            <a:stCxn id="6" idx="3"/>
          </p:cNvCxnSpPr>
          <p:nvPr/>
        </p:nvCxnSpPr>
        <p:spPr>
          <a:xfrm>
            <a:off x="4022486" y="1976027"/>
            <a:ext cx="1279467" cy="2517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10930E-CA2F-47DD-BA2F-D99EF0E9BE26}"/>
              </a:ext>
            </a:extLst>
          </p:cNvPr>
          <p:cNvCxnSpPr>
            <a:cxnSpLocks/>
            <a:stCxn id="8" idx="3"/>
          </p:cNvCxnSpPr>
          <p:nvPr/>
        </p:nvCxnSpPr>
        <p:spPr>
          <a:xfrm flipV="1">
            <a:off x="4022486" y="3117965"/>
            <a:ext cx="1265208" cy="14081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86DFBC-F47E-4742-BC13-C3E1C6933310}"/>
              </a:ext>
            </a:extLst>
          </p:cNvPr>
          <p:cNvCxnSpPr>
            <a:cxnSpLocks/>
            <a:stCxn id="7" idx="3"/>
            <a:endCxn id="12" idx="1"/>
          </p:cNvCxnSpPr>
          <p:nvPr/>
        </p:nvCxnSpPr>
        <p:spPr>
          <a:xfrm flipV="1">
            <a:off x="3992771" y="1939154"/>
            <a:ext cx="1204886" cy="11638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EFF93DF-E768-459B-8B6F-A47CB7BFD5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567"/>
          <a:stretch/>
        </p:blipFill>
        <p:spPr>
          <a:xfrm>
            <a:off x="3059832" y="1657871"/>
            <a:ext cx="2789558" cy="2606368"/>
          </a:xfrm>
          <a:prstGeom prst="rect">
            <a:avLst/>
          </a:prstGeom>
        </p:spPr>
      </p:pic>
      <p:pic>
        <p:nvPicPr>
          <p:cNvPr id="22" name="Picture 21">
            <a:extLst>
              <a:ext uri="{FF2B5EF4-FFF2-40B4-BE49-F238E27FC236}">
                <a16:creationId xmlns:a16="http://schemas.microsoft.com/office/drawing/2014/main" id="{6B817CF6-8F10-4AFD-8ADA-6912BF0586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4980" flipH="1">
            <a:off x="5397802" y="2485141"/>
            <a:ext cx="1755986" cy="1170656"/>
          </a:xfrm>
          <a:prstGeom prst="rect">
            <a:avLst/>
          </a:prstGeom>
        </p:spPr>
      </p:pic>
      <p:pic>
        <p:nvPicPr>
          <p:cNvPr id="23" name="Tieng-yeah-tre-con-www_nhacchuongvui_com.mp3">
            <a:hlinkClick r:id="" action="ppaction://media"/>
            <a:extLst>
              <a:ext uri="{FF2B5EF4-FFF2-40B4-BE49-F238E27FC236}">
                <a16:creationId xmlns:a16="http://schemas.microsoft.com/office/drawing/2014/main" id="{D79762CD-5BAA-41F1-8D16-F55C84A5A11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06582" y="2301439"/>
            <a:ext cx="457200" cy="457200"/>
          </a:xfrm>
          <a:prstGeom prst="rect">
            <a:avLst/>
          </a:prstGeom>
        </p:spPr>
      </p:pic>
      <p:sp>
        <p:nvSpPr>
          <p:cNvPr id="45" name="Hộp Văn bản 44">
            <a:extLst>
              <a:ext uri="{FF2B5EF4-FFF2-40B4-BE49-F238E27FC236}">
                <a16:creationId xmlns:a16="http://schemas.microsoft.com/office/drawing/2014/main" id="{B7855DF7-F914-41A5-810E-C44F4FC4779C}"/>
              </a:ext>
            </a:extLst>
          </p:cNvPr>
          <p:cNvSpPr txBox="1"/>
          <p:nvPr/>
        </p:nvSpPr>
        <p:spPr>
          <a:xfrm>
            <a:off x="1560012" y="319222"/>
            <a:ext cx="6404136" cy="400110"/>
          </a:xfrm>
          <a:prstGeom prst="rect">
            <a:avLst/>
          </a:prstGeom>
          <a:noFill/>
        </p:spPr>
        <p:txBody>
          <a:bodyPr wrap="square" rtlCol="0">
            <a:spAutoFit/>
          </a:bodyPr>
          <a:lstStyle/>
          <a:p>
            <a:r>
              <a:rPr lang="en-US" sz="2000"/>
              <a:t>Ghép từ ngữ ở bên A với nghĩa phù hợp ở bên B:</a:t>
            </a:r>
          </a:p>
        </p:txBody>
      </p:sp>
      <p:sp>
        <p:nvSpPr>
          <p:cNvPr id="46" name="Mũi tên: Phải 45">
            <a:extLst>
              <a:ext uri="{FF2B5EF4-FFF2-40B4-BE49-F238E27FC236}">
                <a16:creationId xmlns:a16="http://schemas.microsoft.com/office/drawing/2014/main" id="{FA48F1BA-10CB-43AE-A0CB-D466B779E6A9}"/>
              </a:ext>
            </a:extLst>
          </p:cNvPr>
          <p:cNvSpPr/>
          <p:nvPr/>
        </p:nvSpPr>
        <p:spPr>
          <a:xfrm>
            <a:off x="2143271" y="806972"/>
            <a:ext cx="720080" cy="4958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47" name="Mũi tên: Phải 46">
            <a:extLst>
              <a:ext uri="{FF2B5EF4-FFF2-40B4-BE49-F238E27FC236}">
                <a16:creationId xmlns:a16="http://schemas.microsoft.com/office/drawing/2014/main" id="{D0FFDEDB-6B51-421C-8866-8D922A54A0DE}"/>
              </a:ext>
            </a:extLst>
          </p:cNvPr>
          <p:cNvSpPr/>
          <p:nvPr/>
        </p:nvSpPr>
        <p:spPr>
          <a:xfrm>
            <a:off x="6640689" y="772392"/>
            <a:ext cx="720080" cy="4958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pic>
        <p:nvPicPr>
          <p:cNvPr id="15" name="Picture 14">
            <a:extLst>
              <a:ext uri="{FF2B5EF4-FFF2-40B4-BE49-F238E27FC236}">
                <a16:creationId xmlns:a16="http://schemas.microsoft.com/office/drawing/2014/main" id="{CB78D915-E3B1-4735-BEB8-E32DB3F0C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1058" y="2705830"/>
            <a:ext cx="878683" cy="585788"/>
          </a:xfrm>
          <a:prstGeom prst="rect">
            <a:avLst/>
          </a:prstGeom>
        </p:spPr>
      </p:pic>
    </p:spTree>
    <p:extLst>
      <p:ext uri="{BB962C8B-B14F-4D97-AF65-F5344CB8AC3E}">
        <p14:creationId xmlns:p14="http://schemas.microsoft.com/office/powerpoint/2010/main" val="40709607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4"/>
                                        </p:tgtEl>
                                      </p:cBhvr>
                                    </p:animEffect>
                                    <p:animScale>
                                      <p:cBhvr>
                                        <p:cTn id="16" dur="250" autoRev="1" fill="hold"/>
                                        <p:tgtEl>
                                          <p:spTgt spid="14"/>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6" presetClass="emph" presetSubtype="0" fill="hold" grpId="0" nodeType="with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13"/>
                                        </p:tgtEl>
                                      </p:cBhvr>
                                    </p:animEffect>
                                    <p:animScale>
                                      <p:cBhvr>
                                        <p:cTn id="36" dur="250" autoRev="1" fill="hold"/>
                                        <p:tgtEl>
                                          <p:spTgt spid="13"/>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6" presetClass="emph" presetSubtype="0" fill="hold" grpId="0" nodeType="withEffect">
                                  <p:stCondLst>
                                    <p:cond delay="0"/>
                                  </p:stCondLst>
                                  <p:childTnLst>
                                    <p:animEffect transition="out" filter="fade">
                                      <p:cBhvr>
                                        <p:cTn id="43" dur="500" tmFilter="0, 0; .2, .5; .8, .5; 1, 0"/>
                                        <p:tgtEl>
                                          <p:spTgt spid="8"/>
                                        </p:tgtEl>
                                      </p:cBhvr>
                                    </p:animEffect>
                                    <p:animScale>
                                      <p:cBhvr>
                                        <p:cTn id="44" dur="250" autoRev="1" fill="hold"/>
                                        <p:tgtEl>
                                          <p:spTgt spid="8"/>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par>
                                <p:cTn id="51" presetID="26" presetClass="emph" presetSubtype="0" fill="hold" grpId="0" nodeType="withEffect">
                                  <p:stCondLst>
                                    <p:cond delay="0"/>
                                  </p:stCondLst>
                                  <p:childTnLst>
                                    <p:animEffect transition="out" filter="fade">
                                      <p:cBhvr>
                                        <p:cTn id="52" dur="500" tmFilter="0, 0; .2, .5; .8, .5; 1, 0"/>
                                        <p:tgtEl>
                                          <p:spTgt spid="16"/>
                                        </p:tgtEl>
                                      </p:cBhvr>
                                    </p:animEffect>
                                    <p:animScale>
                                      <p:cBhvr>
                                        <p:cTn id="53" dur="250" autoRev="1" fill="hold"/>
                                        <p:tgtEl>
                                          <p:spTgt spid="16"/>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31" presetClass="exit" presetSubtype="0" fill="hold" nodeType="clickEffect">
                                  <p:stCondLst>
                                    <p:cond delay="0"/>
                                  </p:stCondLst>
                                  <p:childTnLst>
                                    <p:anim calcmode="lin" valueType="num">
                                      <p:cBhvr>
                                        <p:cTn id="57" dur="1000"/>
                                        <p:tgtEl>
                                          <p:spTgt spid="18"/>
                                        </p:tgtEl>
                                        <p:attrNameLst>
                                          <p:attrName>ppt_w</p:attrName>
                                        </p:attrNameLst>
                                      </p:cBhvr>
                                      <p:tavLst>
                                        <p:tav tm="0">
                                          <p:val>
                                            <p:strVal val="ppt_w"/>
                                          </p:val>
                                        </p:tav>
                                        <p:tav tm="100000">
                                          <p:val>
                                            <p:fltVal val="0"/>
                                          </p:val>
                                        </p:tav>
                                      </p:tavLst>
                                    </p:anim>
                                    <p:anim calcmode="lin" valueType="num">
                                      <p:cBhvr>
                                        <p:cTn id="58" dur="1000"/>
                                        <p:tgtEl>
                                          <p:spTgt spid="18"/>
                                        </p:tgtEl>
                                        <p:attrNameLst>
                                          <p:attrName>ppt_h</p:attrName>
                                        </p:attrNameLst>
                                      </p:cBhvr>
                                      <p:tavLst>
                                        <p:tav tm="0">
                                          <p:val>
                                            <p:strVal val="ppt_h"/>
                                          </p:val>
                                        </p:tav>
                                        <p:tav tm="100000">
                                          <p:val>
                                            <p:fltVal val="0"/>
                                          </p:val>
                                        </p:tav>
                                      </p:tavLst>
                                    </p:anim>
                                    <p:anim calcmode="lin" valueType="num">
                                      <p:cBhvr>
                                        <p:cTn id="59" dur="1000"/>
                                        <p:tgtEl>
                                          <p:spTgt spid="18"/>
                                        </p:tgtEl>
                                        <p:attrNameLst>
                                          <p:attrName>style.rotation</p:attrName>
                                        </p:attrNameLst>
                                      </p:cBhvr>
                                      <p:tavLst>
                                        <p:tav tm="0">
                                          <p:val>
                                            <p:fltVal val="0"/>
                                          </p:val>
                                        </p:tav>
                                        <p:tav tm="100000">
                                          <p:val>
                                            <p:fltVal val="90"/>
                                          </p:val>
                                        </p:tav>
                                      </p:tavLst>
                                    </p:anim>
                                    <p:animEffect transition="out" filter="fade">
                                      <p:cBhvr>
                                        <p:cTn id="60" dur="1000"/>
                                        <p:tgtEl>
                                          <p:spTgt spid="18"/>
                                        </p:tgtEl>
                                      </p:cBhvr>
                                    </p:animEffect>
                                    <p:set>
                                      <p:cBhvr>
                                        <p:cTn id="61" dur="1" fill="hold">
                                          <p:stCondLst>
                                            <p:cond delay="999"/>
                                          </p:stCondLst>
                                        </p:cTn>
                                        <p:tgtEl>
                                          <p:spTgt spid="18"/>
                                        </p:tgtEl>
                                        <p:attrNameLst>
                                          <p:attrName>style.visibility</p:attrName>
                                        </p:attrNameLst>
                                      </p:cBhvr>
                                      <p:to>
                                        <p:strVal val="hidden"/>
                                      </p:to>
                                    </p:set>
                                  </p:childTnLst>
                                </p:cTn>
                              </p:par>
                              <p:par>
                                <p:cTn id="62" presetID="31" presetClass="exit" presetSubtype="0" fill="hold" grpId="1" nodeType="withEffect">
                                  <p:stCondLst>
                                    <p:cond delay="0"/>
                                  </p:stCondLst>
                                  <p:childTnLst>
                                    <p:anim calcmode="lin" valueType="num">
                                      <p:cBhvr>
                                        <p:cTn id="63" dur="1000"/>
                                        <p:tgtEl>
                                          <p:spTgt spid="6"/>
                                        </p:tgtEl>
                                        <p:attrNameLst>
                                          <p:attrName>ppt_w</p:attrName>
                                        </p:attrNameLst>
                                      </p:cBhvr>
                                      <p:tavLst>
                                        <p:tav tm="0">
                                          <p:val>
                                            <p:strVal val="ppt_w"/>
                                          </p:val>
                                        </p:tav>
                                        <p:tav tm="100000">
                                          <p:val>
                                            <p:fltVal val="0"/>
                                          </p:val>
                                        </p:tav>
                                      </p:tavLst>
                                    </p:anim>
                                    <p:anim calcmode="lin" valueType="num">
                                      <p:cBhvr>
                                        <p:cTn id="64" dur="1000"/>
                                        <p:tgtEl>
                                          <p:spTgt spid="6"/>
                                        </p:tgtEl>
                                        <p:attrNameLst>
                                          <p:attrName>ppt_h</p:attrName>
                                        </p:attrNameLst>
                                      </p:cBhvr>
                                      <p:tavLst>
                                        <p:tav tm="0">
                                          <p:val>
                                            <p:strVal val="ppt_h"/>
                                          </p:val>
                                        </p:tav>
                                        <p:tav tm="100000">
                                          <p:val>
                                            <p:fltVal val="0"/>
                                          </p:val>
                                        </p:tav>
                                      </p:tavLst>
                                    </p:anim>
                                    <p:anim calcmode="lin" valueType="num">
                                      <p:cBhvr>
                                        <p:cTn id="65" dur="1000"/>
                                        <p:tgtEl>
                                          <p:spTgt spid="6"/>
                                        </p:tgtEl>
                                        <p:attrNameLst>
                                          <p:attrName>style.rotation</p:attrName>
                                        </p:attrNameLst>
                                      </p:cBhvr>
                                      <p:tavLst>
                                        <p:tav tm="0">
                                          <p:val>
                                            <p:fltVal val="0"/>
                                          </p:val>
                                        </p:tav>
                                        <p:tav tm="100000">
                                          <p:val>
                                            <p:fltVal val="90"/>
                                          </p:val>
                                        </p:tav>
                                      </p:tavLst>
                                    </p:anim>
                                    <p:animEffect transition="out" filter="fade">
                                      <p:cBhvr>
                                        <p:cTn id="66" dur="1000"/>
                                        <p:tgtEl>
                                          <p:spTgt spid="6"/>
                                        </p:tgtEl>
                                      </p:cBhvr>
                                    </p:animEffect>
                                    <p:set>
                                      <p:cBhvr>
                                        <p:cTn id="67" dur="1" fill="hold">
                                          <p:stCondLst>
                                            <p:cond delay="999"/>
                                          </p:stCondLst>
                                        </p:cTn>
                                        <p:tgtEl>
                                          <p:spTgt spid="6"/>
                                        </p:tgtEl>
                                        <p:attrNameLst>
                                          <p:attrName>style.visibility</p:attrName>
                                        </p:attrNameLst>
                                      </p:cBhvr>
                                      <p:to>
                                        <p:strVal val="hidden"/>
                                      </p:to>
                                    </p:set>
                                  </p:childTnLst>
                                </p:cTn>
                              </p:par>
                              <p:par>
                                <p:cTn id="68" presetID="31" presetClass="exit" presetSubtype="0" fill="hold" nodeType="withEffect">
                                  <p:stCondLst>
                                    <p:cond delay="0"/>
                                  </p:stCondLst>
                                  <p:childTnLst>
                                    <p:anim calcmode="lin" valueType="num">
                                      <p:cBhvr>
                                        <p:cTn id="69" dur="1000"/>
                                        <p:tgtEl>
                                          <p:spTgt spid="9"/>
                                        </p:tgtEl>
                                        <p:attrNameLst>
                                          <p:attrName>ppt_w</p:attrName>
                                        </p:attrNameLst>
                                      </p:cBhvr>
                                      <p:tavLst>
                                        <p:tav tm="0">
                                          <p:val>
                                            <p:strVal val="ppt_w"/>
                                          </p:val>
                                        </p:tav>
                                        <p:tav tm="100000">
                                          <p:val>
                                            <p:fltVal val="0"/>
                                          </p:val>
                                        </p:tav>
                                      </p:tavLst>
                                    </p:anim>
                                    <p:anim calcmode="lin" valueType="num">
                                      <p:cBhvr>
                                        <p:cTn id="70" dur="1000"/>
                                        <p:tgtEl>
                                          <p:spTgt spid="9"/>
                                        </p:tgtEl>
                                        <p:attrNameLst>
                                          <p:attrName>ppt_h</p:attrName>
                                        </p:attrNameLst>
                                      </p:cBhvr>
                                      <p:tavLst>
                                        <p:tav tm="0">
                                          <p:val>
                                            <p:strVal val="ppt_h"/>
                                          </p:val>
                                        </p:tav>
                                        <p:tav tm="100000">
                                          <p:val>
                                            <p:fltVal val="0"/>
                                          </p:val>
                                        </p:tav>
                                      </p:tavLst>
                                    </p:anim>
                                    <p:anim calcmode="lin" valueType="num">
                                      <p:cBhvr>
                                        <p:cTn id="71" dur="1000"/>
                                        <p:tgtEl>
                                          <p:spTgt spid="9"/>
                                        </p:tgtEl>
                                        <p:attrNameLst>
                                          <p:attrName>style.rotation</p:attrName>
                                        </p:attrNameLst>
                                      </p:cBhvr>
                                      <p:tavLst>
                                        <p:tav tm="0">
                                          <p:val>
                                            <p:fltVal val="0"/>
                                          </p:val>
                                        </p:tav>
                                        <p:tav tm="100000">
                                          <p:val>
                                            <p:fltVal val="90"/>
                                          </p:val>
                                        </p:tav>
                                      </p:tavLst>
                                    </p:anim>
                                    <p:animEffect transition="out" filter="fade">
                                      <p:cBhvr>
                                        <p:cTn id="72" dur="1000"/>
                                        <p:tgtEl>
                                          <p:spTgt spid="9"/>
                                        </p:tgtEl>
                                      </p:cBhvr>
                                    </p:animEffect>
                                    <p:set>
                                      <p:cBhvr>
                                        <p:cTn id="73" dur="1" fill="hold">
                                          <p:stCondLst>
                                            <p:cond delay="999"/>
                                          </p:stCondLst>
                                        </p:cTn>
                                        <p:tgtEl>
                                          <p:spTgt spid="9"/>
                                        </p:tgtEl>
                                        <p:attrNameLst>
                                          <p:attrName>style.visibility</p:attrName>
                                        </p:attrNameLst>
                                      </p:cBhvr>
                                      <p:to>
                                        <p:strVal val="hidden"/>
                                      </p:to>
                                    </p:set>
                                  </p:childTnLst>
                                </p:cTn>
                              </p:par>
                              <p:par>
                                <p:cTn id="74" presetID="31" presetClass="exit" presetSubtype="0" fill="hold" grpId="1" nodeType="withEffect">
                                  <p:stCondLst>
                                    <p:cond delay="0"/>
                                  </p:stCondLst>
                                  <p:childTnLst>
                                    <p:anim calcmode="lin" valueType="num">
                                      <p:cBhvr>
                                        <p:cTn id="75" dur="1000"/>
                                        <p:tgtEl>
                                          <p:spTgt spid="14"/>
                                        </p:tgtEl>
                                        <p:attrNameLst>
                                          <p:attrName>ppt_w</p:attrName>
                                        </p:attrNameLst>
                                      </p:cBhvr>
                                      <p:tavLst>
                                        <p:tav tm="0">
                                          <p:val>
                                            <p:strVal val="ppt_w"/>
                                          </p:val>
                                        </p:tav>
                                        <p:tav tm="100000">
                                          <p:val>
                                            <p:fltVal val="0"/>
                                          </p:val>
                                        </p:tav>
                                      </p:tavLst>
                                    </p:anim>
                                    <p:anim calcmode="lin" valueType="num">
                                      <p:cBhvr>
                                        <p:cTn id="76" dur="1000"/>
                                        <p:tgtEl>
                                          <p:spTgt spid="14"/>
                                        </p:tgtEl>
                                        <p:attrNameLst>
                                          <p:attrName>ppt_h</p:attrName>
                                        </p:attrNameLst>
                                      </p:cBhvr>
                                      <p:tavLst>
                                        <p:tav tm="0">
                                          <p:val>
                                            <p:strVal val="ppt_h"/>
                                          </p:val>
                                        </p:tav>
                                        <p:tav tm="100000">
                                          <p:val>
                                            <p:fltVal val="0"/>
                                          </p:val>
                                        </p:tav>
                                      </p:tavLst>
                                    </p:anim>
                                    <p:anim calcmode="lin" valueType="num">
                                      <p:cBhvr>
                                        <p:cTn id="77" dur="1000"/>
                                        <p:tgtEl>
                                          <p:spTgt spid="14"/>
                                        </p:tgtEl>
                                        <p:attrNameLst>
                                          <p:attrName>style.rotation</p:attrName>
                                        </p:attrNameLst>
                                      </p:cBhvr>
                                      <p:tavLst>
                                        <p:tav tm="0">
                                          <p:val>
                                            <p:fltVal val="0"/>
                                          </p:val>
                                        </p:tav>
                                        <p:tav tm="100000">
                                          <p:val>
                                            <p:fltVal val="90"/>
                                          </p:val>
                                        </p:tav>
                                      </p:tavLst>
                                    </p:anim>
                                    <p:animEffect transition="out" filter="fade">
                                      <p:cBhvr>
                                        <p:cTn id="78" dur="1000"/>
                                        <p:tgtEl>
                                          <p:spTgt spid="14"/>
                                        </p:tgtEl>
                                      </p:cBhvr>
                                    </p:animEffect>
                                    <p:set>
                                      <p:cBhvr>
                                        <p:cTn id="79" dur="1" fill="hold">
                                          <p:stCondLst>
                                            <p:cond delay="999"/>
                                          </p:stCondLst>
                                        </p:cTn>
                                        <p:tgtEl>
                                          <p:spTgt spid="14"/>
                                        </p:tgtEl>
                                        <p:attrNameLst>
                                          <p:attrName>style.visibility</p:attrName>
                                        </p:attrNameLst>
                                      </p:cBhvr>
                                      <p:to>
                                        <p:strVal val="hidden"/>
                                      </p:to>
                                    </p:set>
                                  </p:childTnLst>
                                </p:cTn>
                              </p:par>
                              <p:par>
                                <p:cTn id="80" presetID="31" presetClass="exit" presetSubtype="0" fill="hold" nodeType="withEffect">
                                  <p:stCondLst>
                                    <p:cond delay="0"/>
                                  </p:stCondLst>
                                  <p:childTnLst>
                                    <p:anim calcmode="lin" valueType="num">
                                      <p:cBhvr>
                                        <p:cTn id="81" dur="1000"/>
                                        <p:tgtEl>
                                          <p:spTgt spid="15"/>
                                        </p:tgtEl>
                                        <p:attrNameLst>
                                          <p:attrName>ppt_w</p:attrName>
                                        </p:attrNameLst>
                                      </p:cBhvr>
                                      <p:tavLst>
                                        <p:tav tm="0">
                                          <p:val>
                                            <p:strVal val="ppt_w"/>
                                          </p:val>
                                        </p:tav>
                                        <p:tav tm="100000">
                                          <p:val>
                                            <p:fltVal val="0"/>
                                          </p:val>
                                        </p:tav>
                                      </p:tavLst>
                                    </p:anim>
                                    <p:anim calcmode="lin" valueType="num">
                                      <p:cBhvr>
                                        <p:cTn id="82" dur="1000"/>
                                        <p:tgtEl>
                                          <p:spTgt spid="15"/>
                                        </p:tgtEl>
                                        <p:attrNameLst>
                                          <p:attrName>ppt_h</p:attrName>
                                        </p:attrNameLst>
                                      </p:cBhvr>
                                      <p:tavLst>
                                        <p:tav tm="0">
                                          <p:val>
                                            <p:strVal val="ppt_h"/>
                                          </p:val>
                                        </p:tav>
                                        <p:tav tm="100000">
                                          <p:val>
                                            <p:fltVal val="0"/>
                                          </p:val>
                                        </p:tav>
                                      </p:tavLst>
                                    </p:anim>
                                    <p:anim calcmode="lin" valueType="num">
                                      <p:cBhvr>
                                        <p:cTn id="83" dur="1000"/>
                                        <p:tgtEl>
                                          <p:spTgt spid="15"/>
                                        </p:tgtEl>
                                        <p:attrNameLst>
                                          <p:attrName>style.rotation</p:attrName>
                                        </p:attrNameLst>
                                      </p:cBhvr>
                                      <p:tavLst>
                                        <p:tav tm="0">
                                          <p:val>
                                            <p:fltVal val="0"/>
                                          </p:val>
                                        </p:tav>
                                        <p:tav tm="100000">
                                          <p:val>
                                            <p:fltVal val="90"/>
                                          </p:val>
                                        </p:tav>
                                      </p:tavLst>
                                    </p:anim>
                                    <p:animEffect transition="out" filter="fade">
                                      <p:cBhvr>
                                        <p:cTn id="84" dur="1000"/>
                                        <p:tgtEl>
                                          <p:spTgt spid="15"/>
                                        </p:tgtEl>
                                      </p:cBhvr>
                                    </p:animEffect>
                                    <p:set>
                                      <p:cBhvr>
                                        <p:cTn id="85" dur="1" fill="hold">
                                          <p:stCondLst>
                                            <p:cond delay="999"/>
                                          </p:stCondLst>
                                        </p:cTn>
                                        <p:tgtEl>
                                          <p:spTgt spid="15"/>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20"/>
                                        </p:tgtEl>
                                        <p:attrNameLst>
                                          <p:attrName>ppt_w</p:attrName>
                                        </p:attrNameLst>
                                      </p:cBhvr>
                                      <p:tavLst>
                                        <p:tav tm="0">
                                          <p:val>
                                            <p:strVal val="ppt_w"/>
                                          </p:val>
                                        </p:tav>
                                        <p:tav tm="100000">
                                          <p:val>
                                            <p:fltVal val="0"/>
                                          </p:val>
                                        </p:tav>
                                      </p:tavLst>
                                    </p:anim>
                                    <p:anim calcmode="lin" valueType="num">
                                      <p:cBhvr>
                                        <p:cTn id="88" dur="1000"/>
                                        <p:tgtEl>
                                          <p:spTgt spid="20"/>
                                        </p:tgtEl>
                                        <p:attrNameLst>
                                          <p:attrName>ppt_h</p:attrName>
                                        </p:attrNameLst>
                                      </p:cBhvr>
                                      <p:tavLst>
                                        <p:tav tm="0">
                                          <p:val>
                                            <p:strVal val="ppt_h"/>
                                          </p:val>
                                        </p:tav>
                                        <p:tav tm="100000">
                                          <p:val>
                                            <p:fltVal val="0"/>
                                          </p:val>
                                        </p:tav>
                                      </p:tavLst>
                                    </p:anim>
                                    <p:anim calcmode="lin" valueType="num">
                                      <p:cBhvr>
                                        <p:cTn id="89" dur="1000"/>
                                        <p:tgtEl>
                                          <p:spTgt spid="20"/>
                                        </p:tgtEl>
                                        <p:attrNameLst>
                                          <p:attrName>style.rotation</p:attrName>
                                        </p:attrNameLst>
                                      </p:cBhvr>
                                      <p:tavLst>
                                        <p:tav tm="0">
                                          <p:val>
                                            <p:fltVal val="0"/>
                                          </p:val>
                                        </p:tav>
                                        <p:tav tm="100000">
                                          <p:val>
                                            <p:fltVal val="90"/>
                                          </p:val>
                                        </p:tav>
                                      </p:tavLst>
                                    </p:anim>
                                    <p:animEffect transition="out" filter="fade">
                                      <p:cBhvr>
                                        <p:cTn id="90" dur="1000"/>
                                        <p:tgtEl>
                                          <p:spTgt spid="20"/>
                                        </p:tgtEl>
                                      </p:cBhvr>
                                    </p:animEffect>
                                    <p:set>
                                      <p:cBhvr>
                                        <p:cTn id="91" dur="1" fill="hold">
                                          <p:stCondLst>
                                            <p:cond delay="999"/>
                                          </p:stCondLst>
                                        </p:cTn>
                                        <p:tgtEl>
                                          <p:spTgt spid="20"/>
                                        </p:tgtEl>
                                        <p:attrNameLst>
                                          <p:attrName>style.visibility</p:attrName>
                                        </p:attrNameLst>
                                      </p:cBhvr>
                                      <p:to>
                                        <p:strVal val="hidden"/>
                                      </p:to>
                                    </p:set>
                                  </p:childTnLst>
                                </p:cTn>
                              </p:par>
                              <p:par>
                                <p:cTn id="92" presetID="31" presetClass="exit" presetSubtype="0" fill="hold" grpId="1" nodeType="withEffect">
                                  <p:stCondLst>
                                    <p:cond delay="0"/>
                                  </p:stCondLst>
                                  <p:childTnLst>
                                    <p:anim calcmode="lin" valueType="num">
                                      <p:cBhvr>
                                        <p:cTn id="93" dur="1000"/>
                                        <p:tgtEl>
                                          <p:spTgt spid="7"/>
                                        </p:tgtEl>
                                        <p:attrNameLst>
                                          <p:attrName>ppt_w</p:attrName>
                                        </p:attrNameLst>
                                      </p:cBhvr>
                                      <p:tavLst>
                                        <p:tav tm="0">
                                          <p:val>
                                            <p:strVal val="ppt_w"/>
                                          </p:val>
                                        </p:tav>
                                        <p:tav tm="100000">
                                          <p:val>
                                            <p:fltVal val="0"/>
                                          </p:val>
                                        </p:tav>
                                      </p:tavLst>
                                    </p:anim>
                                    <p:anim calcmode="lin" valueType="num">
                                      <p:cBhvr>
                                        <p:cTn id="94" dur="1000"/>
                                        <p:tgtEl>
                                          <p:spTgt spid="7"/>
                                        </p:tgtEl>
                                        <p:attrNameLst>
                                          <p:attrName>ppt_h</p:attrName>
                                        </p:attrNameLst>
                                      </p:cBhvr>
                                      <p:tavLst>
                                        <p:tav tm="0">
                                          <p:val>
                                            <p:strVal val="ppt_h"/>
                                          </p:val>
                                        </p:tav>
                                        <p:tav tm="100000">
                                          <p:val>
                                            <p:fltVal val="0"/>
                                          </p:val>
                                        </p:tav>
                                      </p:tavLst>
                                    </p:anim>
                                    <p:anim calcmode="lin" valueType="num">
                                      <p:cBhvr>
                                        <p:cTn id="95" dur="1000"/>
                                        <p:tgtEl>
                                          <p:spTgt spid="7"/>
                                        </p:tgtEl>
                                        <p:attrNameLst>
                                          <p:attrName>style.rotation</p:attrName>
                                        </p:attrNameLst>
                                      </p:cBhvr>
                                      <p:tavLst>
                                        <p:tav tm="0">
                                          <p:val>
                                            <p:fltVal val="0"/>
                                          </p:val>
                                        </p:tav>
                                        <p:tav tm="100000">
                                          <p:val>
                                            <p:fltVal val="90"/>
                                          </p:val>
                                        </p:tav>
                                      </p:tavLst>
                                    </p:anim>
                                    <p:animEffect transition="out" filter="fade">
                                      <p:cBhvr>
                                        <p:cTn id="96" dur="1000"/>
                                        <p:tgtEl>
                                          <p:spTgt spid="7"/>
                                        </p:tgtEl>
                                      </p:cBhvr>
                                    </p:animEffect>
                                    <p:set>
                                      <p:cBhvr>
                                        <p:cTn id="97" dur="1" fill="hold">
                                          <p:stCondLst>
                                            <p:cond delay="999"/>
                                          </p:stCondLst>
                                        </p:cTn>
                                        <p:tgtEl>
                                          <p:spTgt spid="7"/>
                                        </p:tgtEl>
                                        <p:attrNameLst>
                                          <p:attrName>style.visibility</p:attrName>
                                        </p:attrNameLst>
                                      </p:cBhvr>
                                      <p:to>
                                        <p:strVal val="hidden"/>
                                      </p:to>
                                    </p:set>
                                  </p:childTnLst>
                                </p:cTn>
                              </p:par>
                              <p:par>
                                <p:cTn id="98" presetID="31" presetClass="exit" presetSubtype="0" fill="hold" nodeType="withEffect">
                                  <p:stCondLst>
                                    <p:cond delay="0"/>
                                  </p:stCondLst>
                                  <p:childTnLst>
                                    <p:anim calcmode="lin" valueType="num">
                                      <p:cBhvr>
                                        <p:cTn id="99" dur="1000"/>
                                        <p:tgtEl>
                                          <p:spTgt spid="10"/>
                                        </p:tgtEl>
                                        <p:attrNameLst>
                                          <p:attrName>ppt_w</p:attrName>
                                        </p:attrNameLst>
                                      </p:cBhvr>
                                      <p:tavLst>
                                        <p:tav tm="0">
                                          <p:val>
                                            <p:strVal val="ppt_w"/>
                                          </p:val>
                                        </p:tav>
                                        <p:tav tm="100000">
                                          <p:val>
                                            <p:fltVal val="0"/>
                                          </p:val>
                                        </p:tav>
                                      </p:tavLst>
                                    </p:anim>
                                    <p:anim calcmode="lin" valueType="num">
                                      <p:cBhvr>
                                        <p:cTn id="100" dur="1000"/>
                                        <p:tgtEl>
                                          <p:spTgt spid="10"/>
                                        </p:tgtEl>
                                        <p:attrNameLst>
                                          <p:attrName>ppt_h</p:attrName>
                                        </p:attrNameLst>
                                      </p:cBhvr>
                                      <p:tavLst>
                                        <p:tav tm="0">
                                          <p:val>
                                            <p:strVal val="ppt_h"/>
                                          </p:val>
                                        </p:tav>
                                        <p:tav tm="100000">
                                          <p:val>
                                            <p:fltVal val="0"/>
                                          </p:val>
                                        </p:tav>
                                      </p:tavLst>
                                    </p:anim>
                                    <p:anim calcmode="lin" valueType="num">
                                      <p:cBhvr>
                                        <p:cTn id="101" dur="1000"/>
                                        <p:tgtEl>
                                          <p:spTgt spid="10"/>
                                        </p:tgtEl>
                                        <p:attrNameLst>
                                          <p:attrName>style.rotation</p:attrName>
                                        </p:attrNameLst>
                                      </p:cBhvr>
                                      <p:tavLst>
                                        <p:tav tm="0">
                                          <p:val>
                                            <p:fltVal val="0"/>
                                          </p:val>
                                        </p:tav>
                                        <p:tav tm="100000">
                                          <p:val>
                                            <p:fltVal val="90"/>
                                          </p:val>
                                        </p:tav>
                                      </p:tavLst>
                                    </p:anim>
                                    <p:animEffect transition="out" filter="fade">
                                      <p:cBhvr>
                                        <p:cTn id="102" dur="1000"/>
                                        <p:tgtEl>
                                          <p:spTgt spid="10"/>
                                        </p:tgtEl>
                                      </p:cBhvr>
                                    </p:animEffect>
                                    <p:set>
                                      <p:cBhvr>
                                        <p:cTn id="103" dur="1" fill="hold">
                                          <p:stCondLst>
                                            <p:cond delay="999"/>
                                          </p:stCondLst>
                                        </p:cTn>
                                        <p:tgtEl>
                                          <p:spTgt spid="10"/>
                                        </p:tgtEl>
                                        <p:attrNameLst>
                                          <p:attrName>style.visibility</p:attrName>
                                        </p:attrNameLst>
                                      </p:cBhvr>
                                      <p:to>
                                        <p:strVal val="hidden"/>
                                      </p:to>
                                    </p:set>
                                  </p:childTnLst>
                                </p:cTn>
                              </p:par>
                              <p:par>
                                <p:cTn id="104" presetID="31" presetClass="exit" presetSubtype="0" fill="hold" grpId="1" nodeType="withEffect">
                                  <p:stCondLst>
                                    <p:cond delay="0"/>
                                  </p:stCondLst>
                                  <p:childTnLst>
                                    <p:anim calcmode="lin" valueType="num">
                                      <p:cBhvr>
                                        <p:cTn id="105" dur="1000"/>
                                        <p:tgtEl>
                                          <p:spTgt spid="12"/>
                                        </p:tgtEl>
                                        <p:attrNameLst>
                                          <p:attrName>ppt_w</p:attrName>
                                        </p:attrNameLst>
                                      </p:cBhvr>
                                      <p:tavLst>
                                        <p:tav tm="0">
                                          <p:val>
                                            <p:strVal val="ppt_w"/>
                                          </p:val>
                                        </p:tav>
                                        <p:tav tm="100000">
                                          <p:val>
                                            <p:fltVal val="0"/>
                                          </p:val>
                                        </p:tav>
                                      </p:tavLst>
                                    </p:anim>
                                    <p:anim calcmode="lin" valueType="num">
                                      <p:cBhvr>
                                        <p:cTn id="106" dur="1000"/>
                                        <p:tgtEl>
                                          <p:spTgt spid="12"/>
                                        </p:tgtEl>
                                        <p:attrNameLst>
                                          <p:attrName>ppt_h</p:attrName>
                                        </p:attrNameLst>
                                      </p:cBhvr>
                                      <p:tavLst>
                                        <p:tav tm="0">
                                          <p:val>
                                            <p:strVal val="ppt_h"/>
                                          </p:val>
                                        </p:tav>
                                        <p:tav tm="100000">
                                          <p:val>
                                            <p:fltVal val="0"/>
                                          </p:val>
                                        </p:tav>
                                      </p:tavLst>
                                    </p:anim>
                                    <p:anim calcmode="lin" valueType="num">
                                      <p:cBhvr>
                                        <p:cTn id="107" dur="1000"/>
                                        <p:tgtEl>
                                          <p:spTgt spid="12"/>
                                        </p:tgtEl>
                                        <p:attrNameLst>
                                          <p:attrName>style.rotation</p:attrName>
                                        </p:attrNameLst>
                                      </p:cBhvr>
                                      <p:tavLst>
                                        <p:tav tm="0">
                                          <p:val>
                                            <p:fltVal val="0"/>
                                          </p:val>
                                        </p:tav>
                                        <p:tav tm="100000">
                                          <p:val>
                                            <p:fltVal val="90"/>
                                          </p:val>
                                        </p:tav>
                                      </p:tavLst>
                                    </p:anim>
                                    <p:animEffect transition="out" filter="fade">
                                      <p:cBhvr>
                                        <p:cTn id="108" dur="1000"/>
                                        <p:tgtEl>
                                          <p:spTgt spid="12"/>
                                        </p:tgtEl>
                                      </p:cBhvr>
                                    </p:animEffect>
                                    <p:set>
                                      <p:cBhvr>
                                        <p:cTn id="109" dur="1" fill="hold">
                                          <p:stCondLst>
                                            <p:cond delay="999"/>
                                          </p:stCondLst>
                                        </p:cTn>
                                        <p:tgtEl>
                                          <p:spTgt spid="12"/>
                                        </p:tgtEl>
                                        <p:attrNameLst>
                                          <p:attrName>style.visibility</p:attrName>
                                        </p:attrNameLst>
                                      </p:cBhvr>
                                      <p:to>
                                        <p:strVal val="hidden"/>
                                      </p:to>
                                    </p:set>
                                  </p:childTnLst>
                                </p:cTn>
                              </p:par>
                              <p:par>
                                <p:cTn id="110" presetID="31" presetClass="exit" presetSubtype="0" fill="hold" nodeType="withEffect">
                                  <p:stCondLst>
                                    <p:cond delay="0"/>
                                  </p:stCondLst>
                                  <p:childTnLst>
                                    <p:anim calcmode="lin" valueType="num">
                                      <p:cBhvr>
                                        <p:cTn id="111" dur="1000"/>
                                        <p:tgtEl>
                                          <p:spTgt spid="13"/>
                                        </p:tgtEl>
                                        <p:attrNameLst>
                                          <p:attrName>ppt_w</p:attrName>
                                        </p:attrNameLst>
                                      </p:cBhvr>
                                      <p:tavLst>
                                        <p:tav tm="0">
                                          <p:val>
                                            <p:strVal val="ppt_w"/>
                                          </p:val>
                                        </p:tav>
                                        <p:tav tm="100000">
                                          <p:val>
                                            <p:fltVal val="0"/>
                                          </p:val>
                                        </p:tav>
                                      </p:tavLst>
                                    </p:anim>
                                    <p:anim calcmode="lin" valueType="num">
                                      <p:cBhvr>
                                        <p:cTn id="112" dur="1000"/>
                                        <p:tgtEl>
                                          <p:spTgt spid="13"/>
                                        </p:tgtEl>
                                        <p:attrNameLst>
                                          <p:attrName>ppt_h</p:attrName>
                                        </p:attrNameLst>
                                      </p:cBhvr>
                                      <p:tavLst>
                                        <p:tav tm="0">
                                          <p:val>
                                            <p:strVal val="ppt_h"/>
                                          </p:val>
                                        </p:tav>
                                        <p:tav tm="100000">
                                          <p:val>
                                            <p:fltVal val="0"/>
                                          </p:val>
                                        </p:tav>
                                      </p:tavLst>
                                    </p:anim>
                                    <p:anim calcmode="lin" valueType="num">
                                      <p:cBhvr>
                                        <p:cTn id="113" dur="1000"/>
                                        <p:tgtEl>
                                          <p:spTgt spid="13"/>
                                        </p:tgtEl>
                                        <p:attrNameLst>
                                          <p:attrName>style.rotation</p:attrName>
                                        </p:attrNameLst>
                                      </p:cBhvr>
                                      <p:tavLst>
                                        <p:tav tm="0">
                                          <p:val>
                                            <p:fltVal val="0"/>
                                          </p:val>
                                        </p:tav>
                                        <p:tav tm="100000">
                                          <p:val>
                                            <p:fltVal val="90"/>
                                          </p:val>
                                        </p:tav>
                                      </p:tavLst>
                                    </p:anim>
                                    <p:animEffect transition="out" filter="fade">
                                      <p:cBhvr>
                                        <p:cTn id="114" dur="1000"/>
                                        <p:tgtEl>
                                          <p:spTgt spid="13"/>
                                        </p:tgtEl>
                                      </p:cBhvr>
                                    </p:animEffect>
                                    <p:set>
                                      <p:cBhvr>
                                        <p:cTn id="115" dur="1" fill="hold">
                                          <p:stCondLst>
                                            <p:cond delay="999"/>
                                          </p:stCondLst>
                                        </p:cTn>
                                        <p:tgtEl>
                                          <p:spTgt spid="13"/>
                                        </p:tgtEl>
                                        <p:attrNameLst>
                                          <p:attrName>style.visibility</p:attrName>
                                        </p:attrNameLst>
                                      </p:cBhvr>
                                      <p:to>
                                        <p:strVal val="hidden"/>
                                      </p:to>
                                    </p:set>
                                  </p:childTnLst>
                                </p:cTn>
                              </p:par>
                              <p:par>
                                <p:cTn id="116" presetID="31" presetClass="exit" presetSubtype="0" fill="hold" nodeType="withEffect">
                                  <p:stCondLst>
                                    <p:cond delay="0"/>
                                  </p:stCondLst>
                                  <p:childTnLst>
                                    <p:anim calcmode="lin" valueType="num">
                                      <p:cBhvr>
                                        <p:cTn id="117" dur="1000"/>
                                        <p:tgtEl>
                                          <p:spTgt spid="19"/>
                                        </p:tgtEl>
                                        <p:attrNameLst>
                                          <p:attrName>ppt_w</p:attrName>
                                        </p:attrNameLst>
                                      </p:cBhvr>
                                      <p:tavLst>
                                        <p:tav tm="0">
                                          <p:val>
                                            <p:strVal val="ppt_w"/>
                                          </p:val>
                                        </p:tav>
                                        <p:tav tm="100000">
                                          <p:val>
                                            <p:fltVal val="0"/>
                                          </p:val>
                                        </p:tav>
                                      </p:tavLst>
                                    </p:anim>
                                    <p:anim calcmode="lin" valueType="num">
                                      <p:cBhvr>
                                        <p:cTn id="118" dur="1000"/>
                                        <p:tgtEl>
                                          <p:spTgt spid="19"/>
                                        </p:tgtEl>
                                        <p:attrNameLst>
                                          <p:attrName>ppt_h</p:attrName>
                                        </p:attrNameLst>
                                      </p:cBhvr>
                                      <p:tavLst>
                                        <p:tav tm="0">
                                          <p:val>
                                            <p:strVal val="ppt_h"/>
                                          </p:val>
                                        </p:tav>
                                        <p:tav tm="100000">
                                          <p:val>
                                            <p:fltVal val="0"/>
                                          </p:val>
                                        </p:tav>
                                      </p:tavLst>
                                    </p:anim>
                                    <p:anim calcmode="lin" valueType="num">
                                      <p:cBhvr>
                                        <p:cTn id="119" dur="1000"/>
                                        <p:tgtEl>
                                          <p:spTgt spid="19"/>
                                        </p:tgtEl>
                                        <p:attrNameLst>
                                          <p:attrName>style.rotation</p:attrName>
                                        </p:attrNameLst>
                                      </p:cBhvr>
                                      <p:tavLst>
                                        <p:tav tm="0">
                                          <p:val>
                                            <p:fltVal val="0"/>
                                          </p:val>
                                        </p:tav>
                                        <p:tav tm="100000">
                                          <p:val>
                                            <p:fltVal val="90"/>
                                          </p:val>
                                        </p:tav>
                                      </p:tavLst>
                                    </p:anim>
                                    <p:animEffect transition="out" filter="fade">
                                      <p:cBhvr>
                                        <p:cTn id="120" dur="1000"/>
                                        <p:tgtEl>
                                          <p:spTgt spid="19"/>
                                        </p:tgtEl>
                                      </p:cBhvr>
                                    </p:animEffect>
                                    <p:set>
                                      <p:cBhvr>
                                        <p:cTn id="121" dur="1" fill="hold">
                                          <p:stCondLst>
                                            <p:cond delay="999"/>
                                          </p:stCondLst>
                                        </p:cTn>
                                        <p:tgtEl>
                                          <p:spTgt spid="19"/>
                                        </p:tgtEl>
                                        <p:attrNameLst>
                                          <p:attrName>style.visibility</p:attrName>
                                        </p:attrNameLst>
                                      </p:cBhvr>
                                      <p:to>
                                        <p:strVal val="hidden"/>
                                      </p:to>
                                    </p:set>
                                  </p:childTnLst>
                                </p:cTn>
                              </p:par>
                              <p:par>
                                <p:cTn id="122" presetID="31" presetClass="exit" presetSubtype="0" fill="hold" grpId="1" nodeType="withEffect">
                                  <p:stCondLst>
                                    <p:cond delay="0"/>
                                  </p:stCondLst>
                                  <p:childTnLst>
                                    <p:anim calcmode="lin" valueType="num">
                                      <p:cBhvr>
                                        <p:cTn id="123" dur="1000"/>
                                        <p:tgtEl>
                                          <p:spTgt spid="8"/>
                                        </p:tgtEl>
                                        <p:attrNameLst>
                                          <p:attrName>ppt_w</p:attrName>
                                        </p:attrNameLst>
                                      </p:cBhvr>
                                      <p:tavLst>
                                        <p:tav tm="0">
                                          <p:val>
                                            <p:strVal val="ppt_w"/>
                                          </p:val>
                                        </p:tav>
                                        <p:tav tm="100000">
                                          <p:val>
                                            <p:fltVal val="0"/>
                                          </p:val>
                                        </p:tav>
                                      </p:tavLst>
                                    </p:anim>
                                    <p:anim calcmode="lin" valueType="num">
                                      <p:cBhvr>
                                        <p:cTn id="124" dur="1000"/>
                                        <p:tgtEl>
                                          <p:spTgt spid="8"/>
                                        </p:tgtEl>
                                        <p:attrNameLst>
                                          <p:attrName>ppt_h</p:attrName>
                                        </p:attrNameLst>
                                      </p:cBhvr>
                                      <p:tavLst>
                                        <p:tav tm="0">
                                          <p:val>
                                            <p:strVal val="ppt_h"/>
                                          </p:val>
                                        </p:tav>
                                        <p:tav tm="100000">
                                          <p:val>
                                            <p:fltVal val="0"/>
                                          </p:val>
                                        </p:tav>
                                      </p:tavLst>
                                    </p:anim>
                                    <p:anim calcmode="lin" valueType="num">
                                      <p:cBhvr>
                                        <p:cTn id="125" dur="1000"/>
                                        <p:tgtEl>
                                          <p:spTgt spid="8"/>
                                        </p:tgtEl>
                                        <p:attrNameLst>
                                          <p:attrName>style.rotation</p:attrName>
                                        </p:attrNameLst>
                                      </p:cBhvr>
                                      <p:tavLst>
                                        <p:tav tm="0">
                                          <p:val>
                                            <p:fltVal val="0"/>
                                          </p:val>
                                        </p:tav>
                                        <p:tav tm="100000">
                                          <p:val>
                                            <p:fltVal val="90"/>
                                          </p:val>
                                        </p:tav>
                                      </p:tavLst>
                                    </p:anim>
                                    <p:animEffect transition="out" filter="fade">
                                      <p:cBhvr>
                                        <p:cTn id="126" dur="1000"/>
                                        <p:tgtEl>
                                          <p:spTgt spid="8"/>
                                        </p:tgtEl>
                                      </p:cBhvr>
                                    </p:animEffect>
                                    <p:set>
                                      <p:cBhvr>
                                        <p:cTn id="127" dur="1" fill="hold">
                                          <p:stCondLst>
                                            <p:cond delay="999"/>
                                          </p:stCondLst>
                                        </p:cTn>
                                        <p:tgtEl>
                                          <p:spTgt spid="8"/>
                                        </p:tgtEl>
                                        <p:attrNameLst>
                                          <p:attrName>style.visibility</p:attrName>
                                        </p:attrNameLst>
                                      </p:cBhvr>
                                      <p:to>
                                        <p:strVal val="hidden"/>
                                      </p:to>
                                    </p:set>
                                  </p:childTnLst>
                                </p:cTn>
                              </p:par>
                              <p:par>
                                <p:cTn id="128" presetID="31" presetClass="exit" presetSubtype="0" fill="hold" nodeType="withEffect">
                                  <p:stCondLst>
                                    <p:cond delay="0"/>
                                  </p:stCondLst>
                                  <p:childTnLst>
                                    <p:anim calcmode="lin" valueType="num">
                                      <p:cBhvr>
                                        <p:cTn id="129" dur="1000"/>
                                        <p:tgtEl>
                                          <p:spTgt spid="11"/>
                                        </p:tgtEl>
                                        <p:attrNameLst>
                                          <p:attrName>ppt_w</p:attrName>
                                        </p:attrNameLst>
                                      </p:cBhvr>
                                      <p:tavLst>
                                        <p:tav tm="0">
                                          <p:val>
                                            <p:strVal val="ppt_w"/>
                                          </p:val>
                                        </p:tav>
                                        <p:tav tm="100000">
                                          <p:val>
                                            <p:fltVal val="0"/>
                                          </p:val>
                                        </p:tav>
                                      </p:tavLst>
                                    </p:anim>
                                    <p:anim calcmode="lin" valueType="num">
                                      <p:cBhvr>
                                        <p:cTn id="130" dur="1000"/>
                                        <p:tgtEl>
                                          <p:spTgt spid="11"/>
                                        </p:tgtEl>
                                        <p:attrNameLst>
                                          <p:attrName>ppt_h</p:attrName>
                                        </p:attrNameLst>
                                      </p:cBhvr>
                                      <p:tavLst>
                                        <p:tav tm="0">
                                          <p:val>
                                            <p:strVal val="ppt_h"/>
                                          </p:val>
                                        </p:tav>
                                        <p:tav tm="100000">
                                          <p:val>
                                            <p:fltVal val="0"/>
                                          </p:val>
                                        </p:tav>
                                      </p:tavLst>
                                    </p:anim>
                                    <p:anim calcmode="lin" valueType="num">
                                      <p:cBhvr>
                                        <p:cTn id="131" dur="1000"/>
                                        <p:tgtEl>
                                          <p:spTgt spid="11"/>
                                        </p:tgtEl>
                                        <p:attrNameLst>
                                          <p:attrName>style.rotation</p:attrName>
                                        </p:attrNameLst>
                                      </p:cBhvr>
                                      <p:tavLst>
                                        <p:tav tm="0">
                                          <p:val>
                                            <p:fltVal val="0"/>
                                          </p:val>
                                        </p:tav>
                                        <p:tav tm="100000">
                                          <p:val>
                                            <p:fltVal val="90"/>
                                          </p:val>
                                        </p:tav>
                                      </p:tavLst>
                                    </p:anim>
                                    <p:animEffect transition="out" filter="fade">
                                      <p:cBhvr>
                                        <p:cTn id="132" dur="1000"/>
                                        <p:tgtEl>
                                          <p:spTgt spid="11"/>
                                        </p:tgtEl>
                                      </p:cBhvr>
                                    </p:animEffect>
                                    <p:set>
                                      <p:cBhvr>
                                        <p:cTn id="133" dur="1" fill="hold">
                                          <p:stCondLst>
                                            <p:cond delay="999"/>
                                          </p:stCondLst>
                                        </p:cTn>
                                        <p:tgtEl>
                                          <p:spTgt spid="11"/>
                                        </p:tgtEl>
                                        <p:attrNameLst>
                                          <p:attrName>style.visibility</p:attrName>
                                        </p:attrNameLst>
                                      </p:cBhvr>
                                      <p:to>
                                        <p:strVal val="hidden"/>
                                      </p:to>
                                    </p:set>
                                  </p:childTnLst>
                                </p:cTn>
                              </p:par>
                              <p:par>
                                <p:cTn id="134" presetID="31" presetClass="exit" presetSubtype="0" fill="hold" nodeType="withEffect">
                                  <p:stCondLst>
                                    <p:cond delay="0"/>
                                  </p:stCondLst>
                                  <p:childTnLst>
                                    <p:anim calcmode="lin" valueType="num">
                                      <p:cBhvr>
                                        <p:cTn id="135" dur="1000"/>
                                        <p:tgtEl>
                                          <p:spTgt spid="17"/>
                                        </p:tgtEl>
                                        <p:attrNameLst>
                                          <p:attrName>ppt_w</p:attrName>
                                        </p:attrNameLst>
                                      </p:cBhvr>
                                      <p:tavLst>
                                        <p:tav tm="0">
                                          <p:val>
                                            <p:strVal val="ppt_w"/>
                                          </p:val>
                                        </p:tav>
                                        <p:tav tm="100000">
                                          <p:val>
                                            <p:fltVal val="0"/>
                                          </p:val>
                                        </p:tav>
                                      </p:tavLst>
                                    </p:anim>
                                    <p:anim calcmode="lin" valueType="num">
                                      <p:cBhvr>
                                        <p:cTn id="136" dur="1000"/>
                                        <p:tgtEl>
                                          <p:spTgt spid="17"/>
                                        </p:tgtEl>
                                        <p:attrNameLst>
                                          <p:attrName>ppt_h</p:attrName>
                                        </p:attrNameLst>
                                      </p:cBhvr>
                                      <p:tavLst>
                                        <p:tav tm="0">
                                          <p:val>
                                            <p:strVal val="ppt_h"/>
                                          </p:val>
                                        </p:tav>
                                        <p:tav tm="100000">
                                          <p:val>
                                            <p:fltVal val="0"/>
                                          </p:val>
                                        </p:tav>
                                      </p:tavLst>
                                    </p:anim>
                                    <p:anim calcmode="lin" valueType="num">
                                      <p:cBhvr>
                                        <p:cTn id="137" dur="1000"/>
                                        <p:tgtEl>
                                          <p:spTgt spid="17"/>
                                        </p:tgtEl>
                                        <p:attrNameLst>
                                          <p:attrName>style.rotation</p:attrName>
                                        </p:attrNameLst>
                                      </p:cBhvr>
                                      <p:tavLst>
                                        <p:tav tm="0">
                                          <p:val>
                                            <p:fltVal val="0"/>
                                          </p:val>
                                        </p:tav>
                                        <p:tav tm="100000">
                                          <p:val>
                                            <p:fltVal val="90"/>
                                          </p:val>
                                        </p:tav>
                                      </p:tavLst>
                                    </p:anim>
                                    <p:animEffect transition="out" filter="fade">
                                      <p:cBhvr>
                                        <p:cTn id="138" dur="1000"/>
                                        <p:tgtEl>
                                          <p:spTgt spid="17"/>
                                        </p:tgtEl>
                                      </p:cBhvr>
                                    </p:animEffect>
                                    <p:set>
                                      <p:cBhvr>
                                        <p:cTn id="139" dur="1" fill="hold">
                                          <p:stCondLst>
                                            <p:cond delay="999"/>
                                          </p:stCondLst>
                                        </p:cTn>
                                        <p:tgtEl>
                                          <p:spTgt spid="17"/>
                                        </p:tgtEl>
                                        <p:attrNameLst>
                                          <p:attrName>style.visibility</p:attrName>
                                        </p:attrNameLst>
                                      </p:cBhvr>
                                      <p:to>
                                        <p:strVal val="hidden"/>
                                      </p:to>
                                    </p:set>
                                  </p:childTnLst>
                                </p:cTn>
                              </p:par>
                              <p:par>
                                <p:cTn id="140" presetID="31" presetClass="exit" presetSubtype="0" fill="hold" grpId="1" nodeType="withEffect">
                                  <p:stCondLst>
                                    <p:cond delay="0"/>
                                  </p:stCondLst>
                                  <p:childTnLst>
                                    <p:anim calcmode="lin" valueType="num">
                                      <p:cBhvr>
                                        <p:cTn id="141" dur="1000"/>
                                        <p:tgtEl>
                                          <p:spTgt spid="16"/>
                                        </p:tgtEl>
                                        <p:attrNameLst>
                                          <p:attrName>ppt_w</p:attrName>
                                        </p:attrNameLst>
                                      </p:cBhvr>
                                      <p:tavLst>
                                        <p:tav tm="0">
                                          <p:val>
                                            <p:strVal val="ppt_w"/>
                                          </p:val>
                                        </p:tav>
                                        <p:tav tm="100000">
                                          <p:val>
                                            <p:fltVal val="0"/>
                                          </p:val>
                                        </p:tav>
                                      </p:tavLst>
                                    </p:anim>
                                    <p:anim calcmode="lin" valueType="num">
                                      <p:cBhvr>
                                        <p:cTn id="142" dur="1000"/>
                                        <p:tgtEl>
                                          <p:spTgt spid="16"/>
                                        </p:tgtEl>
                                        <p:attrNameLst>
                                          <p:attrName>ppt_h</p:attrName>
                                        </p:attrNameLst>
                                      </p:cBhvr>
                                      <p:tavLst>
                                        <p:tav tm="0">
                                          <p:val>
                                            <p:strVal val="ppt_h"/>
                                          </p:val>
                                        </p:tav>
                                        <p:tav tm="100000">
                                          <p:val>
                                            <p:fltVal val="0"/>
                                          </p:val>
                                        </p:tav>
                                      </p:tavLst>
                                    </p:anim>
                                    <p:anim calcmode="lin" valueType="num">
                                      <p:cBhvr>
                                        <p:cTn id="143" dur="1000"/>
                                        <p:tgtEl>
                                          <p:spTgt spid="16"/>
                                        </p:tgtEl>
                                        <p:attrNameLst>
                                          <p:attrName>style.rotation</p:attrName>
                                        </p:attrNameLst>
                                      </p:cBhvr>
                                      <p:tavLst>
                                        <p:tav tm="0">
                                          <p:val>
                                            <p:fltVal val="0"/>
                                          </p:val>
                                        </p:tav>
                                        <p:tav tm="100000">
                                          <p:val>
                                            <p:fltVal val="90"/>
                                          </p:val>
                                        </p:tav>
                                      </p:tavLst>
                                    </p:anim>
                                    <p:animEffect transition="out" filter="fade">
                                      <p:cBhvr>
                                        <p:cTn id="144" dur="1000"/>
                                        <p:tgtEl>
                                          <p:spTgt spid="16"/>
                                        </p:tgtEl>
                                      </p:cBhvr>
                                    </p:animEffect>
                                    <p:set>
                                      <p:cBhvr>
                                        <p:cTn id="145" dur="1" fill="hold">
                                          <p:stCondLst>
                                            <p:cond delay="999"/>
                                          </p:stCondLst>
                                        </p:cTn>
                                        <p:tgtEl>
                                          <p:spTgt spid="16"/>
                                        </p:tgtEl>
                                        <p:attrNameLst>
                                          <p:attrName>style.visibility</p:attrName>
                                        </p:attrNameLst>
                                      </p:cBhvr>
                                      <p:to>
                                        <p:strVal val="hidden"/>
                                      </p:to>
                                    </p:set>
                                  </p:childTnLst>
                                </p:cTn>
                              </p:par>
                            </p:childTnLst>
                          </p:cTn>
                        </p:par>
                        <p:par>
                          <p:cTn id="146" fill="hold">
                            <p:stCondLst>
                              <p:cond delay="1000"/>
                            </p:stCondLst>
                            <p:childTnLst>
                              <p:par>
                                <p:cTn id="147" presetID="53" presetClass="entr" presetSubtype="16" fill="hold"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fltVal val="0"/>
                                          </p:val>
                                        </p:tav>
                                        <p:tav tm="100000">
                                          <p:val>
                                            <p:strVal val="#ppt_h"/>
                                          </p:val>
                                        </p:tav>
                                      </p:tavLst>
                                    </p:anim>
                                    <p:animEffect transition="in" filter="fade">
                                      <p:cBhvr>
                                        <p:cTn id="151" dur="500"/>
                                        <p:tgtEl>
                                          <p:spTgt spid="22"/>
                                        </p:tgtEl>
                                      </p:cBhvr>
                                    </p:animEffect>
                                  </p:childTnLst>
                                </p:cTn>
                              </p:par>
                              <p:par>
                                <p:cTn id="152" presetID="53" presetClass="entr" presetSubtype="16" fill="hold" nodeType="withEffect">
                                  <p:stCondLst>
                                    <p:cond delay="0"/>
                                  </p:stCondLst>
                                  <p:childTnLst>
                                    <p:set>
                                      <p:cBhvr>
                                        <p:cTn id="153" dur="1" fill="hold">
                                          <p:stCondLst>
                                            <p:cond delay="0"/>
                                          </p:stCondLst>
                                        </p:cTn>
                                        <p:tgtEl>
                                          <p:spTgt spid="21"/>
                                        </p:tgtEl>
                                        <p:attrNameLst>
                                          <p:attrName>style.visibility</p:attrName>
                                        </p:attrNameLst>
                                      </p:cBhvr>
                                      <p:to>
                                        <p:strVal val="visible"/>
                                      </p:to>
                                    </p:set>
                                    <p:anim calcmode="lin" valueType="num">
                                      <p:cBhvr>
                                        <p:cTn id="154" dur="500" fill="hold"/>
                                        <p:tgtEl>
                                          <p:spTgt spid="21"/>
                                        </p:tgtEl>
                                        <p:attrNameLst>
                                          <p:attrName>ppt_w</p:attrName>
                                        </p:attrNameLst>
                                      </p:cBhvr>
                                      <p:tavLst>
                                        <p:tav tm="0">
                                          <p:val>
                                            <p:fltVal val="0"/>
                                          </p:val>
                                        </p:tav>
                                        <p:tav tm="100000">
                                          <p:val>
                                            <p:strVal val="#ppt_w"/>
                                          </p:val>
                                        </p:tav>
                                      </p:tavLst>
                                    </p:anim>
                                    <p:anim calcmode="lin" valueType="num">
                                      <p:cBhvr>
                                        <p:cTn id="155" dur="500" fill="hold"/>
                                        <p:tgtEl>
                                          <p:spTgt spid="21"/>
                                        </p:tgtEl>
                                        <p:attrNameLst>
                                          <p:attrName>ppt_h</p:attrName>
                                        </p:attrNameLst>
                                      </p:cBhvr>
                                      <p:tavLst>
                                        <p:tav tm="0">
                                          <p:val>
                                            <p:fltVal val="0"/>
                                          </p:val>
                                        </p:tav>
                                        <p:tav tm="100000">
                                          <p:val>
                                            <p:strVal val="#ppt_h"/>
                                          </p:val>
                                        </p:tav>
                                      </p:tavLst>
                                    </p:anim>
                                    <p:animEffect transition="in" filter="fade">
                                      <p:cBhvr>
                                        <p:cTn id="156" dur="500"/>
                                        <p:tgtEl>
                                          <p:spTgt spid="21"/>
                                        </p:tgtEl>
                                      </p:cBhvr>
                                    </p:animEffect>
                                  </p:childTnLst>
                                </p:cTn>
                              </p:par>
                            </p:childTnLst>
                          </p:cTn>
                        </p:par>
                        <p:par>
                          <p:cTn id="157" fill="hold">
                            <p:stCondLst>
                              <p:cond delay="1500"/>
                            </p:stCondLst>
                            <p:childTnLst>
                              <p:par>
                                <p:cTn id="158" presetID="63" presetClass="path" presetSubtype="0" accel="50000" decel="50000" fill="hold" nodeType="afterEffect">
                                  <p:stCondLst>
                                    <p:cond delay="0"/>
                                  </p:stCondLst>
                                  <p:childTnLst>
                                    <p:animMotion origin="layout" path="M -4.72222E-6 -3.58025E-6 L 0.77622 -3.58025E-6 " pathEditMode="relative" rAng="0" ptsTypes="AA">
                                      <p:cBhvr>
                                        <p:cTn id="159" dur="4000" fill="hold"/>
                                        <p:tgtEl>
                                          <p:spTgt spid="22"/>
                                        </p:tgtEl>
                                        <p:attrNameLst>
                                          <p:attrName>ppt_x</p:attrName>
                                          <p:attrName>ppt_y</p:attrName>
                                        </p:attrNameLst>
                                      </p:cBhvr>
                                      <p:rCtr x="38802" y="0"/>
                                    </p:animMotion>
                                  </p:childTnLst>
                                </p:cTn>
                              </p:par>
                              <p:par>
                                <p:cTn id="160" presetID="63" presetClass="path" presetSubtype="0" accel="50000" decel="50000" fill="hold" nodeType="withEffect">
                                  <p:stCondLst>
                                    <p:cond delay="0"/>
                                  </p:stCondLst>
                                  <p:childTnLst>
                                    <p:animMotion origin="layout" path="M -2.77778E-6 2.71605E-6 L 0.76632 2.71605E-6 " pathEditMode="relative" rAng="0" ptsTypes="AA">
                                      <p:cBhvr>
                                        <p:cTn id="161" dur="4000" fill="hold"/>
                                        <p:tgtEl>
                                          <p:spTgt spid="21"/>
                                        </p:tgtEl>
                                        <p:attrNameLst>
                                          <p:attrName>ppt_x</p:attrName>
                                          <p:attrName>ppt_y</p:attrName>
                                        </p:attrNameLst>
                                      </p:cBhvr>
                                      <p:rCtr x="38316" y="0"/>
                                    </p:animMotion>
                                  </p:childTnLst>
                                </p:cTn>
                              </p:par>
                              <p:par>
                                <p:cTn id="162" presetID="32" presetClass="emph" presetSubtype="0" repeatCount="indefinite" fill="hold" nodeType="withEffect">
                                  <p:stCondLst>
                                    <p:cond delay="0"/>
                                  </p:stCondLst>
                                  <p:childTnLst>
                                    <p:animRot by="120000">
                                      <p:cBhvr>
                                        <p:cTn id="163" dur="100" fill="hold">
                                          <p:stCondLst>
                                            <p:cond delay="0"/>
                                          </p:stCondLst>
                                        </p:cTn>
                                        <p:tgtEl>
                                          <p:spTgt spid="22"/>
                                        </p:tgtEl>
                                        <p:attrNameLst>
                                          <p:attrName>r</p:attrName>
                                        </p:attrNameLst>
                                      </p:cBhvr>
                                    </p:animRot>
                                    <p:animRot by="-240000">
                                      <p:cBhvr>
                                        <p:cTn id="164" dur="200" fill="hold">
                                          <p:stCondLst>
                                            <p:cond delay="200"/>
                                          </p:stCondLst>
                                        </p:cTn>
                                        <p:tgtEl>
                                          <p:spTgt spid="22"/>
                                        </p:tgtEl>
                                        <p:attrNameLst>
                                          <p:attrName>r</p:attrName>
                                        </p:attrNameLst>
                                      </p:cBhvr>
                                    </p:animRot>
                                    <p:animRot by="240000">
                                      <p:cBhvr>
                                        <p:cTn id="165" dur="200" fill="hold">
                                          <p:stCondLst>
                                            <p:cond delay="400"/>
                                          </p:stCondLst>
                                        </p:cTn>
                                        <p:tgtEl>
                                          <p:spTgt spid="22"/>
                                        </p:tgtEl>
                                        <p:attrNameLst>
                                          <p:attrName>r</p:attrName>
                                        </p:attrNameLst>
                                      </p:cBhvr>
                                    </p:animRot>
                                    <p:animRot by="-240000">
                                      <p:cBhvr>
                                        <p:cTn id="166" dur="200" fill="hold">
                                          <p:stCondLst>
                                            <p:cond delay="600"/>
                                          </p:stCondLst>
                                        </p:cTn>
                                        <p:tgtEl>
                                          <p:spTgt spid="22"/>
                                        </p:tgtEl>
                                        <p:attrNameLst>
                                          <p:attrName>r</p:attrName>
                                        </p:attrNameLst>
                                      </p:cBhvr>
                                    </p:animRot>
                                    <p:animRot by="120000">
                                      <p:cBhvr>
                                        <p:cTn id="167" dur="200" fill="hold">
                                          <p:stCondLst>
                                            <p:cond delay="800"/>
                                          </p:stCondLst>
                                        </p:cTn>
                                        <p:tgtEl>
                                          <p:spTgt spid="22"/>
                                        </p:tgtEl>
                                        <p:attrNameLst>
                                          <p:attrName>r</p:attrName>
                                        </p:attrNameLst>
                                      </p:cBhvr>
                                    </p:animRot>
                                  </p:childTnLst>
                                </p:cTn>
                              </p:par>
                              <p:par>
                                <p:cTn id="168" presetID="32" presetClass="emph" presetSubtype="0" repeatCount="indefinite" fill="hold" nodeType="withEffect">
                                  <p:stCondLst>
                                    <p:cond delay="0"/>
                                  </p:stCondLst>
                                  <p:childTnLst>
                                    <p:animRot by="120000">
                                      <p:cBhvr>
                                        <p:cTn id="169" dur="100" fill="hold">
                                          <p:stCondLst>
                                            <p:cond delay="0"/>
                                          </p:stCondLst>
                                        </p:cTn>
                                        <p:tgtEl>
                                          <p:spTgt spid="21"/>
                                        </p:tgtEl>
                                        <p:attrNameLst>
                                          <p:attrName>r</p:attrName>
                                        </p:attrNameLst>
                                      </p:cBhvr>
                                    </p:animRot>
                                    <p:animRot by="-240000">
                                      <p:cBhvr>
                                        <p:cTn id="170" dur="200" fill="hold">
                                          <p:stCondLst>
                                            <p:cond delay="200"/>
                                          </p:stCondLst>
                                        </p:cTn>
                                        <p:tgtEl>
                                          <p:spTgt spid="21"/>
                                        </p:tgtEl>
                                        <p:attrNameLst>
                                          <p:attrName>r</p:attrName>
                                        </p:attrNameLst>
                                      </p:cBhvr>
                                    </p:animRot>
                                    <p:animRot by="240000">
                                      <p:cBhvr>
                                        <p:cTn id="171" dur="200" fill="hold">
                                          <p:stCondLst>
                                            <p:cond delay="400"/>
                                          </p:stCondLst>
                                        </p:cTn>
                                        <p:tgtEl>
                                          <p:spTgt spid="21"/>
                                        </p:tgtEl>
                                        <p:attrNameLst>
                                          <p:attrName>r</p:attrName>
                                        </p:attrNameLst>
                                      </p:cBhvr>
                                    </p:animRot>
                                    <p:animRot by="-240000">
                                      <p:cBhvr>
                                        <p:cTn id="172" dur="200" fill="hold">
                                          <p:stCondLst>
                                            <p:cond delay="600"/>
                                          </p:stCondLst>
                                        </p:cTn>
                                        <p:tgtEl>
                                          <p:spTgt spid="21"/>
                                        </p:tgtEl>
                                        <p:attrNameLst>
                                          <p:attrName>r</p:attrName>
                                        </p:attrNameLst>
                                      </p:cBhvr>
                                    </p:animRot>
                                    <p:animRot by="120000">
                                      <p:cBhvr>
                                        <p:cTn id="173" dur="200" fill="hold">
                                          <p:stCondLst>
                                            <p:cond delay="800"/>
                                          </p:stCondLst>
                                        </p:cTn>
                                        <p:tgtEl>
                                          <p:spTgt spid="21"/>
                                        </p:tgtEl>
                                        <p:attrNameLst>
                                          <p:attrName>r</p:attrName>
                                        </p:attrNameLst>
                                      </p:cBhvr>
                                    </p:animRot>
                                  </p:childTnLst>
                                </p:cTn>
                              </p:par>
                              <p:par>
                                <p:cTn id="174" presetID="1" presetClass="mediacall" presetSubtype="0" fill="hold" nodeType="withEffect">
                                  <p:stCondLst>
                                    <p:cond delay="0"/>
                                  </p:stCondLst>
                                  <p:childTnLst>
                                    <p:cmd type="call" cmd="playFrom(0.0)">
                                      <p:cBhvr>
                                        <p:cTn id="175" dur="441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6" fill="hold" display="0">
                  <p:stCondLst>
                    <p:cond delay="indefinite"/>
                  </p:stCondLst>
                  <p:endCondLst>
                    <p:cond evt="onStopAudio" delay="0">
                      <p:tgtEl>
                        <p:sldTgt/>
                      </p:tgtEl>
                    </p:cond>
                  </p:endCondLst>
                </p:cTn>
                <p:tgtEl>
                  <p:spTgt spid="23"/>
                </p:tgtEl>
              </p:cMediaNode>
            </p:audio>
          </p:childTnLst>
        </p:cTn>
      </p:par>
    </p:tnLst>
    <p:bldLst>
      <p:bldP spid="6" grpId="0" animBg="1"/>
      <p:bldP spid="6" grpId="1" animBg="1"/>
      <p:bldP spid="7" grpId="0" animBg="1"/>
      <p:bldP spid="7" grpId="1" animBg="1"/>
      <p:bldP spid="8" grpId="0" animBg="1"/>
      <p:bldP spid="8" grpId="1" animBg="1"/>
      <p:bldP spid="12" grpId="0" animBg="1"/>
      <p:bldP spid="12" grpId="1" animBg="1"/>
      <p:bldP spid="14" grpId="0" animBg="1"/>
      <p:bldP spid="14"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2DA03-ADCA-D1A3-3B09-59D14B086CE3}"/>
              </a:ext>
            </a:extLst>
          </p:cNvPr>
          <p:cNvPicPr>
            <a:picLocks noChangeAspect="1"/>
          </p:cNvPicPr>
          <p:nvPr/>
        </p:nvPicPr>
        <p:blipFill>
          <a:blip r:embed="rId2"/>
          <a:stretch>
            <a:fillRect/>
          </a:stretch>
        </p:blipFill>
        <p:spPr>
          <a:xfrm>
            <a:off x="107504" y="499087"/>
            <a:ext cx="8321761" cy="3950550"/>
          </a:xfrm>
          <a:prstGeom prst="rect">
            <a:avLst/>
          </a:prstGeom>
        </p:spPr>
      </p:pic>
      <p:sp>
        <p:nvSpPr>
          <p:cNvPr id="4" name="TextBox 3">
            <a:extLst>
              <a:ext uri="{FF2B5EF4-FFF2-40B4-BE49-F238E27FC236}">
                <a16:creationId xmlns:a16="http://schemas.microsoft.com/office/drawing/2014/main" id="{1B9FE95A-3074-B1A8-2911-EE4B590689F2}"/>
              </a:ext>
            </a:extLst>
          </p:cNvPr>
          <p:cNvSpPr txBox="1"/>
          <p:nvPr/>
        </p:nvSpPr>
        <p:spPr>
          <a:xfrm>
            <a:off x="1865047" y="1971585"/>
            <a:ext cx="5413905" cy="1015663"/>
          </a:xfrm>
          <a:prstGeom prst="rect">
            <a:avLst/>
          </a:prstGeom>
          <a:noFill/>
        </p:spPr>
        <p:txBody>
          <a:bodyPr wrap="square" rtlCol="0">
            <a:spAutoFit/>
          </a:bodyPr>
          <a:lstStyle/>
          <a:p>
            <a:pPr algn="ctr"/>
            <a:r>
              <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ĐỌC</a:t>
            </a:r>
            <a:r>
              <a:rPr lang="vi-VN"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HIỂU</a:t>
            </a:r>
            <a:endPar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809229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46D1F9-F592-DD6B-358A-4702617F2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92" y="483518"/>
            <a:ext cx="10234738" cy="2880320"/>
          </a:xfrm>
          <a:prstGeom prst="rect">
            <a:avLst/>
          </a:prstGeom>
        </p:spPr>
      </p:pic>
    </p:spTree>
    <p:extLst>
      <p:ext uri="{BB962C8B-B14F-4D97-AF65-F5344CB8AC3E}">
        <p14:creationId xmlns:p14="http://schemas.microsoft.com/office/powerpoint/2010/main" val="7853709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df27d38f79e52afc1779e4ff342b044debeba"/>
  <p:tag name="ISPRING_RESOURCE_PATHS_HASH_PRESENTER" val="4a3a478bfd6cb1622a7e13d6416b58061b854d5"/>
  <p:tag name="ISPRING_PLAYERS_CUSTOMIZATION" val="UEsDBBQAAgAIAMJVUU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DCVVF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MJVUUdGxXBrugIAAFUKAAAhAAAAdW5pdmVyc2FsL2ZsYXNoX3NraW5fc2V0dGluZ3MueG1slVZdT+MwEHy/X1GV96bqB1DJVCKFSkjcgQ7Eu5NsE6uOHdlOuf77sxObOG1CSiUkPDtjr9ez2yK5J2z9azRCMadcvIFShKXSIA4bkeRuHJVKcTaJOVPA1IRxkWM6Xl9tqw8KKuaQih9AaM10Gk630wHNDsfQHHO5xJ7xfV4xzwvMjs885ZMIx/tU8JIlg7LsWICghO01c7a6vg9nfUxKpHpSkLdyerh+3PRv3pYUAqQEk9JssbxdhYMqiiOg7qTFfBEuby7UNEd9f/sT2YFIoirZcnEdrhZ9sgKn0C7ytPr085ne/ccCBf/UYI0Lio8gfrQ5L8riJx4pBE9NQdua2Wq+nA9rKMeJbr/LDzEXMgdpxe3NZr596FPY8pwZw/7r9z0y7So4fTV1PRkI5tEjCmslSkCBW9UxmfHPl1Lp/nBxH2k4rzrnV1xKn9VgDe8vfBKWeCQLNIwPTsscNnW6HrGNN/zNJqwmxXqHqbTcL8xLUMDBgl6GDdgw/+iqnjE9sGG+UZLAC6PH8wxOQ7XIPXGI7WN+X30dBYb10hXMrVzUnPRsGld6qVrAcXKewFqadN5JDubZUFBhdUrBWU6I4QNJsSKc/Ta86FhdRqLgJGCd1u0rpIii0GW3Kkc9pP1yVethN9bfCc3d6vVI6RF+N8ZK4TjL9XeSHI+sTveI3mYcdCvMkNR0EE9sxz1NlVifKMdiD+KdcyovlTCu4GIyr3urj44Crwgo6K4yspt0lZ+VeQTiUb8aAWebNlbzMpJmVP+pDwKfkLigfbSeaC1Vmd6PYfJlSw+wHgAs4uzLAfWqDuUlVYTCAVzze0B15b67Iald2me4e/UMO+VbziIXedLOisYsPq8d6BB86Ly6FXWk7XvLaxtf4UhWV2u1vhvD3tatyewGmrGfP8uqtXVTa2cdP6+hBs3Pyf9QSwMEFAACAAgAwlVRR2b3kIiVAwAAJw4AACYAAAB1bml2ZXJzYWwvaHRtbF9wdWJsaXNoaW5nX3NldHRpbmdzLnhtbN1X3XIaNxS+5yk06uQyrJ06jeMBPBl7GTMhQGGdnytGrA6saq20lbQQctWn6YP1SXq0sjEEh6wzTaYtN7BH53zn/9PSOv+YS7IEY4VWbXrcPKIEVKq5UIs2vU66T08psY4pzqRW0KZKU3LeabSKciaFzSbgHKpagjDKnhWuTTPnirMoWq1WTWEL40+1LB3i22aq86gwYEE5MFEh2Rq/3LoASzuNBiGtIHqjeSmBCI4hKOGjY/LK5ZJGQWvG0puF0aXiF1pqQ8xi1qY/HVWfO52AdClyUD4320GhF7szxrnw4TA5EZ+AZCAWGcZ9fHRCyUpwl7XpsxMPg+rRPkwFHnJgHuZCYzLK3eLn4BhnjoXH4NDAHAxWFWzHmRIQdEe2pengo9sIgoivFctFmuAJ8ZVq08tkOo678TgeXMTT63E/hFrbIukl/biWzaTfu4yng2EST6ZXyZv+o42S+H3yCKP6kV19GMXjfm/wepoMh/2kN7q3qqq7VcdWtNuSFrZOl2a78C4r85liQuI0f1Z9Cw73QTKzgER3BY7JnEkLlPxWwOLXkknh1n50cG1uAIpXtoDUjf1ctKnvNb2HC4AYGA7LZuiev9zM3IvTndSj4P0+rQejbDHnWJrhdLq74dqW3GnNtdrJzD+TmZZ8k88ciywxlVdGMEmJcJhaujl1vgCuKySW39seN+fK7eWWZszYnRJuyuhXJe2806XkZK1LIsUNEKcJNqPM8VcGZHunyNzovJJKZh2xUnAgSwEr4OehMgHwS44+oIu8REsknEKCCx5+L8UnMoO5NogLbInUhHJhA37zUcAFs/YelN3F+CRMcm9wGb9/4hNkfMlwyx8Hji2EvHDfA59h7kqjCyk1VnMLAiuTstJC1R8ueKVWJ83avjO2rJruG1mBYrsFxhMw8SDF0RLqliFrAKZMEa3kmrAU99n6EVoKXVqUhGEJ0PabAgymRKgq1AVeQ+jMcDB10I6On/188vyXF6cvz5rRX3/8+fSg0S3HjSTz3gLJXRzk7NqWn90PX7H7Ag9/xeoAG+/ZdrXJ/XjzPa8PXxm3TLhPLa3IE9HDnFYx74+htOF1gpnHdWZiNI7f1tEbYAlqTWw8qQU3rKM1fF1HaxzoerRF1XXM3jGjkGz/E6oDvBcW4RLCm0GKXOCwfreV/yHrcPiKD8vyD63Dv7cIBznhf1uD8LR5Fd55921FD/6NaaB8989dp/E3UEsDBBQAAgAIAMJVUUf/ogaAlAEAAA8GAAAfAAAAdW5pdmVyc2FsL2h0bWxfc2tpbl9zZXR0aW5ncy5qc42Uy27CMBBF93wFSrcVikJ4dddAkSqxqNTuqi6cYEKEY1u2k5Ii/r1xwsNOJoBX9tXxHc9YM4dev1xO5PRf+odqX50/7HOlYa0pkeFnWycdeqp1R5Jkjb+SFJOEYqeB5OerF/l4JSBjh1amYfGpbaXh5zCA5oAmAE0CWg5ov4C219oGEWmKfxexZ2RVZ2SUOcyUYnQQMaowVQPKRIoqxnlaVstMsAGzHIsadd3AXboAukERtkxvk1fHdvCIpRzRYsViNghRtIsFy+i6i94WHIvyw3c14M3Gr4FnAiSR6l3htBl4MX6b21Y2yQWWEp/iev5oOgtAmKAQE8PXH/rBaHIDtYzbCTXoPJGJOtMjfxzMfJPmKMatKrnVsjFaej3KKbxXXUXiBBVYPGLFeMYf+EAuWKwr0kK92XA0hFHC0Dqh8V1L/VhtW4PTyXy4XJjgNdHTr1ktxBottIXaL+2aHFDfNy8rayid48pG3BV0lUAiFJhBIIfEHJ4kqjlJ9Pm77yClULRNywFRPvjn3tPs+XvsHf8BUEsDBBQAAgAIAMJVUUc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CVVFHnb6aWHcAAACCAAAAHAAAAHVuaXZlcnNhbC9sb2NhbF9zZXR0aW5ncy54bWwdzD0KwzAMQOE9pxCa2iH92TrEydYtJdD0ACJWi0GWiy1Ccvuabm/4eN2wRYGVcwlJHV5PFwTWJfmgH4ev+d7eEIqRepKk7FATwtA3naSF5MlmFRb4Cu2cZ441jB8Uq5wyF1Yjq2c4jDtMf3SEFsb6fwf2eO6bH1BLAwQUAAIACAADdMt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CVVFHJ1b2OMEHAAD+HQAAKQAAAHVuaXZlcnNhbC9za2luX2N1c3RvbWl6YXRpb25fc2V0dGluZ3MueG1srVnbbuM4En3fryA8GGD2Jb7ItwzcXuhCJ0LbssdSku5dLAzaZmIhkuiRaHdn4If5mv2w/ZIpUlIsKbYjdSZCB61inVNF1oWkMoie3UDfRZz57h+EuyywKedu8BQN/4HQYMU8Fs5CGlEe1Y+SBzdYs29m8MiEDKQRJ8GahGtdjEbDBhrJH9TvqX2jD29trd1CvTZu4T4ycEeHsWvFuFZ0GDNaTX1QL1DEvCFd0YCfZh3Uc6NvAWYQ0ZCbwZp+Hyp57exQfgY3IVm7oBcNu23xHFKrB6MtHtRudnodfGipiqJ0kd4xmkbj0Otd99Qmwo12p6EctH5LaSmo2ek0r7uHZq/VUeBtdN0Flja+7qJ2r91uGYcWbgEaqapmtPRDT7luNlWwhvvX+mE00nqNBmo2m0rbOHS6ykhrINBWgENV+mIBFUPRlO5B1dRmX0EjfaSN2gds4K7eQf0W7jYah7amKY3GcXGPs8su11Faejrpcr5DeDIEJ0dFbtVPJNdgtQtDUHaov/UIp2hJImoRn36qybwMuMxa9MvkBc088kLDf9aSTJVZneJSB/PSWAjiABiH5wgHdTmc6kovs2WSlSN3/am23HHOgqsVCzjwXQUs9IlXG/4UZ1IyzzJItqdhFdwjWdGjuZ78KQtLbEF2w3MJtGL+lgQvY/bErpZk9fwUsl2wLuXm5mVLQ88NnkG7cd3T8UVDnhtxk1M/5x/ui6c8bAtBjahwr4vFUwrpkSX1UosN+VMBdzT5/ooUoHs3crmEqk3xXIJuyRPNB6CviucyJgAr+aj1xPM+iNPvHNQV0QxaF9Vl1eSNxM3zIoptd9uq+bQN2ZNY7Dzu/UC/4jwGvSh4Eh42xFMKJCYoDJaKUrJscv5GQTF5LfaSgQ9WILjZ5pKIJOVMW+jTyUy1vi7G05vpQjNvakM9rkokyvKXVrf/vdnpQudKcCWZ7Ik6Hue5kCTrNMpxWc58Ol4AIR4vLPzFqQ3F78rQ6Z0zNi1cGyb/qUwwm+P72lD8LgO9m8+x5SzssWnghWkvrKkj12WMHWzUhl/ZDm3IniLO0N6l3xDfUATt2Q0pijx3LQdEy3aDHS1hz5irD6Z1s3Cm07G9wJaRSmpDHKyREZJvkA7VieaqjefAEcIWGf4YfCHjLxmQ6nmVSW7Nm9sx/HOEI7fu08aDf/wHvJlhC+JHgxLACbZt9QYvtOkXiBxk3LQiaPoZEu1zRdBXbENmYLsEzFLvzRvVMaeWSK45tp25qb9m1ooEiAXeCyKrFeAQ7B57l+0ikIhko+s4x6LKhmz82x2ktamOT6RwzIncQCbzk7un4EW4LhUpKCsdGyJWv92Z/16MVHOMjQUEz5g+LBxZ9cIegfIIGEfE85iYBpgm6z0JVnCIoyuygxR7AbW1u5ZqWwKTF878vnP/QIQnpfVzUpWWgb/8fPVh70xnDG3lgYRBuRIrsOU6w9sp+3C6BNdhP9/y9+aSWY+rv8uRv2F2M9W2z06tTIw+Pq+CCz8wKRvyHs9hY4R2oLmsEghPIGOgB/rE9SoBTWsE5pJLBA2RuMJUIrCmCYfF0Ado7iEWOUfuIUbVKB6wZpuOWHW6FAfSEmAZvTgPTueOuDZ4FG5wr/mzpI8MeoRHyR4iC3I3ihPq6sfsVU2UtBOLfplt7QmRBW49xZdBcMxzfXEyL0d7N8HpasbtOLckD2znrWXv89xn2ZIhVDs/Xplt9hL6GDJfSj0SpcUWbwr/+qAj8RTnsd3sxbcEr43VuX670FVLx+K0KErdK4+DNBeejR17MVY1wQD57hO+2sCG9CjO8OW54tOegUcq8CXLa1MSrjb///N/5WkK/sRSlEh/rcoDVSz6GH7l+4/FOI3+W4LHUbU8VL6UBCaH5RRa/uwssyFZS9VxVP12Agljy/xgu3BV6vCRJZmo88/QRuRRrjackPAZ2pDDmFeVSE5fJAiv7MPxDrHjnhvQivAP93UxececLVTDkJcrKBTPXT3H2+MaEZR8R0Ee3LIq8Om3qgWNqkBJ1y6vzim3irQnQF3G78eq3J/cOV4Fxxsr3IjZjucuwAEPmTcTnw7efisDBfGlY+nRIQ/FnSl9y2pEG/YtiV2ilZUUNcW3upk4VGZ0j7Ki9pzCFWudUU0ERb175kGD1OPJZNTz8iJK1zX5YW34SLwoQbzK3jgO5/1kKOP5UVjUt+h3/kY/Iyzq22LXmMIF461PxaEsNP3aoZEwKy8TOdChAQFhusDpW15HeDAWX72izEQSQV7TZ2s6lLuf4/o0KWYhyzpcP+PxIHjdxycCs3yxk/tUYeCYvPXL2TvgLvfo+dSW84ACzC61fD+V/4nOqQKIv84WFyOWIv6ypZ9qcNcgq40vvqbXUMLxqSaWM/4Kfg63TbuZaGYZpPTmMtSX3Vw280omA9HDq5lica1fBg3qb9ZpUL8UoUFCez6Awc5f0hBDDrg0Tc68LKu9ST9z3MuTWaqSBPbMaJaAb4A7gOtGaisjyOWVPNi8ZlX8llXwdx53PbqnaavKCDKLc3n+gwiq43Jyq3xMH3k2vRNJ5SpIet0xF7Pa+YGzMHm9OYmLRypWHSfLSE7/RLtKN5+MsRP7UdqoRcJnezTjhcDXT9gC3XPrP6hnt1noUm/+llWUART4zv6J9y9QSwMEFAACAAgASlVRRyOGeibgFAAAGGIAABcAAAB1bml2ZXJzYWwvdW5pdmVyc2FsLnBuZ+3d+VdS6f8AcEuzVc1vNpobObaYuWSOWopLi1kfSy0rLffUMRVEQ1xQZKzMstSmJh1F07RcC3NFcS0XKgwyUVMEM0pEBFRkcUG+OPM5c2aac75/wPdczuFyLvd17n3uvc99nvdzf3g/d9xcnJQ2aW6Sk5NTOnXy+Dk5OQUDOTn56A2Ksn9ibuxYkf2sgZ9zOiqHJWmzZCsKIUfOHJGTq87cvBywTra+MfLkJbicnHLn6ncNAVYWJCcX8OLU8SPn43w5NAkxMd6HMMsDueFLQktK6jEGP5ZUx3U2lAdZGeS8vnyKuOd1DfRuEWbakGKS1tyn0he2+ZVi+H23caWrL+nLWy/uOrXzdvMn1wcLxxyvTpAtOUsPyEjhdM5Cnjn8fcvPWPZsyl2eKCHf3DzEjmlmxYwn5TXVaC4vTHVmPqdLHtt4wOLZ6SH29lGCzcsa8ooa/r+s+fvikLr8C6vzCWWKZsvwZxImV2UUbmK1J+y29ZYDHXLyf18cIDjU3xYyjdyW3xPs9FzKAv4lIiPlB3ZNkR/BlpesVJIYcMO0eIrl90c0SU0O2+YxBQddFH/zHB+sFfR+t5N7ihVnvOMHBFXbDbRfd/5zo2xhJj+wB6sdeLj6dJru99uyib84PLnfvSlnL4YoCApEeY39Hbx8+4uDntsGte/L3aW0QW1rj2pFmaHhP3f4f3LDZ//ZB3CAAxzgAAc4wAEOcIADHOAABzjAAQ5wgAMc4AAHOMABDnCAAxzgAAc4wAEOcIADHOAABzjAAQ5wgAMc4AAHOMABDnCAAxzgAAc4wAEOcIADHOAABzjAAQ5wgAMc4AAHOMABDnCAA/z/K++4mPwlV92vGcnngC7ThB3qHjzJV6uLopVO0bKRxg3NWs1mzU5N4jHbra4Brc96JtzYHZy4j8F/ZV9rhCjeouqVtnA8qZECPqZd+rmI04iXInJiFtxBN1ARBBNlNVPkQrhHLFpIvd51fWf1Rv/04HRWW8FTl6hWnTCI0FaIHcNs/SuZWzIx7POzqnhGymi5D9UQMYZk10803aaS6wPjSRJeOjlu8YtDVH8rSH0vaZ9LXeTZQHx0t3G+9PwQta1ngsNrhF+wh/fMtmUmXkFwEK73TsIax3sGlriSmWGyDT2W/JydC0+YYLUnxwtMpSOBgVI2bIlGSJdEtlIS2T21g5e80KaJbxmZQZfxvkM7DmdSJ42J66Xz+pVnRHAPVybq60CD0ykd4rVp68cmY+hELf3ALtl19NaWr384/yMoCs1HFbAj5Cng0sSurpLgKkQC3Yaqvj7trif6o3/YaZHkeGIFGwoKdNdKz1wWTUEY0aRG6UCIdGEj/8Jo2dhQT6RkmebRFi8U5bHNyVxTvIVw+56wXukyo8B+KTY9POVWg0nYSKmU9Wt9VLmJB58SHN7W4PvOETqP+3BWyn1Ru08fOhzTlH6GeE5Uzz12iZ7digLFW4gMygMvZTyW749FQ7SOBb75b5Hh48JMu8QAKxLVMogMQXrBx3B+bDHY1evlIbfpJWXfQTbvFR2xuC+TjRWh4hZGCivT+xYTXArL9PeWWLqFZy5EFr/kfLMjByN8+k0/GIPrZsuL1xv+hyKlKqIwF80qBi9I2ovOeYUYR9YtvDtmU1RiKU51Op/IYo/l3NPm1LDvQRK0EKARVRtM1jMunN9S5RB1W79qQns3wog4bhYfRf/JK3tw92qWPbQ84vF1d7piTvO0rTO8ivkbsxJB00pt6l+XBl9p7Gl4OYF9CWVSY5oyxq9R6cxyYv2xcaZiykiHDvqm/xRS50i1VL0pIFqD8GzkfhWLEXlei8uZvLXpjPHR89EaWMLEk9cd4qu3Y572Wqf+WaqEb3U4I+Mr81mwbAJZL6MlF/4bpdqIYBLIqklNyDgw2JMrq61vtMrg27Q7Y7r0sp4wOVuJ99vSm5iMyfQLZ9QNFNKK0XO/y8ezwHB5R84T3YIC/0Sv+rOjwo+mPsp8U/Sa/Muxxm73rAZTk68cGoSuCJtj8t35orUd1vrN9J7RYJbxmEmPsuDKkFeP7NbRr+W2Lc9Ceu/tWM1mOLuFMr6ivtCyjSHabduZigQ9bMtfLHOCGU2clh14U/KXvnM47quDiIhkS1jK3VwTF21hiuDT2m5r/bXdy1UF3FZPnal1OJx2CUhYHdGSbrW6z1xFk7lTeqX0h/N5ulOoXrNRF9SjMBgY2b9uU/LRQs9tBlPFOmyS+9moIlKwGVMhrXX9ExbRN5EdqNlp8BN4vaMkScwx6oS7bSE02T0wX/45K0Y5bdHHpsARg+4/bGC5Y1hgOWHivLghDScdbn/uG89HVWbTxKmVY4sP28emFp6KNA5RNkfADp/2E3pa+PbcXW1bEhV9Y/t1vFrVD1HCJXYRpcxEEC6+dyheooTjqu37MfnLYHtckKAyFjU3zbyVYF+L57tLFw69ESzNatFicnJxSSPfSlewLMRCrmUbt+EgdX4R3dyGLLb1Hu6MnxJxpO64pv0PdKd9Snn4RM6cazsXWjlOnkFanaF+E8a28tyzC/iqmWf8xjy1Xm83GMHFUcbc/RzxmcHt00OXGN59hfmuQWJVTNq2el/DnfW3Kde7Z3bldBIpgi36x1NSxoN7Xl05tGKrb/zUqCl9/NRBppGzoVsLu6q9DdmnhJ5pZN5ARoxOVNPNW98jsF5ZyMeXY1Gt3w5I5lr7Gkgv4LLG0L8tGYVmD1ry1itH5Tz+9ZhRpxmtZxQW6mUVsV5JzR12lXoCuu72+IlITrqWcnTr8PP48LbFHbAtKlK/fvYcdKV8+2DJUF0MiryQ4uURi+I2Z9K4kY9zqyToqYZYx74brex5n2xe0bq0ETkdbmiB5hgilYvLjKHMj7vyFmN8Uk2kN9TfaLIXNzhK6nb29ZQWOWAuOp2oG1NxfTD8xREDa+RePl0Wut3EEnXsBE/foR7iDCvO31WblUCqgaTtas69JGo5S3441DIu0k3QxaJddY6cXYMvuTCqY4fLqMLh8pwft0/F9JBpjPuGbr3o2mEvqxIt5z86gZ/9s6vU8kfWgEfjwfQjPjyzMC1sgymBes996ALPcQRxWmd2OOaWCu4Us006aas44UsWJ1FQ2isRjZ1JJBJfs13z7qyLGE9fRLWGjNT1ozHVV4nNxAUDZU2DEUyP8EQDN3pNudJKgHaZFLZJzX38SgsOgnE4i1uaigV/UFKj7mT7lKxPGGK1UgtsJEXaR6rZcfgWdQbR35/Gf31gMMI6rMhu0SyRVMYcmtW6g0+ne5JQSRVDvyGNQ3GHt+/RPjJeTeX/bK2/2sNek0dwk5uqhtz5L6gLo5YfrTiFWJEWO6akgQ2lZnFQr+MIp2wMo2l9IgzXi0y0ZBys34b+8zyQZAs6CetpNjpIl50EVT+QKqEJE9XWb1ZjvNLAlvnhGcUh8gNhFw+6bcnEe8YqdFu+QWazZG02kidkuqgbZNkH8PBcb/rvpVtO25rWlYGV8c50yD2/GaQI1s/vL1G/mPw6sDSEGH1i9aLTlFq+CKy4anunBMgWiUfAFXHzDwa3eHqGe+r0rb08fx/J0G4DleXvtiDPTN7EQyTYH7tHoUXjibbHqN4hCWh3UZVPkk/hp2gJ5yCiff+7OgdzZTNoImH9RkjtdCfxt3S6+F4pyMit7lWOoVlgZLlDX4dlHtz+S5Tu/musNC9rKbZx8MLbWcWOyMDxlgg4C2Uh5Zr+1PNBIyu5nBBpY1jke8AKBSl2ZAnz3Exvs0mbKfwG58KrTqfvSR/jSfRrv3OjXv0Z02xTyiPgYk5DpfXFmlMWCYZuFB41gyuMuukr49u3BB6/q0eIruGNW16gJtH3uFE06qMg1AZMA4Ec2Bwj1q2EGKF6N6jpz0C71SmI5KIk++Xy9T1YLYazx+jHhVgfu+TXm+fOwSfsUeaYjLRJW179Z6qvvxXn0eQlVQOXsXMwHUyEjrksvioN/wxuMB9R3cJJvGEMpihnBBSWQV/G0G/Ogjkn75UX70/V+sYpuyus7m9Y0x5KIJYsfaptfi+u+3COeDHwA6nADFEnFa9k6B+7e9BibOb2vfFrHPaGNFltE3dlFF4NDovLSLU04Nwfn3cCa44qBnhywi5Z5cdBteKclZUu468Q+LJ2rVTNIGm5yaMq6atTQRN+qtwVPeoqwZZwrLNM0HjTwkFaDQK3z23eLvuTyztKEczmegBGX10hLZidDmd0/5E796Q8szq/mquP4ShkQuWRcQ+4I5FV+japII+rTG8Nnpuurk7f6xMSmh3drD7dWpQk6EFyBVuY4clFNB6+gJ1ROMkBg5LqAmmq/5N90K3ukd8NW/CpkRnIzIvLFoWdCyP0xtnh40Oo6CDMw6AGq1HGw5c/Ga3tFtmDGriB2pgSKL8Dks2ynaTOp6ls341NeouoHGtkm3rgRqUpBEkLS7jkQcZPdIfwN2z3bWTi8b18zjUFx2ZIwradbnG9PhOEB0ske1m8EyS/GtnG2OUmJip0x2Fgy6qZDUqH7IpqRaqZSPRBcHwQ9Y7dSsnd3VSTVkTzV/wtmxSv01eprxgcahO1pDOTmUFu74uA+SUXQeZ79sYoONIWxrUGLiJH7ljfatRsFA4goDNUPbvOR6Ob1RBqXRSC2a390VPmZzo7HxKSr3iXT0ndQ0r8rkf9UdUfBF+qwV3zXjzHLIwTutqhBU8rH+MrNlSHLvCQk14hfEoLIucZ42oS7IDJQ1ntP5fA9Y69/Vl8kHOyjuIEvmU6L+D5HH0bfFnErWRa/9FiNin6Sm1A4GyHatbyendqOMe2R+wFnshzClhGsJoh+wU9oRi27q2scdWt7qDZ1Yf04SZoQr1OwEF6DM2j0ECrdfaOYppmS8X5zqpkL4+oW6nrcEWWgnpTi0mLz4yHuednft+00fhmHetFUXpV8c46oopIwcWn1GG2tXbvs6+qaq7xI+YXq5D9xrUF2uF0fO/H9fcWWj399si7m8Z1wmYnUb2BcUW9s7HxKlXNViVwv0+EKi3GL4ZuccvC5zmkDatBXn4yVVf8ZVo0zs744K1pcMtpUtbRXKLmulMhnVSokwtF6Mxrudwq0rM1byWSd2SOJ1TE+FFdihE25PDEMKORw0YjDXHUBl06126tY85k+nvK/I38XXDMdniOSe37d17XcviaxMDl2wTzAr57CIjmiQTBUEP5lVUoTvh+tAtMwW6WlXrRtEXIlEA0bjClvftxyLMadlXPE04riayf31UTHB25Ei1pZXW5tzJrdmdykMlQXDN3HZomEGR1znPodZpWjJ7V2DpRfqhFPDJAK5AIv4gYHIsmyxqrlOsjDPt6dzyq+kiCfU1EyNyhJEpPAiY2bK/4gUjXdswZG94fR1Fd6dRhsGPe4OLDTk+NMfKPc5C3QOGhjObw56FEvx/eHYdBFNKcRHMw+a9bs4d//mbc1BtPSw3cooaYI1ozu8R2SSyMFLeIky6suEoSwBIUaIEwcEPFLg7pxcwSQxQU0pIKL81pm1nw8Mx0pKqW7kaPVM8G87ChMU5tBmehSNQka0lNUCthTh0b1dSlSlHkDNYfY8VU85m0obG4Oupl5zFno5z2EMhbhM9v8VXt44MvvhxPf6ZvkLHr8rw/z1ryW7WIu6Riv7Cv0sZOKCDY6q1w2pN4GzGzgubxQy3SJ9LLrfx8Xl0Tukh/p9vXtY62GWGwY0vTTLw5zKNLo+Br2FRTmUjDnsL3kEWD9qMY70Do8x2yGt7/08wE1T6a9aMjeeoJnaBN5IxG8wi4jG1ru3/tuvOashrOBK5pfn9tXnZ4W1bFXrAqljqhO7by3mossQjD/MGr8I1iGtJo4NdNiE+fZ/RBHJsGqkfs+/hekS4DjmWAJ1jGqazShZ+HkbX01UeqU7NRUqziV3Gyj4/Q5Z11+WY95WXTILnqpOXk5KZ96unk6uCovJD+M6/CIepwYIrDrypqTEHLx4Qkmyoqy8d1tfjTWt4MaMt/i1+U3R5Tyj8771uVCUWSWdXGPLts5upgl2RDl4XZXyY3h/CO2AtUM1fvJFkMVrP7EjUScKzwE7rw07cgD7jf8pQlMnP2z/FAUi7s6QsrdvpqvnXZ8Ej5ehNvnQuq7XGBezsani1FWNH6UK5DWvtBs4ceHBrX18W4+o7c8PZTt0Y86K1aJqj86ChJWP5c8TCIjpZKSlsfJd3J9l09Uhl5Kwl1diSm7XCBOzjr26Stek7SCiwyvdxsddTvMtSh59uOQ0mjHmezd9iSqdaD7Fx+EtbKxQvdxdiaUJOB+Cyq94YLd5J8nrAnbAYEliGQpOlhspeP5AH7B9hJWgxhycNvZS7bdHbPCosu4C3zYlF3nZjhF/1mau1x8G66SC9XIMZSJ23bZePs+az++X7UNijtUuxqz560ZVTYoa7e7jQ2ZDlkh8WRmj7UuvOnGQ2Z36zDdUQ9/m/nu0GzjUa7p+/vXwbf7cc/QsvG29xP4IV9rl6tsr4ixF682jo9WH83XsR/HeydmeDNrr25FAc/O9T0FZ5GqNFu0cV5sAmLAbKTzSB2tMUe1L6GgU41TEAq86ZiPuVV5zfXhr5lXIsqbJx8M/H8Nj8vBLQfsaljHxa3O5D/nCmZryA5zu7HjdaanRsVfMCRJsrj2QeddY0mbLHqYHbn4l9J6zPGHDhBhwaKm6ygove0i4e7OS8PU5sR0uxpSO6Sp4+2wVSaqH5vOMnB+2l8FvdIXvO5ofex/2FDMdXln92YxXHDpm0IBFHiF3e0TMyxX6QMOx0J0436IvbrjRFw5wbN/kp+r63oEmoTRBJOfIQ+IiZJs8HKuE1qzhEdLYTZp5E5g53mjwWjAxdcUYsVbUnRYvf2ytDsUKNRj0z7f+T03y6/trvY6Wbeu3c1eYPbv3uL5Gix022D2lql75PnR8mvXXcz6qZ6/UqT3zvLf6b+H+t45OEzJlVGylujHdIfVV/55yQC/v45q0n9V6cb4ByJVVsn/693WlvOYxrnBlJBd4x/Kap7brDD9M+A5W9p/1WVZKQGOU+mgRqdnrq9+36iAv/PnxUrTlEKah3OolfEbSqgRD2TK4KoAsrp72cYmNhR9kPfCvgHgyn1goVR5h8TIBxNudLzr6kEEszdOE80u2bIUnnSCeN8Jz2ss5zsc8rR5Tj2qP/1/wVQSwMEFAACAAgASlVRR5F1CYhMAAAAawAAABsAAAB1bml2ZXJzYWwvdW5pdmVyc2FsLnBuZy54bWyzsa/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
  <p:tag name="ISPRING_ULTRA_SCORM_COURSE_ID" val="4735A48F-D29E-4DEC-924E-A88CECEFF1D8"/>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PPT_014"/>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5228</TotalTime>
  <Words>712</Words>
  <Application>Microsoft Office PowerPoint</Application>
  <PresentationFormat>On-screen Show (16:9)</PresentationFormat>
  <Paragraphs>68</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#9Slide03 Comfortaa Bold</vt:lpstr>
      <vt:lpstr>Arial</vt:lpstr>
      <vt:lpstr>Calibri</vt:lpstr>
      <vt:lpstr>iCiel Cadena</vt:lpstr>
      <vt:lpstr>Times New Roman</vt:lpstr>
      <vt:lpstr>UTM Avo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PPT_014</dc:title>
  <dc:creator>Huy Duẩn</dc:creator>
  <cp:lastModifiedBy>admin</cp:lastModifiedBy>
  <cp:revision>389</cp:revision>
  <dcterms:created xsi:type="dcterms:W3CDTF">2015-09-25T00:55:29Z</dcterms:created>
  <dcterms:modified xsi:type="dcterms:W3CDTF">2025-10-06T01:48:25Z</dcterms:modified>
</cp:coreProperties>
</file>