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0" r:id="rId4"/>
    <p:sldId id="271" r:id="rId5"/>
    <p:sldId id="265" r:id="rId6"/>
    <p:sldId id="278" r:id="rId7"/>
    <p:sldId id="275" r:id="rId8"/>
    <p:sldId id="277" r:id="rId9"/>
    <p:sldId id="273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E6"/>
    <a:srgbClr val="ECF5FD"/>
    <a:srgbClr val="F6882E"/>
    <a:srgbClr val="FF3399"/>
    <a:srgbClr val="0000FF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A761D-2AB1-4E78-8095-ECF325FFF380}" v="86" dt="2022-07-28T09:52:28.655"/>
    <p1510:client id="{B95C2C18-3E01-4E1A-804F-6079784A3449}" v="513" dt="2022-07-27T22:35:50.772"/>
    <p1510:client id="{F610D348-3FA2-41CB-81DF-CDED36A15700}" v="180" dt="2022-07-27T11:03:28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931" y="53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610D348-3FA2-41CB-81DF-CDED36A15700}"/>
    <pc:docChg chg="undo custSel addSld modSld">
      <pc:chgData name="Trang Ha" userId="270efafb50020bd6" providerId="LiveId" clId="{F610D348-3FA2-41CB-81DF-CDED36A15700}" dt="2022-07-27T11:03:28.707" v="1698" actId="1076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51:12.978" v="1437" actId="20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10:51:12.978" v="1437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mod delAnim">
        <pc:chgData name="Trang Ha" userId="270efafb50020bd6" providerId="LiveId" clId="{F610D348-3FA2-41CB-81DF-CDED36A15700}" dt="2022-07-27T11:02:30.801" v="1697" actId="20577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</pc:docChg>
  </pc:docChgLst>
  <pc:docChgLst>
    <pc:chgData name="Trang Ha" userId="270efafb50020bd6" providerId="LiveId" clId="{654A761D-2AB1-4E78-8095-ECF325FFF380}"/>
    <pc:docChg chg="undo custSel addSld delSld modSld">
      <pc:chgData name="Trang Ha" userId="270efafb50020bd6" providerId="LiveId" clId="{654A761D-2AB1-4E78-8095-ECF325FFF380}" dt="2022-07-28T10:45:19.319" v="266" actId="1037"/>
      <pc:docMkLst>
        <pc:docMk/>
      </pc:docMkLst>
      <pc:sldChg chg="modSp mod">
        <pc:chgData name="Trang Ha" userId="270efafb50020bd6" providerId="LiveId" clId="{654A761D-2AB1-4E78-8095-ECF325FFF380}" dt="2022-07-28T09:53:08.058" v="255" actId="20577"/>
        <pc:sldMkLst>
          <pc:docMk/>
          <pc:sldMk cId="562573195" sldId="256"/>
        </pc:sldMkLst>
        <pc:spChg chg="mod">
          <ac:chgData name="Trang Ha" userId="270efafb50020bd6" providerId="LiveId" clId="{654A761D-2AB1-4E78-8095-ECF325FFF380}" dt="2022-07-28T09:53:08.058" v="255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">
        <pc:chgData name="Trang Ha" userId="270efafb50020bd6" providerId="LiveId" clId="{654A761D-2AB1-4E78-8095-ECF325FFF380}" dt="2022-07-28T09:32:53.731" v="0" actId="47"/>
        <pc:sldMkLst>
          <pc:docMk/>
          <pc:sldMk cId="3120436675" sldId="257"/>
        </pc:sldMkLst>
      </pc:sldChg>
      <pc:sldChg chg="delSp modAnim">
        <pc:chgData name="Trang Ha" userId="270efafb50020bd6" providerId="LiveId" clId="{654A761D-2AB1-4E78-8095-ECF325FFF380}" dt="2022-07-28T09:52:21.756" v="240" actId="478"/>
        <pc:sldMkLst>
          <pc:docMk/>
          <pc:sldMk cId="2633445447" sldId="264"/>
        </pc:sldMkLst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7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21.756" v="240" actId="478"/>
          <ac:spMkLst>
            <pc:docMk/>
            <pc:sldMk cId="2633445447" sldId="264"/>
            <ac:spMk id="83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4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5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6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7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8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21.756" v="240" actId="478"/>
          <ac:spMkLst>
            <pc:docMk/>
            <pc:sldMk cId="2633445447" sldId="264"/>
            <ac:spMk id="89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0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1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2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3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4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21.756" v="240" actId="478"/>
          <ac:spMkLst>
            <pc:docMk/>
            <pc:sldMk cId="2633445447" sldId="264"/>
            <ac:spMk id="95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6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7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8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9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100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101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21.756" v="240" actId="478"/>
          <ac:spMkLst>
            <pc:docMk/>
            <pc:sldMk cId="2633445447" sldId="264"/>
            <ac:spMk id="102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103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104" creationId="{00000000-0000-0000-0000-000000000000}"/>
          </ac:spMkLst>
        </pc:sp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2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21.756" v="240" actId="478"/>
          <ac:picMkLst>
            <pc:docMk/>
            <pc:sldMk cId="2633445447" sldId="264"/>
            <ac:picMk id="43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4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5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21.756" v="240" actId="478"/>
          <ac:picMkLst>
            <pc:docMk/>
            <pc:sldMk cId="2633445447" sldId="264"/>
            <ac:picMk id="46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7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8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9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50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21.756" v="240" actId="478"/>
          <ac:picMkLst>
            <pc:docMk/>
            <pc:sldMk cId="2633445447" sldId="264"/>
            <ac:picMk id="51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52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54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56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72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73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74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75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82" creationId="{00000000-0000-0000-0000-000000000000}"/>
          </ac:picMkLst>
        </pc:picChg>
      </pc:sldChg>
      <pc:sldChg chg="addSp delSp modSp mod delAnim modAnim">
        <pc:chgData name="Trang Ha" userId="270efafb50020bd6" providerId="LiveId" clId="{654A761D-2AB1-4E78-8095-ECF325FFF380}" dt="2022-07-28T09:52:28.654" v="242" actId="20577"/>
        <pc:sldMkLst>
          <pc:docMk/>
          <pc:sldMk cId="261207011" sldId="265"/>
        </pc:sldMkLst>
        <pc:spChg chg="mod">
          <ac:chgData name="Trang Ha" userId="270efafb50020bd6" providerId="LiveId" clId="{654A761D-2AB1-4E78-8095-ECF325FFF380}" dt="2022-07-28T09:40:07.596" v="10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654A761D-2AB1-4E78-8095-ECF325FFF380}" dt="2022-07-28T09:40:30.359" v="36" actId="20577"/>
          <ac:spMkLst>
            <pc:docMk/>
            <pc:sldMk cId="261207011" sldId="265"/>
            <ac:spMk id="11" creationId="{00000000-0000-0000-0000-000000000000}"/>
          </ac:spMkLst>
        </pc:spChg>
        <pc:spChg chg="add mod">
          <ac:chgData name="Trang Ha" userId="270efafb50020bd6" providerId="LiveId" clId="{654A761D-2AB1-4E78-8095-ECF325FFF380}" dt="2022-07-28T09:42:22.622" v="69" actId="207"/>
          <ac:spMkLst>
            <pc:docMk/>
            <pc:sldMk cId="261207011" sldId="265"/>
            <ac:spMk id="16" creationId="{8EFE65F2-480C-7FF3-B2D0-D8CBFB35B0B0}"/>
          </ac:spMkLst>
        </pc:spChg>
        <pc:spChg chg="del">
          <ac:chgData name="Trang Ha" userId="270efafb50020bd6" providerId="LiveId" clId="{654A761D-2AB1-4E78-8095-ECF325FFF380}" dt="2022-07-28T09:40:23.142" v="15" actId="478"/>
          <ac:spMkLst>
            <pc:docMk/>
            <pc:sldMk cId="261207011" sldId="265"/>
            <ac:spMk id="26" creationId="{2FE17A94-6637-270C-1081-1869680FE13E}"/>
          </ac:spMkLst>
        </pc:spChg>
        <pc:spChg chg="del">
          <ac:chgData name="Trang Ha" userId="270efafb50020bd6" providerId="LiveId" clId="{654A761D-2AB1-4E78-8095-ECF325FFF380}" dt="2022-07-28T09:40:23.142" v="15" actId="478"/>
          <ac:spMkLst>
            <pc:docMk/>
            <pc:sldMk cId="261207011" sldId="265"/>
            <ac:spMk id="27" creationId="{EC309D21-E2CA-72AC-0F48-73DDABA03E27}"/>
          </ac:spMkLst>
        </pc:spChg>
        <pc:spChg chg="mod">
          <ac:chgData name="Trang Ha" userId="270efafb50020bd6" providerId="LiveId" clId="{654A761D-2AB1-4E78-8095-ECF325FFF380}" dt="2022-07-28T09:41:52.008" v="62" actId="20577"/>
          <ac:spMkLst>
            <pc:docMk/>
            <pc:sldMk cId="261207011" sldId="265"/>
            <ac:spMk id="30" creationId="{05C684DA-71CC-093C-B582-6F7871F0D1F5}"/>
          </ac:spMkLst>
        </pc:spChg>
        <pc:spChg chg="mod">
          <ac:chgData name="Trang Ha" userId="270efafb50020bd6" providerId="LiveId" clId="{654A761D-2AB1-4E78-8095-ECF325FFF380}" dt="2022-07-28T09:41:37.829" v="47"/>
          <ac:spMkLst>
            <pc:docMk/>
            <pc:sldMk cId="261207011" sldId="265"/>
            <ac:spMk id="31" creationId="{3C1F7D5D-FF28-1643-204A-CCF1732B560F}"/>
          </ac:spMkLst>
        </pc:spChg>
        <pc:spChg chg="mod">
          <ac:chgData name="Trang Ha" userId="270efafb50020bd6" providerId="LiveId" clId="{654A761D-2AB1-4E78-8095-ECF325FFF380}" dt="2022-07-28T09:41:44.915" v="54" actId="20577"/>
          <ac:spMkLst>
            <pc:docMk/>
            <pc:sldMk cId="261207011" sldId="265"/>
            <ac:spMk id="32" creationId="{8DBF470D-B6AA-4F10-834B-F3FBDF5AB2A7}"/>
          </ac:spMkLst>
        </pc:spChg>
        <pc:spChg chg="add mod">
          <ac:chgData name="Trang Ha" userId="270efafb50020bd6" providerId="LiveId" clId="{654A761D-2AB1-4E78-8095-ECF325FFF380}" dt="2022-07-28T09:44:45.820" v="109" actId="20577"/>
          <ac:spMkLst>
            <pc:docMk/>
            <pc:sldMk cId="261207011" sldId="265"/>
            <ac:spMk id="33" creationId="{9A2ED367-2D0E-F529-06B6-7E3216EBDBE3}"/>
          </ac:spMkLst>
        </pc:spChg>
        <pc:spChg chg="add mod">
          <ac:chgData name="Trang Ha" userId="270efafb50020bd6" providerId="LiveId" clId="{654A761D-2AB1-4E78-8095-ECF325FFF380}" dt="2022-07-28T09:44:56.799" v="116" actId="20577"/>
          <ac:spMkLst>
            <pc:docMk/>
            <pc:sldMk cId="261207011" sldId="265"/>
            <ac:spMk id="34" creationId="{D7315E52-2FD2-2DD4-7657-59ED0C424384}"/>
          </ac:spMkLst>
        </pc:spChg>
        <pc:spChg chg="add mod">
          <ac:chgData name="Trang Ha" userId="270efafb50020bd6" providerId="LiveId" clId="{654A761D-2AB1-4E78-8095-ECF325FFF380}" dt="2022-07-28T09:45:00.288" v="118" actId="20577"/>
          <ac:spMkLst>
            <pc:docMk/>
            <pc:sldMk cId="261207011" sldId="265"/>
            <ac:spMk id="35" creationId="{1C35273F-DC65-4612-B905-266ABCE30DC0}"/>
          </ac:spMkLst>
        </pc:spChg>
        <pc:spChg chg="add mod">
          <ac:chgData name="Trang Ha" userId="270efafb50020bd6" providerId="LiveId" clId="{654A761D-2AB1-4E78-8095-ECF325FFF380}" dt="2022-07-28T09:45:06.634" v="124" actId="20577"/>
          <ac:spMkLst>
            <pc:docMk/>
            <pc:sldMk cId="261207011" sldId="265"/>
            <ac:spMk id="36" creationId="{C194BC83-9C69-3658-7978-739638466202}"/>
          </ac:spMkLst>
        </pc:spChg>
        <pc:spChg chg="add mod">
          <ac:chgData name="Trang Ha" userId="270efafb50020bd6" providerId="LiveId" clId="{654A761D-2AB1-4E78-8095-ECF325FFF380}" dt="2022-07-28T09:45:10.484" v="128" actId="20577"/>
          <ac:spMkLst>
            <pc:docMk/>
            <pc:sldMk cId="261207011" sldId="265"/>
            <ac:spMk id="37" creationId="{AF441179-D710-3849-7408-B5231BC64EEF}"/>
          </ac:spMkLst>
        </pc:spChg>
        <pc:spChg chg="add mod">
          <ac:chgData name="Trang Ha" userId="270efafb50020bd6" providerId="LiveId" clId="{654A761D-2AB1-4E78-8095-ECF325FFF380}" dt="2022-07-28T09:43:44.326" v="96" actId="571"/>
          <ac:spMkLst>
            <pc:docMk/>
            <pc:sldMk cId="261207011" sldId="265"/>
            <ac:spMk id="39" creationId="{BDDF45AD-393F-D123-055B-564CED026B11}"/>
          </ac:spMkLst>
        </pc:spChg>
        <pc:spChg chg="add mod">
          <ac:chgData name="Trang Ha" userId="270efafb50020bd6" providerId="LiveId" clId="{654A761D-2AB1-4E78-8095-ECF325FFF380}" dt="2022-07-28T09:43:44.326" v="96" actId="571"/>
          <ac:spMkLst>
            <pc:docMk/>
            <pc:sldMk cId="261207011" sldId="265"/>
            <ac:spMk id="40" creationId="{4F0E9FB7-754D-D661-E832-CFBEE29745CC}"/>
          </ac:spMkLst>
        </pc:spChg>
        <pc:spChg chg="add mod">
          <ac:chgData name="Trang Ha" userId="270efafb50020bd6" providerId="LiveId" clId="{654A761D-2AB1-4E78-8095-ECF325FFF380}" dt="2022-07-28T09:45:19.530" v="132" actId="20577"/>
          <ac:spMkLst>
            <pc:docMk/>
            <pc:sldMk cId="261207011" sldId="265"/>
            <ac:spMk id="41" creationId="{28DD4C47-F203-AEE3-4BFC-11D37A1F2CD8}"/>
          </ac:spMkLst>
        </pc:spChg>
        <pc:spChg chg="add mod">
          <ac:chgData name="Trang Ha" userId="270efafb50020bd6" providerId="LiveId" clId="{654A761D-2AB1-4E78-8095-ECF325FFF380}" dt="2022-07-28T09:51:01.343" v="232" actId="20577"/>
          <ac:spMkLst>
            <pc:docMk/>
            <pc:sldMk cId="261207011" sldId="265"/>
            <ac:spMk id="42" creationId="{5B3CC0DA-E8D8-B697-2AF8-A6A2D482178E}"/>
          </ac:spMkLst>
        </pc:spChg>
        <pc:spChg chg="add mod">
          <ac:chgData name="Trang Ha" userId="270efafb50020bd6" providerId="LiveId" clId="{654A761D-2AB1-4E78-8095-ECF325FFF380}" dt="2022-07-28T09:45:31.874" v="140" actId="20577"/>
          <ac:spMkLst>
            <pc:docMk/>
            <pc:sldMk cId="261207011" sldId="265"/>
            <ac:spMk id="43" creationId="{C2CB23AD-8415-C82A-2523-1673175CDE33}"/>
          </ac:spMkLst>
        </pc:spChg>
        <pc:spChg chg="add mod">
          <ac:chgData name="Trang Ha" userId="270efafb50020bd6" providerId="LiveId" clId="{654A761D-2AB1-4E78-8095-ECF325FFF380}" dt="2022-07-28T09:45:36.455" v="144" actId="20577"/>
          <ac:spMkLst>
            <pc:docMk/>
            <pc:sldMk cId="261207011" sldId="265"/>
            <ac:spMk id="44" creationId="{02CDFE85-BDC5-34B9-BC71-7833489E86EB}"/>
          </ac:spMkLst>
        </pc:spChg>
        <pc:spChg chg="add mod">
          <ac:chgData name="Trang Ha" userId="270efafb50020bd6" providerId="LiveId" clId="{654A761D-2AB1-4E78-8095-ECF325FFF380}" dt="2022-07-28T09:44:10.459" v="100" actId="571"/>
          <ac:spMkLst>
            <pc:docMk/>
            <pc:sldMk cId="261207011" sldId="265"/>
            <ac:spMk id="46" creationId="{CB5C534D-F2D0-027E-82A8-7A8039A030C0}"/>
          </ac:spMkLst>
        </pc:spChg>
        <pc:spChg chg="add mod">
          <ac:chgData name="Trang Ha" userId="270efafb50020bd6" providerId="LiveId" clId="{654A761D-2AB1-4E78-8095-ECF325FFF380}" dt="2022-07-28T09:44:10.459" v="100" actId="571"/>
          <ac:spMkLst>
            <pc:docMk/>
            <pc:sldMk cId="261207011" sldId="265"/>
            <ac:spMk id="47" creationId="{8A11A4F9-05BD-D28F-87AA-BAB759CB45F0}"/>
          </ac:spMkLst>
        </pc:spChg>
        <pc:spChg chg="add mod">
          <ac:chgData name="Trang Ha" userId="270efafb50020bd6" providerId="LiveId" clId="{654A761D-2AB1-4E78-8095-ECF325FFF380}" dt="2022-07-28T09:44:18.964" v="102" actId="571"/>
          <ac:spMkLst>
            <pc:docMk/>
            <pc:sldMk cId="261207011" sldId="265"/>
            <ac:spMk id="49" creationId="{BF3D4EF3-A467-0C09-5A17-E3ADC728BD2E}"/>
          </ac:spMkLst>
        </pc:spChg>
        <pc:spChg chg="add mod">
          <ac:chgData name="Trang Ha" userId="270efafb50020bd6" providerId="LiveId" clId="{654A761D-2AB1-4E78-8095-ECF325FFF380}" dt="2022-07-28T09:44:18.964" v="102" actId="571"/>
          <ac:spMkLst>
            <pc:docMk/>
            <pc:sldMk cId="261207011" sldId="265"/>
            <ac:spMk id="50" creationId="{5C8660DF-96F3-BDF5-83A4-BBDE20933AF4}"/>
          </ac:spMkLst>
        </pc:spChg>
        <pc:spChg chg="add mod">
          <ac:chgData name="Trang Ha" userId="270efafb50020bd6" providerId="LiveId" clId="{654A761D-2AB1-4E78-8095-ECF325FFF380}" dt="2022-07-28T09:44:27.013" v="104" actId="571"/>
          <ac:spMkLst>
            <pc:docMk/>
            <pc:sldMk cId="261207011" sldId="265"/>
            <ac:spMk id="52" creationId="{C1228354-6DAF-4CF4-4BBD-C77F1B5BD6E4}"/>
          </ac:spMkLst>
        </pc:spChg>
        <pc:spChg chg="add mod">
          <ac:chgData name="Trang Ha" userId="270efafb50020bd6" providerId="LiveId" clId="{654A761D-2AB1-4E78-8095-ECF325FFF380}" dt="2022-07-28T09:44:27.013" v="104" actId="571"/>
          <ac:spMkLst>
            <pc:docMk/>
            <pc:sldMk cId="261207011" sldId="265"/>
            <ac:spMk id="53" creationId="{2103403B-6533-D418-42B2-7921697C423B}"/>
          </ac:spMkLst>
        </pc:spChg>
        <pc:spChg chg="add mod">
          <ac:chgData name="Trang Ha" userId="270efafb50020bd6" providerId="LiveId" clId="{654A761D-2AB1-4E78-8095-ECF325FFF380}" dt="2022-07-28T09:45:41.285" v="148" actId="20577"/>
          <ac:spMkLst>
            <pc:docMk/>
            <pc:sldMk cId="261207011" sldId="265"/>
            <ac:spMk id="54" creationId="{9CC99907-DCA2-F40C-5C05-C6CCCAD310B6}"/>
          </ac:spMkLst>
        </pc:spChg>
        <pc:spChg chg="add mod">
          <ac:chgData name="Trang Ha" userId="270efafb50020bd6" providerId="LiveId" clId="{654A761D-2AB1-4E78-8095-ECF325FFF380}" dt="2022-07-28T09:45:44.969" v="152" actId="20577"/>
          <ac:spMkLst>
            <pc:docMk/>
            <pc:sldMk cId="261207011" sldId="265"/>
            <ac:spMk id="55" creationId="{D797217E-0946-8A7E-D066-2532A3C5F7CE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56" creationId="{05399E9E-A550-7083-AC0C-D41E4450C2D0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57" creationId="{76774FE6-0142-B890-324D-8E4D83295BE4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58" creationId="{CC6AC032-EBC6-8189-4B07-F0350E3A3D3B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59" creationId="{521716CF-E0C8-534F-35D2-2CE9129C1E11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60" creationId="{15C01CB7-D8D8-E93D-9549-F90A591E3B53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2" creationId="{E4667F5E-B528-258B-3162-F5F6D8DD77AA}"/>
          </ac:spMkLst>
        </pc:spChg>
        <pc:spChg chg="del">
          <ac:chgData name="Trang Ha" userId="270efafb50020bd6" providerId="LiveId" clId="{654A761D-2AB1-4E78-8095-ECF325FFF380}" dt="2022-07-28T09:40:23.142" v="15" actId="478"/>
          <ac:spMkLst>
            <pc:docMk/>
            <pc:sldMk cId="261207011" sldId="265"/>
            <ac:spMk id="63" creationId="{489C2B30-5E76-9DA4-194A-A4E03689C53E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4" creationId="{4A6CC554-5586-31EE-CD1E-6E448D90A303}"/>
          </ac:spMkLst>
        </pc:spChg>
        <pc:spChg chg="del">
          <ac:chgData name="Trang Ha" userId="270efafb50020bd6" providerId="LiveId" clId="{654A761D-2AB1-4E78-8095-ECF325FFF380}" dt="2022-07-28T09:40:23.142" v="15" actId="47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6" creationId="{3A7150AD-E922-298D-EB29-C7E8FCEE1AA2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7" creationId="{98FEB2EF-62DD-B1C0-FE83-E7D1EA8DBF9D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8" creationId="{BAA122A0-A078-DCD4-B24B-2741A06794F3}"/>
          </ac:spMkLst>
        </pc:spChg>
        <pc:spChg chg="del">
          <ac:chgData name="Trang Ha" userId="270efafb50020bd6" providerId="LiveId" clId="{654A761D-2AB1-4E78-8095-ECF325FFF380}" dt="2022-07-28T09:40:21.447" v="14" actId="478"/>
          <ac:spMkLst>
            <pc:docMk/>
            <pc:sldMk cId="261207011" sldId="265"/>
            <ac:spMk id="72" creationId="{914229D8-F3EA-D4BC-6A98-C7248780C636}"/>
          </ac:spMkLst>
        </pc:spChg>
        <pc:spChg chg="del">
          <ac:chgData name="Trang Ha" userId="270efafb50020bd6" providerId="LiveId" clId="{654A761D-2AB1-4E78-8095-ECF325FFF380}" dt="2022-07-28T09:40:21.447" v="14" actId="478"/>
          <ac:spMkLst>
            <pc:docMk/>
            <pc:sldMk cId="261207011" sldId="265"/>
            <ac:spMk id="73" creationId="{442CA862-6CC4-A65F-AD7E-5E2BB6E86617}"/>
          </ac:spMkLst>
        </pc:spChg>
        <pc:spChg chg="del">
          <ac:chgData name="Trang Ha" userId="270efafb50020bd6" providerId="LiveId" clId="{654A761D-2AB1-4E78-8095-ECF325FFF380}" dt="2022-07-28T09:40:21.447" v="14" actId="478"/>
          <ac:spMkLst>
            <pc:docMk/>
            <pc:sldMk cId="261207011" sldId="265"/>
            <ac:spMk id="74" creationId="{ADA9A910-F351-1C94-2D41-3411E98A24A8}"/>
          </ac:spMkLst>
        </pc:spChg>
        <pc:spChg chg="del">
          <ac:chgData name="Trang Ha" userId="270efafb50020bd6" providerId="LiveId" clId="{654A761D-2AB1-4E78-8095-ECF325FFF380}" dt="2022-07-28T09:40:21.447" v="14" actId="478"/>
          <ac:spMkLst>
            <pc:docMk/>
            <pc:sldMk cId="261207011" sldId="265"/>
            <ac:spMk id="75" creationId="{4F86ACAF-C717-BAE7-01C3-3EC6D05AD2FE}"/>
          </ac:spMkLst>
        </pc:spChg>
        <pc:spChg chg="mod">
          <ac:chgData name="Trang Ha" userId="270efafb50020bd6" providerId="LiveId" clId="{654A761D-2AB1-4E78-8095-ECF325FFF380}" dt="2022-07-28T09:52:28.654" v="242" actId="20577"/>
          <ac:spMkLst>
            <pc:docMk/>
            <pc:sldMk cId="261207011" sldId="265"/>
            <ac:spMk id="108" creationId="{046CAE86-00A5-0361-1E35-80291CEA3329}"/>
          </ac:spMkLst>
        </pc:spChg>
        <pc:grpChg chg="add mod">
          <ac:chgData name="Trang Ha" userId="270efafb50020bd6" providerId="LiveId" clId="{654A761D-2AB1-4E78-8095-ECF325FFF380}" dt="2022-07-28T09:41:41.311" v="48" actId="1076"/>
          <ac:grpSpMkLst>
            <pc:docMk/>
            <pc:sldMk cId="261207011" sldId="265"/>
            <ac:grpSpMk id="28" creationId="{E54D699C-AD3E-84A2-23DC-6332C942F13D}"/>
          </ac:grpSpMkLst>
        </pc:grpChg>
        <pc:grpChg chg="mod">
          <ac:chgData name="Trang Ha" userId="270efafb50020bd6" providerId="LiveId" clId="{654A761D-2AB1-4E78-8095-ECF325FFF380}" dt="2022-07-28T09:41:37.829" v="47"/>
          <ac:grpSpMkLst>
            <pc:docMk/>
            <pc:sldMk cId="261207011" sldId="265"/>
            <ac:grpSpMk id="29" creationId="{2335E6B7-AAC1-AE58-3A53-BD197CBEFADD}"/>
          </ac:grpSpMkLst>
        </pc:grpChg>
        <pc:picChg chg="add mod">
          <ac:chgData name="Trang Ha" userId="270efafb50020bd6" providerId="LiveId" clId="{654A761D-2AB1-4E78-8095-ECF325FFF380}" dt="2022-07-28T09:43:25.685" v="90" actId="1076"/>
          <ac:picMkLst>
            <pc:docMk/>
            <pc:sldMk cId="261207011" sldId="265"/>
            <ac:picMk id="13" creationId="{CDBEC285-69A3-4616-CBAB-963F2779A446}"/>
          </ac:picMkLst>
        </pc:picChg>
        <pc:picChg chg="add mod">
          <ac:chgData name="Trang Ha" userId="270efafb50020bd6" providerId="LiveId" clId="{654A761D-2AB1-4E78-8095-ECF325FFF380}" dt="2022-07-28T09:51:49.801" v="236" actId="14100"/>
          <ac:picMkLst>
            <pc:docMk/>
            <pc:sldMk cId="261207011" sldId="265"/>
            <ac:picMk id="15" creationId="{F6F09F07-5126-0987-2296-37AB5756A950}"/>
          </ac:picMkLst>
        </pc:picChg>
        <pc:picChg chg="del">
          <ac:chgData name="Trang Ha" userId="270efafb50020bd6" providerId="LiveId" clId="{654A761D-2AB1-4E78-8095-ECF325FFF380}" dt="2022-07-28T09:40:04.499" v="8" actId="478"/>
          <ac:picMkLst>
            <pc:docMk/>
            <pc:sldMk cId="261207011" sldId="265"/>
            <ac:picMk id="23" creationId="{F2C35E3B-EC98-DDCE-E987-22BF814A97F4}"/>
          </ac:picMkLst>
        </pc:picChg>
        <pc:picChg chg="del">
          <ac:chgData name="Trang Ha" userId="270efafb50020bd6" providerId="LiveId" clId="{654A761D-2AB1-4E78-8095-ECF325FFF380}" dt="2022-07-28T09:40:14.776" v="12" actId="478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654A761D-2AB1-4E78-8095-ECF325FFF380}" dt="2022-07-28T09:43:44.326" v="96" actId="571"/>
          <ac:picMkLst>
            <pc:docMk/>
            <pc:sldMk cId="261207011" sldId="265"/>
            <ac:picMk id="38" creationId="{CE168817-D316-ED56-9A43-91E08C1EDFD6}"/>
          </ac:picMkLst>
        </pc:picChg>
        <pc:picChg chg="add mod">
          <ac:chgData name="Trang Ha" userId="270efafb50020bd6" providerId="LiveId" clId="{654A761D-2AB1-4E78-8095-ECF325FFF380}" dt="2022-07-28T09:44:10.459" v="100" actId="571"/>
          <ac:picMkLst>
            <pc:docMk/>
            <pc:sldMk cId="261207011" sldId="265"/>
            <ac:picMk id="45" creationId="{91AE56C5-3977-65CF-7B39-F39B40087503}"/>
          </ac:picMkLst>
        </pc:picChg>
        <pc:picChg chg="add mod">
          <ac:chgData name="Trang Ha" userId="270efafb50020bd6" providerId="LiveId" clId="{654A761D-2AB1-4E78-8095-ECF325FFF380}" dt="2022-07-28T09:44:18.964" v="102" actId="571"/>
          <ac:picMkLst>
            <pc:docMk/>
            <pc:sldMk cId="261207011" sldId="265"/>
            <ac:picMk id="48" creationId="{7ABFD8C4-0CC1-53AA-1F82-CE66344AAA0B}"/>
          </ac:picMkLst>
        </pc:picChg>
        <pc:picChg chg="add mod">
          <ac:chgData name="Trang Ha" userId="270efafb50020bd6" providerId="LiveId" clId="{654A761D-2AB1-4E78-8095-ECF325FFF380}" dt="2022-07-28T09:44:27.013" v="104" actId="571"/>
          <ac:picMkLst>
            <pc:docMk/>
            <pc:sldMk cId="261207011" sldId="265"/>
            <ac:picMk id="51" creationId="{D8EEB16C-CE15-7343-1677-25727CE9722E}"/>
          </ac:picMkLst>
        </pc:picChg>
        <pc:picChg chg="add mod">
          <ac:chgData name="Trang Ha" userId="270efafb50020bd6" providerId="LiveId" clId="{654A761D-2AB1-4E78-8095-ECF325FFF380}" dt="2022-07-28T09:51:40.933" v="234" actId="571"/>
          <ac:picMkLst>
            <pc:docMk/>
            <pc:sldMk cId="261207011" sldId="265"/>
            <ac:picMk id="61" creationId="{FC894960-0F8A-1E3A-2B5E-C4AC872E0B31}"/>
          </ac:picMkLst>
        </pc:picChg>
      </pc:sldChg>
      <pc:sldChg chg="modSp mod">
        <pc:chgData name="Trang Ha" userId="270efafb50020bd6" providerId="LiveId" clId="{654A761D-2AB1-4E78-8095-ECF325FFF380}" dt="2022-07-28T10:45:19.319" v="266" actId="1037"/>
        <pc:sldMkLst>
          <pc:docMk/>
          <pc:sldMk cId="1727781939" sldId="270"/>
        </pc:sldMkLst>
        <pc:spChg chg="mod">
          <ac:chgData name="Trang Ha" userId="270efafb50020bd6" providerId="LiveId" clId="{654A761D-2AB1-4E78-8095-ECF325FFF380}" dt="2022-07-28T09:52:32.051" v="244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654A761D-2AB1-4E78-8095-ECF325FFF380}" dt="2022-07-28T10:45:19.319" v="266" actId="1037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654A761D-2AB1-4E78-8095-ECF325FFF380}" dt="2022-07-28T10:45:03.589" v="264" actId="103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654A761D-2AB1-4E78-8095-ECF325FFF380}" dt="2022-07-28T10:45:13.564" v="265" actId="1076"/>
          <ac:spMkLst>
            <pc:docMk/>
            <pc:sldMk cId="1727781939" sldId="270"/>
            <ac:spMk id="36" creationId="{ADC64E5B-A384-A730-BD89-FEA1E29F2F92}"/>
          </ac:spMkLst>
        </pc:spChg>
        <pc:picChg chg="mod">
          <ac:chgData name="Trang Ha" userId="270efafb50020bd6" providerId="LiveId" clId="{654A761D-2AB1-4E78-8095-ECF325FFF380}" dt="2022-07-28T10:44:57.752" v="262" actId="1076"/>
          <ac:picMkLst>
            <pc:docMk/>
            <pc:sldMk cId="1727781939" sldId="270"/>
            <ac:picMk id="10" creationId="{E0FA8133-F975-DA37-C4FD-5D5AD11DCA5B}"/>
          </ac:picMkLst>
        </pc:picChg>
      </pc:sldChg>
      <pc:sldChg chg="modSp mod">
        <pc:chgData name="Trang Ha" userId="270efafb50020bd6" providerId="LiveId" clId="{654A761D-2AB1-4E78-8095-ECF325FFF380}" dt="2022-07-28T09:52:45.192" v="248" actId="20577"/>
        <pc:sldMkLst>
          <pc:docMk/>
          <pc:sldMk cId="2893097710" sldId="271"/>
        </pc:sldMkLst>
        <pc:spChg chg="mod">
          <ac:chgData name="Trang Ha" userId="270efafb50020bd6" providerId="LiveId" clId="{654A761D-2AB1-4E78-8095-ECF325FFF380}" dt="2022-07-28T09:52:45.192" v="248" actId="20577"/>
          <ac:spMkLst>
            <pc:docMk/>
            <pc:sldMk cId="2893097710" sldId="271"/>
            <ac:spMk id="7" creationId="{00000000-0000-0000-0000-000000000000}"/>
          </ac:spMkLst>
        </pc:spChg>
      </pc:sldChg>
      <pc:sldChg chg="del">
        <pc:chgData name="Trang Ha" userId="270efafb50020bd6" providerId="LiveId" clId="{654A761D-2AB1-4E78-8095-ECF325FFF380}" dt="2022-07-28T09:52:07.080" v="238" actId="2696"/>
        <pc:sldMkLst>
          <pc:docMk/>
          <pc:sldMk cId="3893718582" sldId="273"/>
        </pc:sldMkLst>
      </pc:sldChg>
      <pc:sldChg chg="delSp modSp new mod">
        <pc:chgData name="Trang Ha" userId="270efafb50020bd6" providerId="LiveId" clId="{654A761D-2AB1-4E78-8095-ECF325FFF380}" dt="2022-07-28T09:37:39.690" v="4" actId="478"/>
        <pc:sldMkLst>
          <pc:docMk/>
          <pc:sldMk cId="2401090818" sldId="274"/>
        </pc:sldMkLst>
        <pc:spChg chg="del">
          <ac:chgData name="Trang Ha" userId="270efafb50020bd6" providerId="LiveId" clId="{654A761D-2AB1-4E78-8095-ECF325FFF380}" dt="2022-07-28T09:37:36.165" v="2" actId="478"/>
          <ac:spMkLst>
            <pc:docMk/>
            <pc:sldMk cId="2401090818" sldId="274"/>
            <ac:spMk id="2" creationId="{8B9B9B86-A1A0-80E0-4001-A625EC39D825}"/>
          </ac:spMkLst>
        </pc:spChg>
        <pc:spChg chg="del mod">
          <ac:chgData name="Trang Ha" userId="270efafb50020bd6" providerId="LiveId" clId="{654A761D-2AB1-4E78-8095-ECF325FFF380}" dt="2022-07-28T09:37:39.690" v="4" actId="478"/>
          <ac:spMkLst>
            <pc:docMk/>
            <pc:sldMk cId="2401090818" sldId="274"/>
            <ac:spMk id="3" creationId="{3F2D676A-3C41-B87D-6A38-79CDD9162B46}"/>
          </ac:spMkLst>
        </pc:spChg>
      </pc:sldChg>
      <pc:sldChg chg="add del">
        <pc:chgData name="Trang Ha" userId="270efafb50020bd6" providerId="LiveId" clId="{654A761D-2AB1-4E78-8095-ECF325FFF380}" dt="2022-07-28T09:52:02.531" v="237" actId="2696"/>
        <pc:sldMkLst>
          <pc:docMk/>
          <pc:sldMk cId="1062962046" sldId="275"/>
        </pc:sldMkLst>
      </pc:sldChg>
      <pc:sldChg chg="add del">
        <pc:chgData name="Trang Ha" userId="270efafb50020bd6" providerId="LiveId" clId="{654A761D-2AB1-4E78-8095-ECF325FFF380}" dt="2022-07-28T09:39:54.707" v="6" actId="47"/>
        <pc:sldMkLst>
          <pc:docMk/>
          <pc:sldMk cId="3900197521" sldId="275"/>
        </pc:sldMkLst>
      </pc:sldChg>
    </pc:docChg>
  </pc:docChgLst>
  <pc:docChgLst>
    <pc:chgData name="Trang Ha" userId="270efafb50020bd6" providerId="LiveId" clId="{B95C2C18-3E01-4E1A-804F-6079784A3449}"/>
    <pc:docChg chg="undo redo custSel delSld modSld">
      <pc:chgData name="Trang Ha" userId="270efafb50020bd6" providerId="LiveId" clId="{B95C2C18-3E01-4E1A-804F-6079784A3449}" dt="2022-07-27T22:35:56.964" v="1138" actId="1076"/>
      <pc:docMkLst>
        <pc:docMk/>
      </pc:docMkLst>
      <pc:sldChg chg="modSp mod">
        <pc:chgData name="Trang Ha" userId="270efafb50020bd6" providerId="LiveId" clId="{B95C2C18-3E01-4E1A-804F-6079784A3449}" dt="2022-07-27T11:16:54.394" v="3" actId="20577"/>
        <pc:sldMkLst>
          <pc:docMk/>
          <pc:sldMk cId="562573195" sldId="256"/>
        </pc:sldMkLst>
        <pc:spChg chg="mod">
          <ac:chgData name="Trang Ha" userId="270efafb50020bd6" providerId="LiveId" clId="{B95C2C18-3E01-4E1A-804F-6079784A3449}" dt="2022-07-27T11:16:54.394" v="3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B95C2C18-3E01-4E1A-804F-6079784A3449}" dt="2022-07-27T16:19:34.980" v="155" actId="2085"/>
        <pc:sldMkLst>
          <pc:docMk/>
          <pc:sldMk cId="2365650238" sldId="258"/>
        </pc:sldMkLst>
        <pc:spChg chg="mod">
          <ac:chgData name="Trang Ha" userId="270efafb50020bd6" providerId="LiveId" clId="{B95C2C18-3E01-4E1A-804F-6079784A3449}" dt="2022-07-27T11:17:28.391" v="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1:18:53.954" v="1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11:24:29.860" v="48" actId="11529"/>
          <ac:spMkLst>
            <pc:docMk/>
            <pc:sldMk cId="2365650238" sldId="258"/>
            <ac:spMk id="13" creationId="{33C0BA19-F7F9-E9B0-E5C2-6A730BF2A3ED}"/>
          </ac:spMkLst>
        </pc:spChg>
        <pc:spChg chg="add del mod">
          <ac:chgData name="Trang Ha" userId="270efafb50020bd6" providerId="LiveId" clId="{B95C2C18-3E01-4E1A-804F-6079784A3449}" dt="2022-07-27T11:27:13.662" v="71" actId="478"/>
          <ac:spMkLst>
            <pc:docMk/>
            <pc:sldMk cId="2365650238" sldId="258"/>
            <ac:spMk id="14" creationId="{EB447CA6-33F0-94F3-3A2C-C94E15174596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15" creationId="{BD98006B-F9F5-C089-6EAB-41D59747F7AC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16" creationId="{62DC56D7-460B-3B7E-05DF-D7988B557F48}"/>
          </ac:spMkLst>
        </pc:spChg>
        <pc:spChg chg="del mod">
          <ac:chgData name="Trang Ha" userId="270efafb50020bd6" providerId="LiveId" clId="{B95C2C18-3E01-4E1A-804F-6079784A3449}" dt="2022-07-27T11:18:41.125" v="12" actId="478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B95C2C18-3E01-4E1A-804F-6079784A3449}" dt="2022-07-27T11:24:29.183" v="47" actId="571"/>
          <ac:spMkLst>
            <pc:docMk/>
            <pc:sldMk cId="2365650238" sldId="258"/>
            <ac:spMk id="20" creationId="{43E934BA-B61F-4F6C-3CD0-E2DA689610EF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4" creationId="{FC84B4D4-86A4-2D5B-5A5C-350825696926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5" creationId="{E2802AC5-DD9D-3412-39FB-A3709D7DF05A}"/>
          </ac:spMkLst>
        </pc:spChg>
        <pc:spChg chg="add del">
          <ac:chgData name="Trang Ha" userId="270efafb50020bd6" providerId="LiveId" clId="{B95C2C18-3E01-4E1A-804F-6079784A3449}" dt="2022-07-27T11:24:09.950" v="38"/>
          <ac:spMkLst>
            <pc:docMk/>
            <pc:sldMk cId="2365650238" sldId="258"/>
            <ac:spMk id="26" creationId="{6ED93084-4BC1-DF86-23BE-5F3893D974BE}"/>
          </ac:spMkLst>
        </pc:spChg>
        <pc:spChg chg="add del">
          <ac:chgData name="Trang Ha" userId="270efafb50020bd6" providerId="LiveId" clId="{B95C2C18-3E01-4E1A-804F-6079784A3449}" dt="2022-07-27T11:24:25.870" v="40"/>
          <ac:spMkLst>
            <pc:docMk/>
            <pc:sldMk cId="2365650238" sldId="258"/>
            <ac:spMk id="27" creationId="{13135A46-1480-C70F-8E7D-8E65269A3DDB}"/>
          </ac:spMkLst>
        </pc:spChg>
        <pc:spChg chg="add del mod">
          <ac:chgData name="Trang Ha" userId="270efafb50020bd6" providerId="LiveId" clId="{B95C2C18-3E01-4E1A-804F-6079784A3449}" dt="2022-07-27T11:26:24.140" v="62" actId="571"/>
          <ac:spMkLst>
            <pc:docMk/>
            <pc:sldMk cId="2365650238" sldId="258"/>
            <ac:spMk id="29" creationId="{F15EBA28-14BF-69FD-BDCE-07722DF41F11}"/>
          </ac:spMkLst>
        </pc:spChg>
        <pc:spChg chg="mod">
          <ac:chgData name="Trang Ha" userId="270efafb50020bd6" providerId="LiveId" clId="{B95C2C18-3E01-4E1A-804F-6079784A3449}" dt="2022-07-27T11:26:22.267" v="61"/>
          <ac:spMkLst>
            <pc:docMk/>
            <pc:sldMk cId="2365650238" sldId="258"/>
            <ac:spMk id="30" creationId="{A7930420-C475-EBF3-9AC0-8C3243DFCDE3}"/>
          </ac:spMkLst>
        </pc:spChg>
        <pc:spChg chg="add del mod">
          <ac:chgData name="Trang Ha" userId="270efafb50020bd6" providerId="LiveId" clId="{B95C2C18-3E01-4E1A-804F-6079784A3449}" dt="2022-07-27T11:27:19.957" v="73" actId="478"/>
          <ac:spMkLst>
            <pc:docMk/>
            <pc:sldMk cId="2365650238" sldId="258"/>
            <ac:spMk id="31" creationId="{A4038C7D-E26B-897E-E71A-BEFDB71612E4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2" creationId="{725A0826-31FD-3CFD-13FC-30BFC854E13A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3" creationId="{EE9E876E-20A5-C7E2-DEAC-9E68B1CFB589}"/>
          </ac:spMkLst>
        </pc:spChg>
        <pc:spChg chg="add del">
          <ac:chgData name="Trang Ha" userId="270efafb50020bd6" providerId="LiveId" clId="{B95C2C18-3E01-4E1A-804F-6079784A3449}" dt="2022-07-27T11:26:56.430" v="69"/>
          <ac:spMkLst>
            <pc:docMk/>
            <pc:sldMk cId="2365650238" sldId="258"/>
            <ac:spMk id="34" creationId="{5AA0956B-8DB4-AEC4-4388-C2901AC5904F}"/>
          </ac:spMkLst>
        </pc:spChg>
        <pc:spChg chg="mod">
          <ac:chgData name="Trang Ha" userId="270efafb50020bd6" providerId="LiveId" clId="{B95C2C18-3E01-4E1A-804F-6079784A3449}" dt="2022-07-27T11:27:41.515" v="76"/>
          <ac:spMkLst>
            <pc:docMk/>
            <pc:sldMk cId="2365650238" sldId="258"/>
            <ac:spMk id="35" creationId="{3E16AE80-DE6C-B0CA-378F-E675C51F2947}"/>
          </ac:spMkLst>
        </pc:spChg>
        <pc:spChg chg="add del">
          <ac:chgData name="Trang Ha" userId="270efafb50020bd6" providerId="LiveId" clId="{B95C2C18-3E01-4E1A-804F-6079784A3449}" dt="2022-07-27T11:28:31.918" v="91"/>
          <ac:spMkLst>
            <pc:docMk/>
            <pc:sldMk cId="2365650238" sldId="258"/>
            <ac:spMk id="36" creationId="{B044BC96-DC09-C05F-6E0E-FF14B107D343}"/>
          </ac:spMkLst>
        </pc:spChg>
        <pc:spChg chg="add del mod">
          <ac:chgData name="Trang Ha" userId="270efafb50020bd6" providerId="LiveId" clId="{B95C2C18-3E01-4E1A-804F-6079784A3449}" dt="2022-07-27T11:29:56.699" v="105" actId="478"/>
          <ac:spMkLst>
            <pc:docMk/>
            <pc:sldMk cId="2365650238" sldId="258"/>
            <ac:spMk id="37" creationId="{53B9BD7F-1530-F417-3BD6-94DD8F94DB6F}"/>
          </ac:spMkLst>
        </pc:spChg>
        <pc:spChg chg="del">
          <ac:chgData name="Trang Ha" userId="270efafb50020bd6" providerId="LiveId" clId="{B95C2C18-3E01-4E1A-804F-6079784A3449}" dt="2022-07-27T11:18:43.925" v="13" actId="478"/>
          <ac:spMkLst>
            <pc:docMk/>
            <pc:sldMk cId="2365650238" sldId="258"/>
            <ac:spMk id="38" creationId="{560A0534-C96F-CE74-7AD4-FC1B2E232891}"/>
          </ac:spMkLst>
        </pc:spChg>
        <pc:spChg chg="del">
          <ac:chgData name="Trang Ha" userId="270efafb50020bd6" providerId="LiveId" clId="{B95C2C18-3E01-4E1A-804F-6079784A3449}" dt="2022-07-27T11:18:35.764" v="10" actId="478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40" creationId="{88C23D38-0678-3786-1980-77BB29E9990B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5" creationId="{D78BC05C-7EA9-16B0-AD61-6F7E9F883BDE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6" creationId="{8D496FF0-1371-21B3-15E8-2AE7693934D7}"/>
          </ac:spMkLst>
        </pc:spChg>
        <pc:spChg chg="add del mod">
          <ac:chgData name="Trang Ha" userId="270efafb50020bd6" providerId="LiveId" clId="{B95C2C18-3E01-4E1A-804F-6079784A3449}" dt="2022-07-27T16:01:17.171" v="137" actId="478"/>
          <ac:spMkLst>
            <pc:docMk/>
            <pc:sldMk cId="2365650238" sldId="258"/>
            <ac:spMk id="47" creationId="{2614B9D6-114C-8C6F-C5F0-53C5F100D9A7}"/>
          </ac:spMkLst>
        </pc:spChg>
        <pc:spChg chg="add del mod">
          <ac:chgData name="Trang Ha" userId="270efafb50020bd6" providerId="LiveId" clId="{B95C2C18-3E01-4E1A-804F-6079784A3449}" dt="2022-07-27T16:01:40.880" v="143" actId="478"/>
          <ac:spMkLst>
            <pc:docMk/>
            <pc:sldMk cId="2365650238" sldId="258"/>
            <ac:spMk id="51" creationId="{A8DE2BC9-1DB2-C54C-1058-452B8AE14515}"/>
          </ac:spMkLst>
        </pc:spChg>
        <pc:picChg chg="add del mod modCrop">
          <ac:chgData name="Trang Ha" userId="270efafb50020bd6" providerId="LiveId" clId="{B95C2C18-3E01-4E1A-804F-6079784A3449}" dt="2022-07-27T16:00:11.488" v="128"/>
          <ac:picMkLst>
            <pc:docMk/>
            <pc:sldMk cId="2365650238" sldId="258"/>
            <ac:picMk id="10" creationId="{CE31B4E2-EF14-0DBC-8D7F-BCF6AB1F6136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1" creationId="{63D2B43A-1612-885B-2B23-F83C0925DE80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2" creationId="{125085AF-293E-C6A3-156E-5AE1A7637D3B}"/>
          </ac:picMkLst>
        </pc:picChg>
        <pc:picChg chg="mod">
          <ac:chgData name="Trang Ha" userId="270efafb50020bd6" providerId="LiveId" clId="{B95C2C18-3E01-4E1A-804F-6079784A3449}" dt="2022-07-27T11:20:43.206" v="28"/>
          <ac:picMkLst>
            <pc:docMk/>
            <pc:sldMk cId="2365650238" sldId="258"/>
            <ac:picMk id="23" creationId="{30EA213D-2730-1A79-3D78-A40FAD191AC0}"/>
          </ac:picMkLst>
        </pc:picChg>
        <pc:picChg chg="mod">
          <ac:chgData name="Trang Ha" userId="270efafb50020bd6" providerId="LiveId" clId="{B95C2C18-3E01-4E1A-804F-6079784A3449}" dt="2022-07-27T15:59:35.523" v="126"/>
          <ac:picMkLst>
            <pc:docMk/>
            <pc:sldMk cId="2365650238" sldId="258"/>
            <ac:picMk id="41" creationId="{CB324836-4134-2943-E0EF-FABF37946AD7}"/>
          </ac:picMkLst>
        </pc:picChg>
        <pc:picChg chg="mod">
          <ac:chgData name="Trang Ha" userId="270efafb50020bd6" providerId="LiveId" clId="{B95C2C18-3E01-4E1A-804F-6079784A3449}" dt="2022-07-27T16:01:24.362" v="139" actId="1076"/>
          <ac:picMkLst>
            <pc:docMk/>
            <pc:sldMk cId="2365650238" sldId="258"/>
            <ac:picMk id="42" creationId="{132F2B3E-939F-23E1-0E4E-789B08F3D07F}"/>
          </ac:picMkLst>
        </pc:picChg>
        <pc:picChg chg="mod">
          <ac:chgData name="Trang Ha" userId="270efafb50020bd6" providerId="LiveId" clId="{B95C2C18-3E01-4E1A-804F-6079784A3449}" dt="2022-07-27T16:00:34.124" v="131"/>
          <ac:picMkLst>
            <pc:docMk/>
            <pc:sldMk cId="2365650238" sldId="258"/>
            <ac:picMk id="43" creationId="{E21DF0D7-4A79-4BA6-BBD2-25695106989D}"/>
          </ac:picMkLst>
        </pc:picChg>
        <pc:picChg chg="mod">
          <ac:chgData name="Trang Ha" userId="270efafb50020bd6" providerId="LiveId" clId="{B95C2C18-3E01-4E1A-804F-6079784A3449}" dt="2022-07-27T16:01:34.558" v="141" actId="1076"/>
          <ac:picMkLst>
            <pc:docMk/>
            <pc:sldMk cId="2365650238" sldId="258"/>
            <ac:picMk id="44" creationId="{C6B627B7-93B0-8024-AC5E-9B0B58615458}"/>
          </ac:picMkLst>
        </pc:picChg>
        <pc:picChg chg="del">
          <ac:chgData name="Trang Ha" userId="270efafb50020bd6" providerId="LiveId" clId="{B95C2C18-3E01-4E1A-804F-6079784A3449}" dt="2022-07-27T11:18:31.139" v="8" actId="478"/>
          <ac:picMkLst>
            <pc:docMk/>
            <pc:sldMk cId="2365650238" sldId="258"/>
            <ac:picMk id="48" creationId="{D8DE8AF6-C272-E0A1-2470-52E1C3219C2D}"/>
          </ac:picMkLst>
        </pc:picChg>
        <pc:picChg chg="del">
          <ac:chgData name="Trang Ha" userId="270efafb50020bd6" providerId="LiveId" clId="{B95C2C18-3E01-4E1A-804F-6079784A3449}" dt="2022-07-27T11:18:45.973" v="14" actId="478"/>
          <ac:picMkLst>
            <pc:docMk/>
            <pc:sldMk cId="2365650238" sldId="258"/>
            <ac:picMk id="49" creationId="{BC1E7638-E5A5-3E01-1CCE-3ECAF5A25653}"/>
          </ac:picMkLst>
        </pc:picChg>
        <pc:picChg chg="del">
          <ac:chgData name="Trang Ha" userId="270efafb50020bd6" providerId="LiveId" clId="{B95C2C18-3E01-4E1A-804F-6079784A3449}" dt="2022-07-27T11:18:33.633" v="9" actId="478"/>
          <ac:picMkLst>
            <pc:docMk/>
            <pc:sldMk cId="2365650238" sldId="258"/>
            <ac:picMk id="50" creationId="{D08BA38B-3961-EFF7-DE22-C279C37EA29D}"/>
          </ac:picMkLst>
        </pc:picChg>
      </pc:sldChg>
      <pc:sldChg chg="addSp delSp modSp mod delAnim modAnim">
        <pc:chgData name="Trang Ha" userId="270efafb50020bd6" providerId="LiveId" clId="{B95C2C18-3E01-4E1A-804F-6079784A3449}" dt="2022-07-27T22:22:16.627" v="815" actId="20577"/>
        <pc:sldMkLst>
          <pc:docMk/>
          <pc:sldMk cId="261207011" sldId="265"/>
        </pc:sldMkLst>
        <pc:spChg chg="mod">
          <ac:chgData name="Trang Ha" userId="270efafb50020bd6" providerId="LiveId" clId="{B95C2C18-3E01-4E1A-804F-6079784A3449}" dt="2022-07-27T22:14:57.237" v="741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B95C2C18-3E01-4E1A-804F-6079784A3449}" dt="2022-07-27T22:15:14.288" v="749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6" creationId="{10E90AC8-F70C-1A85-6C79-C1AE8145017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7" creationId="{046C0B6E-FBA0-249C-44D8-1A41EF1F424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21" creationId="{8D5C8422-3E05-5D81-A15E-47ED50E4F661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6" creationId="{2FE17A94-6637-270C-1081-1869680FE13E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7" creationId="{EC309D21-E2CA-72AC-0F48-73DDABA03E2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1" creationId="{1BBA7C4C-5EA0-53C9-F0B4-BDCDAE1C472E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2" creationId="{8E5E9EE2-9FC3-FB1A-2D93-ECFE341A7CF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3" creationId="{D167C608-9A78-44B2-8CFC-BFC55F352BFA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4" creationId="{8CE632E0-8609-7478-BBF4-6D2915032BE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5" creationId="{42E15201-612A-4182-5EDC-8EB38DFC845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6" creationId="{1D6BFD00-4329-C811-4349-4880BF208694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7" creationId="{3A76C68A-2E86-617A-FD27-6DD8ECCC31BD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8" creationId="{062705AF-9141-C90D-9646-ACB6AE913CD7}"/>
          </ac:spMkLst>
        </pc:spChg>
        <pc:spChg chg="add mod">
          <ac:chgData name="Trang Ha" userId="270efafb50020bd6" providerId="LiveId" clId="{B95C2C18-3E01-4E1A-804F-6079784A3449}" dt="2022-07-27T22:00:50.033" v="467" actId="571"/>
          <ac:spMkLst>
            <pc:docMk/>
            <pc:sldMk cId="261207011" sldId="265"/>
            <ac:spMk id="40" creationId="{79F6C452-4D12-A936-E8EF-9999758BC135}"/>
          </ac:spMkLst>
        </pc:spChg>
        <pc:spChg chg="add mod">
          <ac:chgData name="Trang Ha" userId="270efafb50020bd6" providerId="LiveId" clId="{B95C2C18-3E01-4E1A-804F-6079784A3449}" dt="2022-07-27T22:00:55.828" v="469"/>
          <ac:spMkLst>
            <pc:docMk/>
            <pc:sldMk cId="261207011" sldId="265"/>
            <ac:spMk id="42" creationId="{F0D7F2BF-5187-9A97-05A2-FF1D9A1597A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3" creationId="{88516153-1B01-01E2-6898-CE6AFE43CBB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4" creationId="{1013A038-E9DB-A9E5-2430-EEFA16807DE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5" creationId="{25A4EED3-8F83-1160-17A1-BFD613D00865}"/>
          </ac:spMkLst>
        </pc:spChg>
        <pc:spChg chg="mod">
          <ac:chgData name="Trang Ha" userId="270efafb50020bd6" providerId="LiveId" clId="{B95C2C18-3E01-4E1A-804F-6079784A3449}" dt="2022-07-27T22:07:29.443" v="574" actId="20577"/>
          <ac:spMkLst>
            <pc:docMk/>
            <pc:sldMk cId="261207011" sldId="265"/>
            <ac:spMk id="48" creationId="{4A927252-14B5-56B4-1D39-437BFB35FCFA}"/>
          </ac:spMkLst>
        </pc:spChg>
        <pc:spChg chg="mod">
          <ac:chgData name="Trang Ha" userId="270efafb50020bd6" providerId="LiveId" clId="{B95C2C18-3E01-4E1A-804F-6079784A3449}" dt="2022-07-27T22:05:04.416" v="538"/>
          <ac:spMkLst>
            <pc:docMk/>
            <pc:sldMk cId="261207011" sldId="265"/>
            <ac:spMk id="49" creationId="{815AE848-2C82-A92B-CFDC-B3DA6CBFE24F}"/>
          </ac:spMkLst>
        </pc:spChg>
        <pc:spChg chg="mod">
          <ac:chgData name="Trang Ha" userId="270efafb50020bd6" providerId="LiveId" clId="{B95C2C18-3E01-4E1A-804F-6079784A3449}" dt="2022-07-27T22:05:16.068" v="541" actId="20577"/>
          <ac:spMkLst>
            <pc:docMk/>
            <pc:sldMk cId="261207011" sldId="265"/>
            <ac:spMk id="50" creationId="{D59165AB-538F-11A1-1215-FA85D0226C4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2" creationId="{1EE824D3-64DA-45F7-5C0F-3737F41B7E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3" creationId="{613FF013-DE31-3E62-6CCB-77ACC09C175B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4" creationId="{FB7FA64F-5997-0C95-26C6-88CD46A4E47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5" creationId="{1A03B3B3-28F3-B812-92CA-99CAED814156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63" creationId="{489C2B30-5E76-9DA4-194A-A4E03689C53E}"/>
          </ac:spMkLst>
        </pc:spChg>
        <pc:spChg chg="add del mod">
          <ac:chgData name="Trang Ha" userId="270efafb50020bd6" providerId="LiveId" clId="{B95C2C18-3E01-4E1A-804F-6079784A3449}" dt="2022-07-27T22:19:39.427" v="787" actId="478"/>
          <ac:spMkLst>
            <pc:docMk/>
            <pc:sldMk cId="261207011" sldId="265"/>
            <ac:spMk id="64" creationId="{29E79C81-3FD1-72CB-E0E3-2AD69D1C3D04}"/>
          </ac:spMkLst>
        </pc:spChg>
        <pc:spChg chg="add mod">
          <ac:chgData name="Trang Ha" userId="270efafb50020bd6" providerId="LiveId" clId="{B95C2C18-3E01-4E1A-804F-6079784A3449}" dt="2022-07-27T22:20:49.078" v="800" actId="103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8" creationId="{8707B2FC-0BE2-C117-714B-FD6B3E004087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9" creationId="{DA8FEB53-5CF1-AA3F-3366-53EDBD42D9C3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0" creationId="{3BCD2EDC-92BD-698A-9CB8-EBDB660D48A8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1" creationId="{2809B91B-8B7A-FF4A-C1AB-FC71AB40EE9C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2" creationId="{914229D8-F3EA-D4BC-6A98-C7248780C636}"/>
          </ac:spMkLst>
        </pc:spChg>
        <pc:spChg chg="add mod">
          <ac:chgData name="Trang Ha" userId="270efafb50020bd6" providerId="LiveId" clId="{B95C2C18-3E01-4E1A-804F-6079784A3449}" dt="2022-07-27T22:21:37.542" v="805" actId="20577"/>
          <ac:spMkLst>
            <pc:docMk/>
            <pc:sldMk cId="261207011" sldId="265"/>
            <ac:spMk id="73" creationId="{442CA862-6CC4-A65F-AD7E-5E2BB6E86617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4" creationId="{ADA9A910-F351-1C94-2D41-3411E98A24A8}"/>
          </ac:spMkLst>
        </pc:spChg>
        <pc:spChg chg="add mod">
          <ac:chgData name="Trang Ha" userId="270efafb50020bd6" providerId="LiveId" clId="{B95C2C18-3E01-4E1A-804F-6079784A3449}" dt="2022-07-27T22:21:41.699" v="809" actId="20577"/>
          <ac:spMkLst>
            <pc:docMk/>
            <pc:sldMk cId="261207011" sldId="265"/>
            <ac:spMk id="75" creationId="{4F86ACAF-C717-BAE7-01C3-3EC6D05AD2FE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6" creationId="{A178530A-3831-1860-D095-10E340D4DC89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7" creationId="{2CDD755A-1C25-941A-3289-6AA6D519401F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8" creationId="{3A84A4A3-77E3-BDFC-7F9B-19A0DDCFAB7B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9" creationId="{E30EBF10-D813-2F93-A3DA-AA2A6E229E73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0" creationId="{EB398833-9FEB-C343-269B-31A0DEDDF29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1" creationId="{C4C8ECA7-C063-4B05-AEB7-3B026C21D96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2" creationId="{1B158688-8199-64ED-E383-7395A2B045E7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3" creationId="{3011EC43-4A44-B70B-86A6-5D0BB0062518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4" creationId="{9D6DE052-A285-C54D-3B01-B6609C8A578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5" creationId="{0E2B2E4A-DEBF-2D48-F006-52AEA47BB99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6" creationId="{F43A8E9A-5B5C-67F8-97AC-207CF46B8476}"/>
          </ac:spMkLst>
        </pc:spChg>
        <pc:spChg chg="mod">
          <ac:chgData name="Trang Ha" userId="270efafb50020bd6" providerId="LiveId" clId="{B95C2C18-3E01-4E1A-804F-6079784A3449}" dt="2022-07-27T22:22:16.627" v="815" actId="20577"/>
          <ac:spMkLst>
            <pc:docMk/>
            <pc:sldMk cId="261207011" sldId="265"/>
            <ac:spMk id="108" creationId="{046CAE86-00A5-0361-1E35-80291CEA3329}"/>
          </ac:spMkLst>
        </pc:spChg>
        <pc:grpChg chg="add del mod">
          <ac:chgData name="Trang Ha" userId="270efafb50020bd6" providerId="LiveId" clId="{B95C2C18-3E01-4E1A-804F-6079784A3449}" dt="2022-07-27T22:14:48.760" v="732" actId="478"/>
          <ac:grpSpMkLst>
            <pc:docMk/>
            <pc:sldMk cId="261207011" sldId="265"/>
            <ac:grpSpMk id="46" creationId="{6DE335A7-425E-38BF-9249-1F9FBDC82DE3}"/>
          </ac:grpSpMkLst>
        </pc:grpChg>
        <pc:grpChg chg="mod">
          <ac:chgData name="Trang Ha" userId="270efafb50020bd6" providerId="LiveId" clId="{B95C2C18-3E01-4E1A-804F-6079784A3449}" dt="2022-07-27T22:05:04.416" v="538"/>
          <ac:grpSpMkLst>
            <pc:docMk/>
            <pc:sldMk cId="261207011" sldId="265"/>
            <ac:grpSpMk id="47" creationId="{539CA801-0EA6-1E51-25D4-D66CAD58E23D}"/>
          </ac:grpSpMkLst>
        </pc:grpChg>
        <pc:picChg chg="add del mod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3" creationId="{AA1A6A79-5345-BD2C-42F2-51561F2F6415}"/>
          </ac:picMkLst>
        </pc:picChg>
        <pc:picChg chg="add del mod modCrop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5" creationId="{A7E19B19-8B13-63C8-CA3B-263F40BA8B9A}"/>
          </ac:picMkLst>
        </pc:picChg>
        <pc:picChg chg="add del mod modCrop">
          <ac:chgData name="Trang Ha" userId="270efafb50020bd6" providerId="LiveId" clId="{B95C2C18-3E01-4E1A-804F-6079784A3449}" dt="2022-07-27T22:16:05.108" v="751" actId="478"/>
          <ac:picMkLst>
            <pc:docMk/>
            <pc:sldMk cId="261207011" sldId="265"/>
            <ac:picMk id="19" creationId="{61596C16-24E1-ED2F-B15B-E519183BEF6A}"/>
          </ac:picMkLst>
        </pc:picChg>
        <pc:picChg chg="del">
          <ac:chgData name="Trang Ha" userId="270efafb50020bd6" providerId="LiveId" clId="{B95C2C18-3E01-4E1A-804F-6079784A3449}" dt="2022-07-27T21:55:43.052" v="416" actId="478"/>
          <ac:picMkLst>
            <pc:docMk/>
            <pc:sldMk cId="261207011" sldId="265"/>
            <ac:picMk id="20" creationId="{D8DFCFEE-BFB9-782E-99C6-F88E0E9E2A47}"/>
          </ac:picMkLst>
        </pc:picChg>
        <pc:picChg chg="add mod modCrop">
          <ac:chgData name="Trang Ha" userId="270efafb50020bd6" providerId="LiveId" clId="{B95C2C18-3E01-4E1A-804F-6079784A3449}" dt="2022-07-27T22:20:00.868" v="791" actId="1076"/>
          <ac:picMkLst>
            <pc:docMk/>
            <pc:sldMk cId="261207011" sldId="265"/>
            <ac:picMk id="23" creationId="{F2C35E3B-EC98-DDCE-E987-22BF814A97F4}"/>
          </ac:picMkLst>
        </pc:picChg>
        <pc:picChg chg="add mod modCrop">
          <ac:chgData name="Trang Ha" userId="270efafb50020bd6" providerId="LiveId" clId="{B95C2C18-3E01-4E1A-804F-6079784A3449}" dt="2022-07-27T22:17:18.022" v="761" actId="1076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B95C2C18-3E01-4E1A-804F-6079784A3449}" dt="2022-07-27T22:00:50.033" v="467" actId="571"/>
          <ac:picMkLst>
            <pc:docMk/>
            <pc:sldMk cId="261207011" sldId="265"/>
            <ac:picMk id="39" creationId="{3816FA3B-1DEE-C1FC-B143-334D2346C8B1}"/>
          </ac:picMkLst>
        </pc:picChg>
        <pc:picChg chg="add mod">
          <ac:chgData name="Trang Ha" userId="270efafb50020bd6" providerId="LiveId" clId="{B95C2C18-3E01-4E1A-804F-6079784A3449}" dt="2022-07-27T22:00:55.828" v="469"/>
          <ac:picMkLst>
            <pc:docMk/>
            <pc:sldMk cId="261207011" sldId="265"/>
            <ac:picMk id="41" creationId="{36716267-AA2D-9382-63F3-1C039E784634}"/>
          </ac:picMkLst>
        </pc:picChg>
        <pc:picChg chg="add mod">
          <ac:chgData name="Trang Ha" userId="270efafb50020bd6" providerId="LiveId" clId="{B95C2C18-3E01-4E1A-804F-6079784A3449}" dt="2022-07-27T22:21:06.807" v="802" actId="571"/>
          <ac:picMkLst>
            <pc:docMk/>
            <pc:sldMk cId="261207011" sldId="265"/>
            <ac:picMk id="67" creationId="{81870A7D-5E15-2686-32C9-BDA432FBF0FF}"/>
          </ac:picMkLst>
        </pc:picChg>
      </pc:sldChg>
      <pc:sldChg chg="del">
        <pc:chgData name="Trang Ha" userId="270efafb50020bd6" providerId="LiveId" clId="{B95C2C18-3E01-4E1A-804F-6079784A3449}" dt="2022-07-27T22:30:16.538" v="876" actId="2696"/>
        <pc:sldMkLst>
          <pc:docMk/>
          <pc:sldMk cId="340795945" sldId="266"/>
        </pc:sldMkLst>
      </pc:sldChg>
      <pc:sldChg chg="del">
        <pc:chgData name="Trang Ha" userId="270efafb50020bd6" providerId="LiveId" clId="{B95C2C18-3E01-4E1A-804F-6079784A3449}" dt="2022-07-27T22:35:38.745" v="1132" actId="2696"/>
        <pc:sldMkLst>
          <pc:docMk/>
          <pc:sldMk cId="2779256375" sldId="267"/>
        </pc:sldMkLst>
      </pc:sldChg>
      <pc:sldChg chg="del">
        <pc:chgData name="Trang Ha" userId="270efafb50020bd6" providerId="LiveId" clId="{B95C2C18-3E01-4E1A-804F-6079784A3449}" dt="2022-07-27T22:30:20.359" v="877" actId="2696"/>
        <pc:sldMkLst>
          <pc:docMk/>
          <pc:sldMk cId="3217625673" sldId="268"/>
        </pc:sldMkLst>
      </pc:sldChg>
      <pc:sldChg chg="addSp delSp modSp mod">
        <pc:chgData name="Trang Ha" userId="270efafb50020bd6" providerId="LiveId" clId="{B95C2C18-3E01-4E1A-804F-6079784A3449}" dt="2022-07-27T21:48:00.201" v="385" actId="20577"/>
        <pc:sldMkLst>
          <pc:docMk/>
          <pc:sldMk cId="1727781939" sldId="270"/>
        </pc:sldMkLst>
        <pc:spChg chg="mod">
          <ac:chgData name="Trang Ha" userId="270efafb50020bd6" providerId="LiveId" clId="{B95C2C18-3E01-4E1A-804F-6079784A3449}" dt="2022-07-27T21:48:00.201" v="38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6:30:34.288" v="316" actId="20577"/>
          <ac:spMkLst>
            <pc:docMk/>
            <pc:sldMk cId="1727781939" sldId="270"/>
            <ac:spMk id="11" creationId="{00000000-0000-0000-0000-000000000000}"/>
          </ac:spMkLst>
        </pc:spChg>
        <pc:spChg chg="mod">
          <ac:chgData name="Trang Ha" userId="270efafb50020bd6" providerId="LiveId" clId="{B95C2C18-3E01-4E1A-804F-6079784A3449}" dt="2022-07-27T16:21:12.211" v="162" actId="20577"/>
          <ac:spMkLst>
            <pc:docMk/>
            <pc:sldMk cId="1727781939" sldId="270"/>
            <ac:spMk id="14" creationId="{CE6B7E84-CEBE-175D-F644-7437A73CCF3F}"/>
          </ac:spMkLst>
        </pc:spChg>
        <pc:spChg chg="mod">
          <ac:chgData name="Trang Ha" userId="270efafb50020bd6" providerId="LiveId" clId="{B95C2C18-3E01-4E1A-804F-6079784A3449}" dt="2022-07-27T16:24:17.450" v="225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B95C2C18-3E01-4E1A-804F-6079784A3449}" dt="2022-07-27T21:45:25.582" v="371" actId="1076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B95C2C18-3E01-4E1A-804F-6079784A3449}" dt="2022-07-27T21:45:36.509" v="372" actId="1076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B95C2C18-3E01-4E1A-804F-6079784A3449}" dt="2022-07-27T21:45:51.558" v="374" actId="1076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B95C2C18-3E01-4E1A-804F-6079784A3449}" dt="2022-07-27T21:46:40.808" v="381" actId="103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B95C2C18-3E01-4E1A-804F-6079784A3449}" dt="2022-07-27T21:47:09.831" v="383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B95C2C18-3E01-4E1A-804F-6079784A3449}" dt="2022-07-27T21:46:25.538" v="378" actId="107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B95C2C18-3E01-4E1A-804F-6079784A3449}" dt="2022-07-27T16:23:20.410" v="20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B95C2C18-3E01-4E1A-804F-6079784A3449}" dt="2022-07-27T16:24:23.252" v="227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B95C2C18-3E01-4E1A-804F-6079784A3449}" dt="2022-07-27T16:25:03.637" v="24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B95C2C18-3E01-4E1A-804F-6079784A3449}" dt="2022-07-27T16:25:43.399" v="262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B95C2C18-3E01-4E1A-804F-6079784A3449}" dt="2022-07-27T16:26:40.870" v="282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B95C2C18-3E01-4E1A-804F-6079784A3449}" dt="2022-07-27T16:27:42.485" v="301" actId="20577"/>
          <ac:spMkLst>
            <pc:docMk/>
            <pc:sldMk cId="1727781939" sldId="270"/>
            <ac:spMk id="36" creationId="{ADC64E5B-A384-A730-BD89-FEA1E29F2F92}"/>
          </ac:spMkLst>
        </pc:spChg>
        <pc:picChg chg="add mod ord">
          <ac:chgData name="Trang Ha" userId="270efafb50020bd6" providerId="LiveId" clId="{B95C2C18-3E01-4E1A-804F-6079784A3449}" dt="2022-07-27T21:46:53.081" v="382" actId="1037"/>
          <ac:picMkLst>
            <pc:docMk/>
            <pc:sldMk cId="1727781939" sldId="270"/>
            <ac:picMk id="10" creationId="{E0FA8133-F975-DA37-C4FD-5D5AD11DCA5B}"/>
          </ac:picMkLst>
        </pc:picChg>
        <pc:picChg chg="del">
          <ac:chgData name="Trang Ha" userId="270efafb50020bd6" providerId="LiveId" clId="{B95C2C18-3E01-4E1A-804F-6079784A3449}" dt="2022-07-27T16:20:34.070" v="156" actId="478"/>
          <ac:picMkLst>
            <pc:docMk/>
            <pc:sldMk cId="1727781939" sldId="270"/>
            <ac:picMk id="21" creationId="{19D41661-588D-9DF8-1C82-34B4E68CAD1A}"/>
          </ac:picMkLst>
        </pc:picChg>
      </pc:sldChg>
      <pc:sldChg chg="addSp delSp modSp mod delAnim modAnim">
        <pc:chgData name="Trang Ha" userId="270efafb50020bd6" providerId="LiveId" clId="{B95C2C18-3E01-4E1A-804F-6079784A3449}" dt="2022-07-27T21:53:48.281" v="415"/>
        <pc:sldMkLst>
          <pc:docMk/>
          <pc:sldMk cId="2893097710" sldId="271"/>
        </pc:sldMkLst>
        <pc:spChg chg="add mod">
          <ac:chgData name="Trang Ha" userId="270efafb50020bd6" providerId="LiveId" clId="{B95C2C18-3E01-4E1A-804F-6079784A3449}" dt="2022-07-27T21:51:22.562" v="399" actId="1076"/>
          <ac:spMkLst>
            <pc:docMk/>
            <pc:sldMk cId="2893097710" sldId="271"/>
            <ac:spMk id="16" creationId="{F3CB54CE-2E39-1680-20D9-C655FC876D47}"/>
          </ac:spMkLst>
        </pc:spChg>
        <pc:spChg chg="add mod">
          <ac:chgData name="Trang Ha" userId="270efafb50020bd6" providerId="LiveId" clId="{B95C2C18-3E01-4E1A-804F-6079784A3449}" dt="2022-07-27T21:51:35.155" v="402" actId="1076"/>
          <ac:spMkLst>
            <pc:docMk/>
            <pc:sldMk cId="2893097710" sldId="271"/>
            <ac:spMk id="17" creationId="{74BF2737-6551-8BF9-72DD-605AE5C4CEDB}"/>
          </ac:spMkLst>
        </pc:spChg>
        <pc:spChg chg="del mod">
          <ac:chgData name="Trang Ha" userId="270efafb50020bd6" providerId="LiveId" clId="{B95C2C18-3E01-4E1A-804F-6079784A3449}" dt="2022-07-27T21:51:26.412" v="400" actId="21"/>
          <ac:spMkLst>
            <pc:docMk/>
            <pc:sldMk cId="2893097710" sldId="271"/>
            <ac:spMk id="19" creationId="{86B587D7-C6B8-8407-346C-4E60B99B42FF}"/>
          </ac:spMkLst>
        </pc:spChg>
        <pc:spChg chg="add mod">
          <ac:chgData name="Trang Ha" userId="270efafb50020bd6" providerId="LiveId" clId="{B95C2C18-3E01-4E1A-804F-6079784A3449}" dt="2022-07-27T21:51:55.230" v="405" actId="1076"/>
          <ac:spMkLst>
            <pc:docMk/>
            <pc:sldMk cId="2893097710" sldId="271"/>
            <ac:spMk id="20" creationId="{2A1F1F22-05D2-2F28-B59A-384CB0F66ACA}"/>
          </ac:spMkLst>
        </pc:spChg>
        <pc:spChg chg="add mod">
          <ac:chgData name="Trang Ha" userId="270efafb50020bd6" providerId="LiveId" clId="{B95C2C18-3E01-4E1A-804F-6079784A3449}" dt="2022-07-27T21:53:00.551" v="413" actId="1076"/>
          <ac:spMkLst>
            <pc:docMk/>
            <pc:sldMk cId="2893097710" sldId="271"/>
            <ac:spMk id="21" creationId="{A7FFC59C-0BC5-5BD4-DE9A-DC3042DB9AB0}"/>
          </ac:spMkLst>
        </pc:spChg>
        <pc:spChg chg="del mod">
          <ac:chgData name="Trang Ha" userId="270efafb50020bd6" providerId="LiveId" clId="{B95C2C18-3E01-4E1A-804F-6079784A3449}" dt="2022-07-27T21:51:12.446" v="397" actId="21"/>
          <ac:spMkLst>
            <pc:docMk/>
            <pc:sldMk cId="2893097710" sldId="271"/>
            <ac:spMk id="28" creationId="{1933C807-AD59-96B6-D6F0-696C91EE4CF5}"/>
          </ac:spMkLst>
        </pc:spChg>
        <pc:spChg chg="del mod">
          <ac:chgData name="Trang Ha" userId="270efafb50020bd6" providerId="LiveId" clId="{B95C2C18-3E01-4E1A-804F-6079784A3449}" dt="2022-07-27T21:51:40.090" v="403" actId="21"/>
          <ac:spMkLst>
            <pc:docMk/>
            <pc:sldMk cId="2893097710" sldId="271"/>
            <ac:spMk id="29" creationId="{895135F2-6A2A-B65A-1D4E-638EEDE63AB6}"/>
          </ac:spMkLst>
        </pc:spChg>
        <pc:spChg chg="del mod">
          <ac:chgData name="Trang Ha" userId="270efafb50020bd6" providerId="LiveId" clId="{B95C2C18-3E01-4E1A-804F-6079784A3449}" dt="2022-07-27T21:52:02.066" v="406" actId="21"/>
          <ac:spMkLst>
            <pc:docMk/>
            <pc:sldMk cId="2893097710" sldId="271"/>
            <ac:spMk id="32" creationId="{DB26D011-9AEE-E8F0-3FC3-C42D8D8291DE}"/>
          </ac:spMkLst>
        </pc:spChg>
        <pc:picChg chg="add mod">
          <ac:chgData name="Trang Ha" userId="270efafb50020bd6" providerId="LiveId" clId="{B95C2C18-3E01-4E1A-804F-6079784A3449}" dt="2022-07-27T21:51:06.188" v="395" actId="1076"/>
          <ac:picMkLst>
            <pc:docMk/>
            <pc:sldMk cId="2893097710" sldId="271"/>
            <ac:picMk id="10" creationId="{AA306EC4-9791-2F56-9811-67DEC2E1FBDE}"/>
          </ac:picMkLst>
        </pc:picChg>
        <pc:picChg chg="del mod">
          <ac:chgData name="Trang Ha" userId="270efafb50020bd6" providerId="LiveId" clId="{B95C2C18-3E01-4E1A-804F-6079784A3449}" dt="2022-07-27T21:48:26.024" v="392" actId="478"/>
          <ac:picMkLst>
            <pc:docMk/>
            <pc:sldMk cId="2893097710" sldId="271"/>
            <ac:picMk id="18" creationId="{8BF12B24-A01D-0DFC-ABB5-0E6676E62E98}"/>
          </ac:picMkLst>
        </pc:picChg>
      </pc:sldChg>
      <pc:sldChg chg="delSp modSp del mod">
        <pc:chgData name="Trang Ha" userId="270efafb50020bd6" providerId="LiveId" clId="{B95C2C18-3E01-4E1A-804F-6079784A3449}" dt="2022-07-27T22:22:25.139" v="816" actId="2696"/>
        <pc:sldMkLst>
          <pc:docMk/>
          <pc:sldMk cId="1421230677" sldId="272"/>
        </pc:sldMkLst>
        <pc:spChg chg="mod">
          <ac:chgData name="Trang Ha" userId="270efafb50020bd6" providerId="LiveId" clId="{B95C2C18-3E01-4E1A-804F-6079784A3449}" dt="2022-07-27T22:04:34.856" v="537" actId="1035"/>
          <ac:spMkLst>
            <pc:docMk/>
            <pc:sldMk cId="1421230677" sldId="272"/>
            <ac:spMk id="15" creationId="{9CDD8D35-450C-BB98-F788-B91E97BEBC7C}"/>
          </ac:spMkLst>
        </pc:spChg>
        <pc:spChg chg="mod">
          <ac:chgData name="Trang Ha" userId="270efafb50020bd6" providerId="LiveId" clId="{B95C2C18-3E01-4E1A-804F-6079784A3449}" dt="2022-07-27T22:04:26.367" v="534" actId="1076"/>
          <ac:spMkLst>
            <pc:docMk/>
            <pc:sldMk cId="1421230677" sldId="272"/>
            <ac:spMk id="31" creationId="{20150C77-581A-ABFF-C442-C558DC742E2F}"/>
          </ac:spMkLst>
        </pc:spChg>
        <pc:spChg chg="mod">
          <ac:chgData name="Trang Ha" userId="270efafb50020bd6" providerId="LiveId" clId="{B95C2C18-3E01-4E1A-804F-6079784A3449}" dt="2022-07-27T22:04:21.590" v="533" actId="1076"/>
          <ac:spMkLst>
            <pc:docMk/>
            <pc:sldMk cId="1421230677" sldId="272"/>
            <ac:spMk id="32" creationId="{08C49144-C02E-D740-353D-3CB655EA2800}"/>
          </ac:spMkLst>
        </pc:spChg>
        <pc:spChg chg="mod">
          <ac:chgData name="Trang Ha" userId="270efafb50020bd6" providerId="LiveId" clId="{B95C2C18-3E01-4E1A-804F-6079784A3449}" dt="2022-07-27T22:04:15.374" v="532" actId="1076"/>
          <ac:spMkLst>
            <pc:docMk/>
            <pc:sldMk cId="1421230677" sldId="272"/>
            <ac:spMk id="33" creationId="{FA2D9A1E-61FF-E57C-F702-33B68BBA9AD5}"/>
          </ac:spMkLst>
        </pc:spChg>
        <pc:spChg chg="mod">
          <ac:chgData name="Trang Ha" userId="270efafb50020bd6" providerId="LiveId" clId="{B95C2C18-3E01-4E1A-804F-6079784A3449}" dt="2022-07-27T22:11:45.642" v="613" actId="20577"/>
          <ac:spMkLst>
            <pc:docMk/>
            <pc:sldMk cId="1421230677" sldId="272"/>
            <ac:spMk id="108" creationId="{046CAE86-00A5-0361-1E35-80291CEA3329}"/>
          </ac:spMkLst>
        </pc:spChg>
        <pc:picChg chg="mod">
          <ac:chgData name="Trang Ha" userId="270efafb50020bd6" providerId="LiveId" clId="{B95C2C18-3E01-4E1A-804F-6079784A3449}" dt="2022-07-27T22:04:30.043" v="535" actId="1076"/>
          <ac:picMkLst>
            <pc:docMk/>
            <pc:sldMk cId="1421230677" sldId="272"/>
            <ac:picMk id="13" creationId="{074675B5-8370-8E36-4045-ACC1BFE49F4C}"/>
          </ac:picMkLst>
        </pc:picChg>
        <pc:picChg chg="del mod">
          <ac:chgData name="Trang Ha" userId="270efafb50020bd6" providerId="LiveId" clId="{B95C2C18-3E01-4E1A-804F-6079784A3449}" dt="2022-07-27T22:03:30.831" v="529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mod addAnim delAnim modAnim">
        <pc:chgData name="Trang Ha" userId="270efafb50020bd6" providerId="LiveId" clId="{B95C2C18-3E01-4E1A-804F-6079784A3449}" dt="2022-07-27T22:35:56.964" v="1138" actId="1076"/>
        <pc:sldMkLst>
          <pc:docMk/>
          <pc:sldMk cId="3893718582" sldId="273"/>
        </pc:sldMkLst>
        <pc:spChg chg="mod">
          <ac:chgData name="Trang Ha" userId="270efafb50020bd6" providerId="LiveId" clId="{B95C2C18-3E01-4E1A-804F-6079784A3449}" dt="2022-07-27T22:24:37.571" v="820" actId="20577"/>
          <ac:spMkLst>
            <pc:docMk/>
            <pc:sldMk cId="3893718582" sldId="273"/>
            <ac:spMk id="9" creationId="{00000000-0000-0000-0000-000000000000}"/>
          </ac:spMkLst>
        </pc:spChg>
        <pc:spChg chg="del topLvl">
          <ac:chgData name="Trang Ha" userId="270efafb50020bd6" providerId="LiveId" clId="{B95C2C18-3E01-4E1A-804F-6079784A3449}" dt="2022-07-27T22:24:34.215" v="818" actId="478"/>
          <ac:spMkLst>
            <pc:docMk/>
            <pc:sldMk cId="3893718582" sldId="273"/>
            <ac:spMk id="11" creationId="{00000000-0000-0000-0000-000000000000}"/>
          </ac:spMkLst>
        </pc:spChg>
        <pc:spChg chg="add mod">
          <ac:chgData name="Trang Ha" userId="270efafb50020bd6" providerId="LiveId" clId="{B95C2C18-3E01-4E1A-804F-6079784A3449}" dt="2022-07-27T22:35:56.964" v="1138" actId="1076"/>
          <ac:spMkLst>
            <pc:docMk/>
            <pc:sldMk cId="3893718582" sldId="273"/>
            <ac:spMk id="15" creationId="{8C0B9D84-544B-8E9A-898B-97985961B7D8}"/>
          </ac:spMkLst>
        </pc:spChg>
        <pc:spChg chg="add mod">
          <ac:chgData name="Trang Ha" userId="270efafb50020bd6" providerId="LiveId" clId="{B95C2C18-3E01-4E1A-804F-6079784A3449}" dt="2022-07-27T22:35:47.639" v="1135" actId="14100"/>
          <ac:spMkLst>
            <pc:docMk/>
            <pc:sldMk cId="3893718582" sldId="273"/>
            <ac:spMk id="19" creationId="{2FA569B8-EB6F-7F5A-65D3-32EB57BAB483}"/>
          </ac:spMkLst>
        </pc:spChg>
        <pc:spChg chg="mod">
          <ac:chgData name="Trang Ha" userId="270efafb50020bd6" providerId="LiveId" clId="{B95C2C18-3E01-4E1A-804F-6079784A3449}" dt="2022-07-27T22:25:54.789" v="827" actId="20577"/>
          <ac:spMkLst>
            <pc:docMk/>
            <pc:sldMk cId="3893718582" sldId="273"/>
            <ac:spMk id="108" creationId="{046CAE86-00A5-0361-1E35-80291CEA3329}"/>
          </ac:spMkLst>
        </pc:spChg>
        <pc:grpChg chg="mod topLvl">
          <ac:chgData name="Trang Ha" userId="270efafb50020bd6" providerId="LiveId" clId="{B95C2C18-3E01-4E1A-804F-6079784A3449}" dt="2022-07-27T22:27:10.970" v="840" actId="1038"/>
          <ac:grpSpMkLst>
            <pc:docMk/>
            <pc:sldMk cId="3893718582" sldId="273"/>
            <ac:grpSpMk id="10" creationId="{00000000-0000-0000-0000-000000000000}"/>
          </ac:grpSpMkLst>
        </pc:grpChg>
        <pc:grpChg chg="del">
          <ac:chgData name="Trang Ha" userId="270efafb50020bd6" providerId="LiveId" clId="{B95C2C18-3E01-4E1A-804F-6079784A3449}" dt="2022-07-27T22:24:34.215" v="818" actId="478"/>
          <ac:grpSpMkLst>
            <pc:docMk/>
            <pc:sldMk cId="3893718582" sldId="273"/>
            <ac:grpSpMk id="12" creationId="{00000000-0000-0000-0000-000000000000}"/>
          </ac:grpSpMkLst>
        </pc:grpChg>
        <pc:picChg chg="add mod modCrop">
          <ac:chgData name="Trang Ha" userId="270efafb50020bd6" providerId="LiveId" clId="{B95C2C18-3E01-4E1A-804F-6079784A3449}" dt="2022-07-27T22:29:14.296" v="865" actId="732"/>
          <ac:picMkLst>
            <pc:docMk/>
            <pc:sldMk cId="3893718582" sldId="273"/>
            <ac:picMk id="13" creationId="{E2A29CE8-741F-1217-F72A-167FD4394598}"/>
          </ac:picMkLst>
        </pc:picChg>
        <pc:picChg chg="del">
          <ac:chgData name="Trang Ha" userId="270efafb50020bd6" providerId="LiveId" clId="{B95C2C18-3E01-4E1A-804F-6079784A3449}" dt="2022-07-27T22:24:26.205" v="817" actId="478"/>
          <ac:picMkLst>
            <pc:docMk/>
            <pc:sldMk cId="3893718582" sldId="273"/>
            <ac:picMk id="14" creationId="{F24AF8D0-4795-7BAD-DE2D-145D7A4CFAB7}"/>
          </ac:picMkLst>
        </pc:picChg>
        <pc:picChg chg="add del mod">
          <ac:chgData name="Trang Ha" userId="270efafb50020bd6" providerId="LiveId" clId="{B95C2C18-3E01-4E1A-804F-6079784A3449}" dt="2022-07-27T22:31:05.856" v="879" actId="478"/>
          <ac:picMkLst>
            <pc:docMk/>
            <pc:sldMk cId="3893718582" sldId="273"/>
            <ac:picMk id="17" creationId="{4C67EFAA-815D-CEDE-89D6-EB60A4CAA1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KHÁNH VĨNH YÊN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BẢNG NHÂN 8 (T1)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37519" y="1502913"/>
            <a:ext cx="13487400" cy="1283700"/>
            <a:chOff x="1342709" y="1943100"/>
            <a:chExt cx="13487400" cy="1283700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1964916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8 chấm tròn. Lần lượt lấy ra 1,2,3 tấm thẻ rồi nêu các phép nhân tương ứng: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C6B627B7-93B0-8024-AC5E-9B0B5861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653" t="48821" r="48668" b="45119"/>
          <a:stretch>
            <a:fillRect/>
          </a:stretch>
        </p:blipFill>
        <p:spPr>
          <a:xfrm>
            <a:off x="3033713" y="5502674"/>
            <a:ext cx="4953000" cy="304800"/>
          </a:xfrm>
          <a:custGeom>
            <a:avLst/>
            <a:gdLst>
              <a:gd name="connsiteX0" fmla="*/ 0 w 4953000"/>
              <a:gd name="connsiteY0" fmla="*/ 0 h 304800"/>
              <a:gd name="connsiteX1" fmla="*/ 4953000 w 4953000"/>
              <a:gd name="connsiteY1" fmla="*/ 0 h 304800"/>
              <a:gd name="connsiteX2" fmla="*/ 4953000 w 4953000"/>
              <a:gd name="connsiteY2" fmla="*/ 304800 h 304800"/>
              <a:gd name="connsiteX3" fmla="*/ 0 w 4953000"/>
              <a:gd name="connsiteY3" fmla="*/ 304800 h 304800"/>
              <a:gd name="connsiteX4" fmla="*/ 0 w 4953000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0" h="304800">
                <a:moveTo>
                  <a:pt x="0" y="0"/>
                </a:moveTo>
                <a:lnTo>
                  <a:pt x="4953000" y="0"/>
                </a:lnTo>
                <a:lnTo>
                  <a:pt x="49530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21DF0D7-4A79-4BA6-BBD2-2569510698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653" t="92088" r="48661" b="1851"/>
          <a:stretch>
            <a:fillRect/>
          </a:stretch>
        </p:blipFill>
        <p:spPr>
          <a:xfrm>
            <a:off x="3032919" y="7662405"/>
            <a:ext cx="4953794" cy="304800"/>
          </a:xfrm>
          <a:custGeom>
            <a:avLst/>
            <a:gdLst>
              <a:gd name="connsiteX0" fmla="*/ 0 w 4953794"/>
              <a:gd name="connsiteY0" fmla="*/ 0 h 304800"/>
              <a:gd name="connsiteX1" fmla="*/ 4953794 w 4953794"/>
              <a:gd name="connsiteY1" fmla="*/ 0 h 304800"/>
              <a:gd name="connsiteX2" fmla="*/ 4953794 w 4953794"/>
              <a:gd name="connsiteY2" fmla="*/ 304800 h 304800"/>
              <a:gd name="connsiteX3" fmla="*/ 0 w 4953794"/>
              <a:gd name="connsiteY3" fmla="*/ 304800 h 304800"/>
              <a:gd name="connsiteX4" fmla="*/ 0 w 4953794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794" h="304800">
                <a:moveTo>
                  <a:pt x="0" y="0"/>
                </a:moveTo>
                <a:lnTo>
                  <a:pt x="4953794" y="0"/>
                </a:lnTo>
                <a:lnTo>
                  <a:pt x="495379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2F2B3E-939F-23E1-0E4E-789B08F3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72798" y="3051837"/>
            <a:ext cx="10610850" cy="5029200"/>
          </a:xfrm>
          <a:custGeom>
            <a:avLst/>
            <a:gdLst>
              <a:gd name="connsiteX0" fmla="*/ 0 w 10610850"/>
              <a:gd name="connsiteY0" fmla="*/ 0 h 5029200"/>
              <a:gd name="connsiteX1" fmla="*/ 10610850 w 10610850"/>
              <a:gd name="connsiteY1" fmla="*/ 0 h 5029200"/>
              <a:gd name="connsiteX2" fmla="*/ 10610850 w 10610850"/>
              <a:gd name="connsiteY2" fmla="*/ 5029200 h 5029200"/>
              <a:gd name="connsiteX3" fmla="*/ 0 w 10610850"/>
              <a:gd name="connsiteY3" fmla="*/ 5029200 h 5029200"/>
              <a:gd name="connsiteX4" fmla="*/ 0 w 10610850"/>
              <a:gd name="connsiteY4" fmla="*/ 0 h 5029200"/>
              <a:gd name="connsiteX5" fmla="*/ 493755 w 10610850"/>
              <a:gd name="connsiteY5" fmla="*/ 2455284 h 5029200"/>
              <a:gd name="connsiteX6" fmla="*/ 493755 w 10610850"/>
              <a:gd name="connsiteY6" fmla="*/ 2760084 h 5029200"/>
              <a:gd name="connsiteX7" fmla="*/ 5446755 w 10610850"/>
              <a:gd name="connsiteY7" fmla="*/ 2760084 h 5029200"/>
              <a:gd name="connsiteX8" fmla="*/ 5446755 w 10610850"/>
              <a:gd name="connsiteY8" fmla="*/ 2455284 h 5029200"/>
              <a:gd name="connsiteX9" fmla="*/ 493755 w 10610850"/>
              <a:gd name="connsiteY9" fmla="*/ 2455284 h 5029200"/>
              <a:gd name="connsiteX10" fmla="*/ 493755 w 10610850"/>
              <a:gd name="connsiteY10" fmla="*/ 4631289 h 5029200"/>
              <a:gd name="connsiteX11" fmla="*/ 493755 w 10610850"/>
              <a:gd name="connsiteY11" fmla="*/ 4936089 h 5029200"/>
              <a:gd name="connsiteX12" fmla="*/ 5447549 w 10610850"/>
              <a:gd name="connsiteY12" fmla="*/ 4936089 h 5029200"/>
              <a:gd name="connsiteX13" fmla="*/ 5447549 w 10610850"/>
              <a:gd name="connsiteY13" fmla="*/ 4631289 h 5029200"/>
              <a:gd name="connsiteX14" fmla="*/ 493755 w 10610850"/>
              <a:gd name="connsiteY14" fmla="*/ 4631289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10850" h="5029200">
                <a:moveTo>
                  <a:pt x="0" y="0"/>
                </a:moveTo>
                <a:lnTo>
                  <a:pt x="10610850" y="0"/>
                </a:lnTo>
                <a:lnTo>
                  <a:pt x="10610850" y="5029200"/>
                </a:lnTo>
                <a:lnTo>
                  <a:pt x="0" y="5029200"/>
                </a:lnTo>
                <a:lnTo>
                  <a:pt x="0" y="0"/>
                </a:lnTo>
                <a:close/>
                <a:moveTo>
                  <a:pt x="493755" y="2455284"/>
                </a:moveTo>
                <a:lnTo>
                  <a:pt x="493755" y="2760084"/>
                </a:lnTo>
                <a:lnTo>
                  <a:pt x="5446755" y="2760084"/>
                </a:lnTo>
                <a:lnTo>
                  <a:pt x="5446755" y="2455284"/>
                </a:lnTo>
                <a:lnTo>
                  <a:pt x="493755" y="2455284"/>
                </a:lnTo>
                <a:close/>
                <a:moveTo>
                  <a:pt x="493755" y="4631289"/>
                </a:moveTo>
                <a:lnTo>
                  <a:pt x="493755" y="4936089"/>
                </a:lnTo>
                <a:lnTo>
                  <a:pt x="5447549" y="4936089"/>
                </a:lnTo>
                <a:lnTo>
                  <a:pt x="5447549" y="4631289"/>
                </a:lnTo>
                <a:lnTo>
                  <a:pt x="493755" y="4631289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DC56D7-460B-3B7E-05DF-D7988B557F48}"/>
              </a:ext>
            </a:extLst>
          </p:cNvPr>
          <p:cNvSpPr/>
          <p:nvPr/>
        </p:nvSpPr>
        <p:spPr>
          <a:xfrm>
            <a:off x="6409069" y="3322338"/>
            <a:ext cx="1356834" cy="367388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78BC05C-7EA9-16B0-AD61-6F7E9F883BDE}"/>
              </a:ext>
            </a:extLst>
          </p:cNvPr>
          <p:cNvSpPr/>
          <p:nvPr/>
        </p:nvSpPr>
        <p:spPr>
          <a:xfrm>
            <a:off x="6385719" y="4518362"/>
            <a:ext cx="1356834" cy="367388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496FF0-1371-21B3-15E8-2AE7693934D7}"/>
              </a:ext>
            </a:extLst>
          </p:cNvPr>
          <p:cNvSpPr/>
          <p:nvPr/>
        </p:nvSpPr>
        <p:spPr>
          <a:xfrm>
            <a:off x="6385719" y="6464112"/>
            <a:ext cx="1356834" cy="367388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FA8133-F975-DA37-C4FD-5D5AD11DC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739" y="3377534"/>
            <a:ext cx="6714801" cy="533899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37053" y="1813268"/>
            <a:ext cx="13487400" cy="1283700"/>
            <a:chOff x="1342709" y="1943100"/>
            <a:chExt cx="13487400" cy="1283700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1964916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8 chấm tròn. Lần lượt lấy ra 4, 5, 6, 7, 8, 9, 10 tấm thẻ rồi nêu các phép nhân tương ứng: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6B7E84-CEBE-175D-F644-7437A73CCF3F}"/>
              </a:ext>
            </a:extLst>
          </p:cNvPr>
          <p:cNvSpPr txBox="1"/>
          <p:nvPr/>
        </p:nvSpPr>
        <p:spPr>
          <a:xfrm>
            <a:off x="9059313" y="4038600"/>
            <a:ext cx="7231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FA29DF-303A-31A0-35FA-F6B774AD3830}"/>
              </a:ext>
            </a:extLst>
          </p:cNvPr>
          <p:cNvSpPr txBox="1"/>
          <p:nvPr/>
        </p:nvSpPr>
        <p:spPr>
          <a:xfrm>
            <a:off x="8123553" y="4185439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1C16E1-FADA-CF49-032E-797E34841D9A}"/>
              </a:ext>
            </a:extLst>
          </p:cNvPr>
          <p:cNvSpPr txBox="1"/>
          <p:nvPr/>
        </p:nvSpPr>
        <p:spPr>
          <a:xfrm>
            <a:off x="8086409" y="4859059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BF8B07-AFE8-4502-294E-AA60C64212AE}"/>
              </a:ext>
            </a:extLst>
          </p:cNvPr>
          <p:cNvSpPr txBox="1"/>
          <p:nvPr/>
        </p:nvSpPr>
        <p:spPr>
          <a:xfrm>
            <a:off x="8062119" y="5586235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4A1A6-708B-78EB-EAAC-817F13B4493C}"/>
              </a:ext>
            </a:extLst>
          </p:cNvPr>
          <p:cNvSpPr txBox="1"/>
          <p:nvPr/>
        </p:nvSpPr>
        <p:spPr>
          <a:xfrm>
            <a:off x="8062119" y="6230797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A72583-2612-0F6C-D5E5-5A564F3CF633}"/>
              </a:ext>
            </a:extLst>
          </p:cNvPr>
          <p:cNvSpPr txBox="1"/>
          <p:nvPr/>
        </p:nvSpPr>
        <p:spPr>
          <a:xfrm>
            <a:off x="8062119" y="6887838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608846-D12E-645C-B884-5C38DB886E17}"/>
              </a:ext>
            </a:extLst>
          </p:cNvPr>
          <p:cNvSpPr txBox="1"/>
          <p:nvPr/>
        </p:nvSpPr>
        <p:spPr>
          <a:xfrm>
            <a:off x="8198140" y="7644825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3A53A4-6DE9-C119-A401-C8B8C59B37C2}"/>
              </a:ext>
            </a:extLst>
          </p:cNvPr>
          <p:cNvSpPr/>
          <p:nvPr/>
        </p:nvSpPr>
        <p:spPr>
          <a:xfrm>
            <a:off x="9262976" y="3525978"/>
            <a:ext cx="3967077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7135A1-6EC0-4FD8-5E42-058796B7A108}"/>
              </a:ext>
            </a:extLst>
          </p:cNvPr>
          <p:cNvSpPr/>
          <p:nvPr/>
        </p:nvSpPr>
        <p:spPr>
          <a:xfrm>
            <a:off x="9267350" y="4189026"/>
            <a:ext cx="449580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5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7F558E-BEC9-C91F-D4A3-2EDB6343DE30}"/>
              </a:ext>
            </a:extLst>
          </p:cNvPr>
          <p:cNvSpPr/>
          <p:nvPr/>
        </p:nvSpPr>
        <p:spPr>
          <a:xfrm>
            <a:off x="9318588" y="4851477"/>
            <a:ext cx="493921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6 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8FE873-A9EA-61F9-F183-204F394BE0A4}"/>
              </a:ext>
            </a:extLst>
          </p:cNvPr>
          <p:cNvSpPr/>
          <p:nvPr/>
        </p:nvSpPr>
        <p:spPr>
          <a:xfrm>
            <a:off x="9262976" y="5587866"/>
            <a:ext cx="54332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7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FAE23B-5D07-EDF0-37AA-39644977C582}"/>
              </a:ext>
            </a:extLst>
          </p:cNvPr>
          <p:cNvSpPr/>
          <p:nvPr/>
        </p:nvSpPr>
        <p:spPr>
          <a:xfrm>
            <a:off x="9224335" y="6319925"/>
            <a:ext cx="59666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8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DF5667-A8D7-089E-6A7A-CB746421F759}"/>
              </a:ext>
            </a:extLst>
          </p:cNvPr>
          <p:cNvSpPr/>
          <p:nvPr/>
        </p:nvSpPr>
        <p:spPr>
          <a:xfrm>
            <a:off x="9351763" y="6969870"/>
            <a:ext cx="6346079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9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8+8+8+8+8+8+8+9+8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C64E5B-A384-A730-BD89-FEA1E29F2F92}"/>
              </a:ext>
            </a:extLst>
          </p:cNvPr>
          <p:cNvSpPr/>
          <p:nvPr/>
        </p:nvSpPr>
        <p:spPr>
          <a:xfrm>
            <a:off x="9383941" y="7644825"/>
            <a:ext cx="6744424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10 =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8+8+8+8+8+8+8+8+8+8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=70</a:t>
            </a:r>
          </a:p>
        </p:txBody>
      </p:sp>
    </p:spTree>
    <p:extLst>
      <p:ext uri="{BB962C8B-B14F-4D97-AF65-F5344CB8AC3E}">
        <p14:creationId xmlns:p14="http://schemas.microsoft.com/office/powerpoint/2010/main" val="17277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/>
      <p:bldP spid="29" grpId="0"/>
      <p:bldP spid="30" grpId="0"/>
      <p:bldP spid="31" grpId="0"/>
      <p:bldP spid="32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253" y="18132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306EC4-9791-2F56-9811-67DEC2E1F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9" y="2062943"/>
            <a:ext cx="15036622" cy="54812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CB54CE-2E39-1680-20D9-C655FC876D47}"/>
              </a:ext>
            </a:extLst>
          </p:cNvPr>
          <p:cNvSpPr/>
          <p:nvPr/>
        </p:nvSpPr>
        <p:spPr>
          <a:xfrm>
            <a:off x="2265693" y="5715000"/>
            <a:ext cx="2219866" cy="1045601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BF2737-6551-8BF9-72DD-605AE5C4CEDB}"/>
              </a:ext>
            </a:extLst>
          </p:cNvPr>
          <p:cNvSpPr/>
          <p:nvPr/>
        </p:nvSpPr>
        <p:spPr>
          <a:xfrm>
            <a:off x="2247157" y="4422551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1F1F22-05D2-2F28-B59A-384CB0F66ACA}"/>
              </a:ext>
            </a:extLst>
          </p:cNvPr>
          <p:cNvSpPr/>
          <p:nvPr/>
        </p:nvSpPr>
        <p:spPr>
          <a:xfrm>
            <a:off x="5947940" y="5714999"/>
            <a:ext cx="2219866" cy="1045601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FFC59C-0BC5-5BD4-DE9A-DC3042DB9AB0}"/>
              </a:ext>
            </a:extLst>
          </p:cNvPr>
          <p:cNvSpPr/>
          <p:nvPr/>
        </p:nvSpPr>
        <p:spPr>
          <a:xfrm>
            <a:off x="5768976" y="4422551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3268930" cy="681454"/>
            <a:chOff x="1470819" y="1943100"/>
            <a:chExt cx="32689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6212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nhẩm.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DBEC285-69A3-4616-CBAB-963F2779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56" y="2667000"/>
            <a:ext cx="12160119" cy="152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F09F07-5126-0987-2296-37AB5756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313" y="5105400"/>
            <a:ext cx="12578006" cy="242477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54D699C-AD3E-84A2-23DC-6332C942F13D}"/>
              </a:ext>
            </a:extLst>
          </p:cNvPr>
          <p:cNvGrpSpPr/>
          <p:nvPr/>
        </p:nvGrpSpPr>
        <p:grpSpPr>
          <a:xfrm>
            <a:off x="1280319" y="4423946"/>
            <a:ext cx="1590587" cy="681454"/>
            <a:chOff x="1470819" y="1943100"/>
            <a:chExt cx="1590587" cy="68145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335E6B7-AAC1-AE58-3A53-BD197CBEFAD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C1F7D5D-FF28-1643-204A-CCF1732B560F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BF470D-B6AA-4F10-834B-F3FBDF5AB2A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C684DA-71CC-093C-B582-6F7871F0D1F5}"/>
                </a:ext>
              </a:extLst>
            </p:cNvPr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FE65F2-480C-7FF3-B2D0-D8CBFB35B0B0}"/>
              </a:ext>
            </a:extLst>
          </p:cNvPr>
          <p:cNvSpPr txBox="1"/>
          <p:nvPr/>
        </p:nvSpPr>
        <p:spPr>
          <a:xfrm>
            <a:off x="3337719" y="2667000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2ED367-2D0E-F529-06B6-7E3216EBDBE3}"/>
              </a:ext>
            </a:extLst>
          </p:cNvPr>
          <p:cNvSpPr txBox="1"/>
          <p:nvPr/>
        </p:nvSpPr>
        <p:spPr>
          <a:xfrm>
            <a:off x="3333955" y="3271391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315E52-2FD2-2DD4-7657-59ED0C424384}"/>
              </a:ext>
            </a:extLst>
          </p:cNvPr>
          <p:cNvSpPr txBox="1"/>
          <p:nvPr/>
        </p:nvSpPr>
        <p:spPr>
          <a:xfrm>
            <a:off x="5395119" y="2670772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35273F-DC65-4612-B905-266ABCE30DC0}"/>
              </a:ext>
            </a:extLst>
          </p:cNvPr>
          <p:cNvSpPr txBox="1"/>
          <p:nvPr/>
        </p:nvSpPr>
        <p:spPr>
          <a:xfrm>
            <a:off x="5413988" y="3280372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94BC83-9C69-3658-7978-739638466202}"/>
              </a:ext>
            </a:extLst>
          </p:cNvPr>
          <p:cNvSpPr txBox="1"/>
          <p:nvPr/>
        </p:nvSpPr>
        <p:spPr>
          <a:xfrm>
            <a:off x="7719165" y="2667000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441179-D710-3849-7408-B5231BC64EEF}"/>
              </a:ext>
            </a:extLst>
          </p:cNvPr>
          <p:cNvSpPr txBox="1"/>
          <p:nvPr/>
        </p:nvSpPr>
        <p:spPr>
          <a:xfrm>
            <a:off x="7738034" y="3276600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DD4C47-F203-AEE3-4BFC-11D37A1F2CD8}"/>
              </a:ext>
            </a:extLst>
          </p:cNvPr>
          <p:cNvSpPr txBox="1"/>
          <p:nvPr/>
        </p:nvSpPr>
        <p:spPr>
          <a:xfrm>
            <a:off x="10043211" y="2625559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3CC0DA-E8D8-B697-2AF8-A6A2D482178E}"/>
              </a:ext>
            </a:extLst>
          </p:cNvPr>
          <p:cNvSpPr txBox="1"/>
          <p:nvPr/>
        </p:nvSpPr>
        <p:spPr>
          <a:xfrm>
            <a:off x="10062080" y="3235159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CB23AD-8415-C82A-2523-1673175CDE33}"/>
              </a:ext>
            </a:extLst>
          </p:cNvPr>
          <p:cNvSpPr txBox="1"/>
          <p:nvPr/>
        </p:nvSpPr>
        <p:spPr>
          <a:xfrm>
            <a:off x="11967026" y="2649702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CDFE85-BDC5-34B9-BC71-7833489E86EB}"/>
              </a:ext>
            </a:extLst>
          </p:cNvPr>
          <p:cNvSpPr txBox="1"/>
          <p:nvPr/>
        </p:nvSpPr>
        <p:spPr>
          <a:xfrm>
            <a:off x="11985895" y="3259302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C99907-DCA2-F40C-5C05-C6CCCAD310B6}"/>
              </a:ext>
            </a:extLst>
          </p:cNvPr>
          <p:cNvSpPr txBox="1"/>
          <p:nvPr/>
        </p:nvSpPr>
        <p:spPr>
          <a:xfrm>
            <a:off x="14309941" y="2667827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97217E-0946-8A7E-D066-2532A3C5F7CE}"/>
              </a:ext>
            </a:extLst>
          </p:cNvPr>
          <p:cNvSpPr txBox="1"/>
          <p:nvPr/>
        </p:nvSpPr>
        <p:spPr>
          <a:xfrm>
            <a:off x="14328810" y="3277427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399E9E-A550-7083-AC0C-D41E4450C2D0}"/>
              </a:ext>
            </a:extLst>
          </p:cNvPr>
          <p:cNvSpPr txBox="1"/>
          <p:nvPr/>
        </p:nvSpPr>
        <p:spPr>
          <a:xfrm>
            <a:off x="8753536" y="6477000"/>
            <a:ext cx="756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6774FE6-0142-B890-324D-8E4D83295BE4}"/>
              </a:ext>
            </a:extLst>
          </p:cNvPr>
          <p:cNvSpPr txBox="1"/>
          <p:nvPr/>
        </p:nvSpPr>
        <p:spPr>
          <a:xfrm>
            <a:off x="10043211" y="6477000"/>
            <a:ext cx="756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6AC032-EBC6-8189-4B07-F0350E3A3D3B}"/>
              </a:ext>
            </a:extLst>
          </p:cNvPr>
          <p:cNvSpPr txBox="1"/>
          <p:nvPr/>
        </p:nvSpPr>
        <p:spPr>
          <a:xfrm>
            <a:off x="11182695" y="6470210"/>
            <a:ext cx="756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1716CF-E0C8-534F-35D2-2CE9129C1E11}"/>
              </a:ext>
            </a:extLst>
          </p:cNvPr>
          <p:cNvSpPr txBox="1"/>
          <p:nvPr/>
        </p:nvSpPr>
        <p:spPr>
          <a:xfrm>
            <a:off x="12472370" y="6470210"/>
            <a:ext cx="756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5C01CB7-D8D8-E93D-9549-F90A591E3B53}"/>
              </a:ext>
            </a:extLst>
          </p:cNvPr>
          <p:cNvSpPr txBox="1"/>
          <p:nvPr/>
        </p:nvSpPr>
        <p:spPr>
          <a:xfrm>
            <a:off x="13624719" y="6454914"/>
            <a:ext cx="756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3" grpId="0"/>
      <p:bldP spid="44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D5B37-7996-A4D8-6158-C5E453D04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65CE90C5-DB7A-BDD1-AC39-2C3E624D0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4B651E94-685E-3858-3B14-338D5D15D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822" y="2590800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BẢNG NHÂN 8 (T2)</a:t>
            </a:r>
          </a:p>
        </p:txBody>
      </p:sp>
      <p:pic>
        <p:nvPicPr>
          <p:cNvPr id="14" name="Picture 7" descr="BƯỚM 58">
            <a:extLst>
              <a:ext uri="{FF2B5EF4-FFF2-40B4-BE49-F238E27FC236}">
                <a16:creationId xmlns:a16="http://schemas.microsoft.com/office/drawing/2014/main" id="{AA84A1B2-92CC-CC51-95B8-6495EDA8DF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>
            <a:extLst>
              <a:ext uri="{FF2B5EF4-FFF2-40B4-BE49-F238E27FC236}">
                <a16:creationId xmlns:a16="http://schemas.microsoft.com/office/drawing/2014/main" id="{CF66B839-B4F7-CAFE-3163-74833F04A6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>
            <a:extLst>
              <a:ext uri="{FF2B5EF4-FFF2-40B4-BE49-F238E27FC236}">
                <a16:creationId xmlns:a16="http://schemas.microsoft.com/office/drawing/2014/main" id="{2E873EF9-D8BA-C82C-7387-A55112E7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9775520" cy="681454"/>
            <a:chOff x="1470819" y="1943100"/>
            <a:chExt cx="977552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12782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phép nhân thích hợp với mỗi tranh vẽ.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2C35E3B-EC98-DDCE-E987-22BF814A9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3"/>
          <a:stretch/>
        </p:blipFill>
        <p:spPr>
          <a:xfrm>
            <a:off x="1557735" y="2427569"/>
            <a:ext cx="13162756" cy="34766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1E5C9E-CB16-D81E-B608-F43E6ACFC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5" r="5023"/>
          <a:stretch/>
        </p:blipFill>
        <p:spPr>
          <a:xfrm>
            <a:off x="1446010" y="5976048"/>
            <a:ext cx="13162756" cy="330041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FE17A94-6637-270C-1081-1869680FE13E}"/>
              </a:ext>
            </a:extLst>
          </p:cNvPr>
          <p:cNvSpPr/>
          <p:nvPr/>
        </p:nvSpPr>
        <p:spPr>
          <a:xfrm>
            <a:off x="6233319" y="52578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89C2B30-5E76-9DA4-194A-A4E03689C53E}"/>
              </a:ext>
            </a:extLst>
          </p:cNvPr>
          <p:cNvSpPr/>
          <p:nvPr/>
        </p:nvSpPr>
        <p:spPr>
          <a:xfrm>
            <a:off x="7909720" y="5252591"/>
            <a:ext cx="533399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E40CB0A-44E0-102E-94D8-20BB9885ED79}"/>
              </a:ext>
            </a:extLst>
          </p:cNvPr>
          <p:cNvSpPr/>
          <p:nvPr/>
        </p:nvSpPr>
        <p:spPr>
          <a:xfrm>
            <a:off x="7185422" y="5291847"/>
            <a:ext cx="419497" cy="423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309D21-E2CA-72AC-0F48-73DDABA03E27}"/>
              </a:ext>
            </a:extLst>
          </p:cNvPr>
          <p:cNvSpPr txBox="1"/>
          <p:nvPr/>
        </p:nvSpPr>
        <p:spPr>
          <a:xfrm>
            <a:off x="9128919" y="5234118"/>
            <a:ext cx="609600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14229D8-F3EA-D4BC-6A98-C7248780C636}"/>
              </a:ext>
            </a:extLst>
          </p:cNvPr>
          <p:cNvSpPr/>
          <p:nvPr/>
        </p:nvSpPr>
        <p:spPr>
          <a:xfrm>
            <a:off x="6157119" y="8495287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2CA862-6CC4-A65F-AD7E-5E2BB6E86617}"/>
              </a:ext>
            </a:extLst>
          </p:cNvPr>
          <p:cNvSpPr/>
          <p:nvPr/>
        </p:nvSpPr>
        <p:spPr>
          <a:xfrm>
            <a:off x="7833520" y="8490078"/>
            <a:ext cx="533399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DA9A910-F351-1C94-2D41-3411E98A24A8}"/>
              </a:ext>
            </a:extLst>
          </p:cNvPr>
          <p:cNvSpPr/>
          <p:nvPr/>
        </p:nvSpPr>
        <p:spPr>
          <a:xfrm>
            <a:off x="7109222" y="8529334"/>
            <a:ext cx="419497" cy="423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86ACAF-C717-BAE7-01C3-3EC6D05AD2FE}"/>
              </a:ext>
            </a:extLst>
          </p:cNvPr>
          <p:cNvSpPr txBox="1"/>
          <p:nvPr/>
        </p:nvSpPr>
        <p:spPr>
          <a:xfrm>
            <a:off x="9052719" y="8471605"/>
            <a:ext cx="609600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5686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3" grpId="0" animBg="1"/>
      <p:bldP spid="65" grpId="0" animBg="1"/>
      <p:bldP spid="27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19296" y="1752600"/>
            <a:ext cx="13238823" cy="1332768"/>
            <a:chOff x="1470819" y="1943100"/>
            <a:chExt cx="13238823" cy="133276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561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43409" y="2013984"/>
              <a:ext cx="1276623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 vào bảng con các nhóm chấm tròn thích hợp với phép nhân 8 x 2.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27218D-1223-6BA8-549E-9A05990E6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" t="8000" r="953" b="8000"/>
          <a:stretch/>
        </p:blipFill>
        <p:spPr>
          <a:xfrm>
            <a:off x="1354795" y="3289786"/>
            <a:ext cx="11501407" cy="15286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A79CEF2-5122-F7E5-AF62-158C3CBF0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" t="8000" r="953" b="8000"/>
          <a:stretch/>
        </p:blipFill>
        <p:spPr>
          <a:xfrm>
            <a:off x="1366104" y="4992469"/>
            <a:ext cx="11572814" cy="15381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6C680A-4844-5D80-7977-8A1A61A88B56}"/>
              </a:ext>
            </a:extLst>
          </p:cNvPr>
          <p:cNvSpPr txBox="1"/>
          <p:nvPr/>
        </p:nvSpPr>
        <p:spPr>
          <a:xfrm>
            <a:off x="2042319" y="69736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8 x 2 = 8 + 8 = 16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320569-3F47-F342-5CDD-CFDC84A66151}"/>
              </a:ext>
            </a:extLst>
          </p:cNvPr>
          <p:cNvSpPr txBox="1"/>
          <p:nvPr/>
        </p:nvSpPr>
        <p:spPr>
          <a:xfrm>
            <a:off x="9118365" y="6973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2 = 16</a:t>
            </a:r>
          </a:p>
        </p:txBody>
      </p:sp>
    </p:spTree>
    <p:extLst>
      <p:ext uri="{BB962C8B-B14F-4D97-AF65-F5344CB8AC3E}">
        <p14:creationId xmlns:p14="http://schemas.microsoft.com/office/powerpoint/2010/main" val="4437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70725" y="2173069"/>
            <a:ext cx="514394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2755" y="1943100"/>
              <a:ext cx="419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2A29CE8-741F-1217-F72A-167FD4394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07" t="6207" b="19030"/>
          <a:stretch/>
        </p:blipFill>
        <p:spPr>
          <a:xfrm>
            <a:off x="9574338" y="2057400"/>
            <a:ext cx="6610920" cy="36774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0B9D84-544B-8E9A-898B-97985961B7D8}"/>
              </a:ext>
            </a:extLst>
          </p:cNvPr>
          <p:cNvSpPr txBox="1"/>
          <p:nvPr/>
        </p:nvSpPr>
        <p:spPr>
          <a:xfrm>
            <a:off x="2042319" y="5439219"/>
            <a:ext cx="7235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đã chuẩn bị số ghế là: 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6 = 48 (chiếc ghế)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48 chiếc ghế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A569B8-EB6F-7F5A-65D3-32EB57BAB483}"/>
              </a:ext>
            </a:extLst>
          </p:cNvPr>
          <p:cNvSpPr txBox="1"/>
          <p:nvPr/>
        </p:nvSpPr>
        <p:spPr>
          <a:xfrm>
            <a:off x="4381491" y="4572000"/>
            <a:ext cx="210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5540A-A270-EAB1-E412-B074ED46B4A1}"/>
              </a:ext>
            </a:extLst>
          </p:cNvPr>
          <p:cNvSpPr txBox="1"/>
          <p:nvPr/>
        </p:nvSpPr>
        <p:spPr>
          <a:xfrm>
            <a:off x="1878138" y="1987199"/>
            <a:ext cx="7399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Để chuẩn bị cho Lễ kết nạp Đội viên của lớp 3A, các bạn đã sắp xếp 6 hàng ghế, mỗi hàng 8 ghế. Hỏi các bạn đã chuẩn bị tất cả bao nhiêu chiếc ghế?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CF4CF8-D022-FE70-BDBC-029BFF3BBAF4}"/>
              </a:ext>
            </a:extLst>
          </p:cNvPr>
          <p:cNvCxnSpPr>
            <a:cxnSpLocks/>
          </p:cNvCxnSpPr>
          <p:nvPr/>
        </p:nvCxnSpPr>
        <p:spPr>
          <a:xfrm flipH="1" flipV="1">
            <a:off x="2042319" y="3657600"/>
            <a:ext cx="2145381" cy="7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F7AC31-EB59-4722-E286-90B6DAC87FA0}"/>
              </a:ext>
            </a:extLst>
          </p:cNvPr>
          <p:cNvCxnSpPr>
            <a:cxnSpLocks/>
          </p:cNvCxnSpPr>
          <p:nvPr/>
        </p:nvCxnSpPr>
        <p:spPr>
          <a:xfrm flipH="1">
            <a:off x="4381491" y="3657600"/>
            <a:ext cx="2939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2E2D1F-EF32-C2C6-9FB3-7C32BDB2801F}"/>
              </a:ext>
            </a:extLst>
          </p:cNvPr>
          <p:cNvCxnSpPr>
            <a:cxnSpLocks/>
          </p:cNvCxnSpPr>
          <p:nvPr/>
        </p:nvCxnSpPr>
        <p:spPr>
          <a:xfrm flipH="1">
            <a:off x="3413919" y="4267200"/>
            <a:ext cx="495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1354F10-B313-5A62-113C-D11F04D9D09E}"/>
              </a:ext>
            </a:extLst>
          </p:cNvPr>
          <p:cNvSpPr txBox="1"/>
          <p:nvPr/>
        </p:nvSpPr>
        <p:spPr>
          <a:xfrm>
            <a:off x="1585127" y="7473274"/>
            <a:ext cx="1280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x 7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19C5E8-38D8-49C0-6196-E4575BD1B38B}"/>
              </a:ext>
            </a:extLst>
          </p:cNvPr>
          <p:cNvSpPr txBox="1"/>
          <p:nvPr/>
        </p:nvSpPr>
        <p:spPr>
          <a:xfrm>
            <a:off x="2042319" y="5452045"/>
            <a:ext cx="7235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6 = 48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EE992D-2E8A-BD45-6813-4BEA298A7C07}"/>
              </a:ext>
            </a:extLst>
          </p:cNvPr>
          <p:cNvSpPr txBox="1"/>
          <p:nvPr/>
        </p:nvSpPr>
        <p:spPr>
          <a:xfrm>
            <a:off x="4381491" y="4584826"/>
            <a:ext cx="210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38937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4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330</Words>
  <Application>Microsoft Office PowerPoint</Application>
  <PresentationFormat>Custom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159</cp:revision>
  <dcterms:created xsi:type="dcterms:W3CDTF">2022-07-10T01:37:20Z</dcterms:created>
  <dcterms:modified xsi:type="dcterms:W3CDTF">2025-10-02T01:18:53Z</dcterms:modified>
</cp:coreProperties>
</file>