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257" r:id="rId5"/>
    <p:sldId id="262" r:id="rId6"/>
    <p:sldId id="261" r:id="rId7"/>
    <p:sldId id="333" r:id="rId8"/>
    <p:sldId id="351" r:id="rId9"/>
    <p:sldId id="352" r:id="rId10"/>
    <p:sldId id="360" r:id="rId11"/>
    <p:sldId id="353" r:id="rId12"/>
    <p:sldId id="355" r:id="rId13"/>
    <p:sldId id="354" r:id="rId14"/>
    <p:sldId id="356" r:id="rId15"/>
    <p:sldId id="263" r:id="rId16"/>
    <p:sldId id="343" r:id="rId17"/>
    <p:sldId id="357" r:id="rId18"/>
    <p:sldId id="258" r:id="rId19"/>
    <p:sldId id="358" r:id="rId20"/>
    <p:sldId id="259" r:id="rId21"/>
    <p:sldId id="260" r:id="rId22"/>
    <p:sldId id="359" r:id="rId23"/>
    <p:sldId id="264" r:id="rId24"/>
    <p:sldId id="349" r:id="rId25"/>
    <p:sldId id="325" r:id="rId26"/>
    <p:sldId id="267" r:id="rId27"/>
    <p:sldId id="361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3842" autoAdjust="0"/>
  </p:normalViewPr>
  <p:slideViewPr>
    <p:cSldViewPr snapToGrid="0">
      <p:cViewPr varScale="1">
        <p:scale>
          <a:sx n="107" d="100"/>
          <a:sy n="107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07:39:35.1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24575,'5'3'0,"-1"0"0,1 0 0,0-1 0,1 0 0,-1 0 0,0 0 0,1 0 0,9 0 0,2 3 0,10 1 0,1-2 0,0 0 0,1-2 0,-1-1 0,34-3 0,-27 0 0,0 2 0,62 9 0,-22 4 0,-1-4 0,111 1 0,-59-10-1365,-105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07:39:35.14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183 68 24575,'228'0'0,"-469"0"0,401 0 0,-223-3 0,-70-13 0,45 5 0,49 5 0,33 3 0,9 0 0,11-1 0,0 1 0,-1 0 0,1 1 0,0 1 0,27 0 0,-10 0 0,131-3 0,-183 5-110,0 0-308,0-1-1,-30-4 1,32 0-6408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07:39:35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24575,'0'4'0,"0"-1"0,0 0 0,1 0 0,-1 0 0,1 0 0,-1 0 0,1 0 0,0 0 0,0 0 0,0 0 0,1 0 0,-1 0 0,1 0 0,0-1 0,-1 1 0,1-1 0,0 1 0,0-1 0,1 0 0,-1 1 0,0-1 0,1-1 0,0 1 0,-1 0 0,1-1 0,0 1 0,0-1 0,0 0 0,0 1 0,5 0 0,9 1 0,-1 0 0,1-2 0,0 0 0,30-2 0,-4 1 0,58 8 0,19 1 0,105-9 0,-346 1 0,-146-3 0,222-4 0,45 6 0,1 0 0,-1 0 0,0 0 0,0 0 0,0 0 0,0 0 0,0 0 0,0-1 0,0 1 0,0 0 0,1 0 0,-1 0 0,0 0 0,0 0 0,0 0 0,0 0 0,0 0 0,0 0 0,0 0 0,0 0 0,0 0 0,0 0 0,0-1 0,1 1 0,-1 0 0,0 0 0,0 0 0,0 0 0,0 0 0,0 0 0,0 0 0,0 0 0,0-1 0,0 1 0,0 0 0,0 0 0,0 0 0,0 0 0,0 0 0,0 0 0,0 0 0,0-1 0,0 1 0,0 0 0,0 0 0,0 0 0,0 0 0,0 0 0,-1 0 0,1 0 0,0 0 0,0 0 0,0-1 0,0 1 0,0 0 0,0 0 0,0 0 0,32-4 0,177-2 0,160-12 0,-312 8 0,-57 10 0,0 0 0,0 0 0,0 0 0,0-1 0,-1 1 0,1 0 0,0 0 0,0 0 0,0 0 0,0 0 0,0 0 0,0 0 0,0-1 0,0 1 0,0 0 0,0 0 0,0 0 0,0 0 0,0 0 0,0-1 0,0 1 0,0 0 0,0 0 0,0 0 0,0 0 0,0 0 0,0-1 0,0 1 0,0 0 0,0 0 0,0 0 0,0 0 0,0 0 0,0 0 0,0-1 0,0 1 0,1 0 0,-1 0 0,0 0 0,0 0 0,0 0 0,0 0 0,0 0 0,0 0 0,0 0 0,1 0 0,-1-1 0,0 1 0,0 0 0,0 0 0,0 0 0,0 0 0,0 0 0,1 0 0,-1 0 0,0 0 0,0 0 0,0 0 0,0 0 0,0 0 0,1 0 0,-1 0 0,0 0 0,0 0 0,0 0 0,0 0 0,1 1 0,-30-5 0,-17 3 0,0 2 0,-76 12 0,116-11 0,6 0 0,14 1 0,1 0 0,-15-3 0,0 0 0,0 0 0,0 0 0,0 0 0,-1 0 0,1 0 0,0 0 0,0 0 0,0 0 0,0 0 0,0 0 0,0 1 0,0-1 0,0 0 0,-1 0 0,1 0 0,0 0 0,0 0 0,0 0 0,0 0 0,0 0 0,0 0 0,0 0 0,0 0 0,0 1 0,0-1 0,0 0 0,0 0 0,0 0 0,-1 0 0,1 0 0,0 0 0,0 0 0,0 0 0,0 1 0,0-1 0,0 0 0,0 0 0,0 0 0,0 0 0,0 0 0,0 0 0,0 0 0,0 1 0,1-1 0,-1 0 0,0 0 0,0 0 0,0 0 0,0 0 0,0 0 0,0 0 0,-52 11 0,0-3 0,0-2 0,-60-2 0,71-2 0,11-2 0,-7 1 0,33 0 0,18 0 0,206 15 0,-285-2 0,58-12 0,-117 29 0,111-24 0,23-3 0,26-1 0,-34-3 0,291 0 0,-265-4 0,-28 4 0,0 0 0,0 0 0,0 0 0,-1 0 0,1 0 0,0 0 0,0 0 0,0 0 0,0-1 0,-1 1 0,1 0 0,0 0 0,0 0 0,0 0 0,0 0 0,-1-1 0,1 1 0,0 0 0,0 0 0,0 0 0,0 0 0,0-1 0,0 1 0,0 0 0,0 0 0,-1 0 0,1 0 0,0-1 0,0 1 0,0 0 0,0 0 0,0 0 0,0-1 0,0 1 0,0 0 0,0 0 0,0-1 0,0 1 0,0 0 0,1 0 0,-1 0 0,0 0 0,0-1 0,0 1 0,0 0 0,0 0 0,0 0 0,0-1 0,0 1 0,1 0 0,-1 0 0,0 0 0,0 0 0,0 0 0,0 0 0,1-1 0,-1 1 0,0 0 0,0 0 0,0 0 0,0 0 0,1 0 0,-1 0 0,0 0 0,0 0 0,1 0 0,-20-7 0,-34-3 0,-1 3 0,-64 0 0,51 3 0,-81-6 0,147 10 0,-1 0 0,1 0 0,0 0 0,-1 0 0,1-1 0,-1 1 0,1 0 0,0-1 0,-1 1 0,1-1 0,0 1 0,0-1 0,-1 0 0,1 0 0,-1-1 0,2 1 0,1 1 0,-1-1 0,1 0 0,-1 0 0,1 1 0,0-1 0,-1 1 0,1-1 0,0 0 0,0 1 0,-1-1 0,1 1 0,0-1 0,0 1 0,0 0 0,0-1 0,0 1 0,0 0 0,0 0 0,-1 0 0,1 0 0,2-1 0,180-36 63,-93 21-1491,-29 3-5398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7T07:39:35.1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1001 84 24575,'-33'15'0,"0"-2"0,-1-1 0,-52 11 0,-105 11 0,164-30 0,41-7 0,-1-1 0,1 0 0,22-11 0,-21 8 0,1 1 0,25-7 0,4 7 0,0 2 0,0 1 0,55 5 0,-46-1 0,-61 2 0,0 1 0,-1-1 0,-1 0 0,1-1 0,-9 2 0,-163-2 0,217-2 0,-9 0 0,-26 0 0,-12 0 0,-106 2 0,34 0 0,-107-10 0,186 8 0,1 0 0,0 0 0,-1 0 0,1 0 0,0-1 0,-1 0 0,1 1 0,0-1 0,0 0 0,0 0 0,0 0 0,-1 0 0,1 0 0,1-1 0,-1 1 0,-3-3 0,1 1 0,0 1 0,0 0 0,1 0 0,-1 1 0,0-1 0,-1 1 0,1 0 0,0 0 0,0 0 0,-1 1 0,1 0 0,-7 0 0,-5-2 0,-225-17 0,190 16 0,58 2 0,18 1 0,-1-2 0,39-8 0,-48 2 0,-15 7 0,1 1 0,-1 0 0,0 0 0,0-1 0,0 1 0,0 0 0,0 0 0,0-1 0,0 1 0,0 0 0,0 0 0,0 0 0,0-1 0,-1 1 0,1 0 0,0 0 0,0-1 0,0 1 0,0 0 0,0 0 0,0 0 0,0-1 0,-1 1 0,1 0 0,0 0 0,0 0 0,0 0 0,0-1 0,-1 1 0,1 0 0,0 0 0,0 0 0,0 0 0,-1 0 0,1-1 0,-3 0 0,1 0 0,-1 1 0,1-1 0,-1 0 0,1 1 0,-1-1 0,1 1 0,-6 0 0,77 10 0,-35-8 0,-4 0 0,0-1 0,0-1 0,34-5 0,-43-4 0,-20 9 0,-1 0 0,0 0 0,1-1 0,-1 1 0,0-1 0,1 1 0,-1 0 0,0-1 0,0 1 0,0-1 0,1 1 0,-1 0 0,0-1 0,0 1 0,0-1 0,0 1 0,0-1 0,0 1 0,0 0 0,0-1 0,0 1 0,0-1 0,0 1 0,0-1 0,0 1 0,0-1 0,-2-1 0,1 0 0,0 1 0,0-1 0,0 1 0,-1-1 0,1 1 0,-1 0 0,1-1 0,-1 1 0,0 0 0,1 0 0,-1 0 0,0 0 0,0 0 0,1 1 0,-5-2 0,-21-4 0,-1 1 0,-1 1 0,1 1 0,-1 2 0,-47 4 0,69-3 0,0 0 0,1 1 0,-1 0 0,0 1 0,0 0 0,-11 4 0,17-5 0,0-1 0,0 0 0,0 1 0,1 0 0,-1-1 0,0 1 0,0 0 0,0-1 0,0 1 0,1 0 0,-1 0 0,0 0 0,1-1 0,-1 1 0,0 0 0,1 0 0,0 0 0,-1 0 0,0 2 0,1-2 0,0 1 0,0-1 0,1 1 0,-1-1 0,0 0 0,1 1 0,-1-1 0,1 1 0,-1-1 0,1 0 0,0 0 0,-1 1 0,1-1 0,0 0 0,0 0 0,0 0 0,0 0 0,0 0 0,1 1 0,6 5 0,0-1 0,0-1 0,1 1 0,-1-1 0,1-1 0,0 0 0,0 0 0,1-1 0,-1 0 0,1 0 0,11 1 0,19 2 0,54 1 0,-82-6 0,13 0 0,-11 1 0,1-1 0,-1-1 0,1-1 0,0 0 0,20-4 0,-34 5 0,-1 0 0,1 0 0,0 0 0,-1 0 0,1-1 0,0 1 0,-1 0 0,1 0 0,0-1 0,-1 1 0,1 0 0,0-1 0,-1 1 0,1-1 0,-1 1 0,1-1 0,-1 1 0,1-1 0,-1 1 0,1-1 0,-8-7 0,-24-4 0,-24-2 0,0 2 0,-1 2 0,-57-2 0,109 12 0,0 0 0,0 0 0,0 1 0,0 0 0,0 0 0,-7 2 0,11-3 0,-1 0 0,1 0 0,-1 0 0,1 1 0,-1-1 0,1 0 0,0 0 0,-1 1 0,1-1 0,-1 0 0,1 1 0,0-1 0,-1 0 0,1 1 0,0-1 0,0 1 0,-1-1 0,1 1 0,0-1 0,0 0 0,-1 1 0,1-1 0,0 1 0,0 0 0,0 0 0,0 0 0,1 0 0,-1 0 0,1 0 0,-1-1 0,1 1 0,-1 0 0,1 0 0,-1 0 0,1-1 0,-1 1 0,1 0 0,0 0 0,0-1 0,-1 1 0,1-1 0,0 1 0,1 0 0,9 6 0,1-1 0,0 0 0,1 0 0,0-1 0,-1-1 0,23 5 0,89 11 0,-92-16 0,109 13 0,-121-14 0,-25-1 0,-32-2 0,35 0 0,-516-3 0,481 5 0,36-2 0,0 0 0,0 0 0,0 0 0,0 0 0,0 1 0,0-1 0,0 0 0,0 0 0,0 1 0,0-1 0,0 0 0,0 1 0,0-1 0,0 1 0,0-1 0,1 1 0,-1 0 0,0-1 0,0 1 0,0 0 0,1 0 0,-1-1 0,1 1 0,-1 0 0,0 0 0,1 0 0,-1 0 0,1 0 0,-1 1 0,1-1 0,1 0 0,-1 0 0,1 0 0,0 0 0,-1 0 0,1-1 0,0 1 0,-1 0 0,1-1 0,0 1 0,0 0 0,0-1 0,0 1 0,-1-1 0,1 1 0,0-1 0,0 0 0,0 1 0,0-1 0,0 0 0,0 0 0,0 1 0,0-1 0,1 0 0,32 4 0,-30-4 0,567 22 0,-541-20 0,44 6 0,21 2 0,102-10 0,-209 0 0,-35-2 0,45 1 0,-1 1 0,1-1 0,0 1 0,-1-1 0,1 0 0,0 0 0,0 0 0,-1 0 0,1 0 0,0-1 0,0 1 0,0 0 0,1-1 0,-1 0 0,0 1 0,-2-4 0,4 4 0,-1 0 0,1 0 0,-1 0 0,1 0 0,0-1 0,0 1 0,-1 0 0,1 0 0,0 0 0,0-1 0,0 1 0,0 0 0,0 0 0,1-1 0,-1 1 0,0 0 0,0 0 0,1 0 0,-1 0 0,1 0 0,-1-1 0,1 1 0,0 0 0,-1 0 0,1 0 0,0 0 0,0 0 0,0 0 0,30-29 0,-23 24 0,-6 4 0,23-25 0,-24 26 0,-1 1 0,0-1 0,1 1 0,-1-1 0,0 1 0,0-1 0,0 1 0,0-1 0,1 1 0,-1-1 0,0 0 0,0 1 0,0-1 0,0 1 0,0-1 0,0 1 0,0-1 0,0 1 0,0-1 0,-1 1 0,1-1 0,0 0 0,-1 0 0,0 0 0,1 1 0,-1-1 0,0 1 0,0-1 0,1 1 0,-1-1 0,0 1 0,0-1 0,0 1 0,0 0 0,0-1 0,0 1 0,1 0 0,-1 0 0,0 0 0,-2 0 0,1 0 0,0 0 0,0 0 0,0 0 0,0 1 0,1-1 0,-1 0 0,0 1 0,0 0 0,0 0 0,1-1 0,-1 1 0,0 0 0,1 0 0,-4 3 0,-13 6 0,-9 0 0,-1-1 0,-58 9 0,79-15 0,10-2 0,27 2 0,-16-2 0,0 0 0,0 1 0,21 5 0,-34-7 0,0 1 0,0-1 0,0 1 0,-1-1 0,1 1 0,0 0 0,-1-1 0,1 1 0,-1-1 0,1 1 0,0 0 0,-1 0 0,0-1 0,1 1 0,-1 0 0,1 0 0,-1 0 0,0 0 0,0-1 0,1 1 0,-1 0 0,0 0 0,0 0 0,0 0 0,0 0 0,0 0 0,0 0 0,0 0 0,0-1 0,-1 1 0,1 0 0,0 0 0,0 0 0,-1 0 0,1-1 0,0 1 0,-1 0 0,1 0 0,-1 0 0,1-1 0,-1 1 0,0 0 0,0 0 0,1 0 0,-1-1 0,1 1 0,-1 0 0,1-1 0,-1 1 0,1 0 0,0-1 0,-1 1 0,1 0 0,0 0 0,0-1 0,0 1 0,-1 0 0,1 0 0,0 0 0,0-1 0,0 1 0,0 0 0,0 0 0,0 0 0,1-1 0,-1 1 0,0 0 0,0 0 0,1-1 0,-1 1 0,0 0 0,1 0 0,-1-1 0,0 1 0,2 1 0,-2-3 0,0 1 0,0 0 0,0 0 0,0 0 0,0 0 0,0-1 0,0 1 0,0 0 0,0 0 0,0 0 0,0-1 0,0 1 0,0 0 0,0 0 0,0 0 0,0-1 0,0 1 0,0 0 0,0 0 0,0 0 0,0-1 0,0 1 0,0 0 0,1 0 0,-1 0 0,0 0 0,0 0 0,0-1 0,0 1 0,0 0 0,1 0 0,-1 0 0,0 0 0,0 0 0,0 0 0,0 0 0,1 0 0,-1 0 0,0-1 0,0 1 0,0 0 0,1 0 0,-1 0 0,0 0 0,0 0 0,0 0 0,1 0 0,-1 0 0,0 0 0,0 1 0,0-1 0,1 0 0,-1 0 0,-13-20 0,8 17 0,-1 1 0,1-1 0,0 1 0,-1 0 0,0 0 0,1 1 0,-1 0 0,0 0 0,-7 0 0,5 0 0,0 0 0,0-1 0,0 0 0,-8-3 0,16 5 0,-1-1 0,1 1 0,0-1 0,0 1 0,0 0 0,0-1 0,0 1 0,0-1 0,0 1 0,0-1 0,0 1 0,0 0 0,0-1 0,0 1 0,0-1 0,0 1 0,0-1 0,0 1 0,1 0 0,-1-1 0,0 1 0,0-1 0,0 1 0,1 0 0,-1-1 0,0 1 0,1 0 0,-1-1 0,0 1 0,1 0 0,-1-1 0,0 1 0,1 0 0,-1 0 0,0 0 0,1-1 0,-1 1 0,1 0 0,0 0 0,17-14 0,-6 8-455,-1-1 0,23-7 0,-1 3-6371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36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2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067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06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842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8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83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kick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thì</a:t>
            </a:r>
            <a:r>
              <a:rPr lang="en-US" dirty="0"/>
              <a:t> ô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kick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603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629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24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55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942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964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89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538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423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871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7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642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817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69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96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9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414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hyperlink" Target="https://hoc10.vn/doc-sach/toan-3-tap-1/1/132/32/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hoc10.vn/doc-sach/toan-3-tap-1/1/132/32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hoc10.vn/doc-sach/toan-3-tap-1/1/132/3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hoc10.vn/doc-sach/toan-3-tap-1/1/132/32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microsoft.com/office/2007/relationships/hdphoto" Target="../media/hdphoto3.wdp"/><Relationship Id="rId21" Type="http://schemas.openxmlformats.org/officeDocument/2006/relationships/slide" Target="slide17.xml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17" Type="http://schemas.openxmlformats.org/officeDocument/2006/relationships/image" Target="../media/image41.png"/><Relationship Id="rId25" Type="http://schemas.openxmlformats.org/officeDocument/2006/relationships/image" Target="../media/image44.png"/><Relationship Id="rId2" Type="http://schemas.openxmlformats.org/officeDocument/2006/relationships/image" Target="../media/image32.jpeg"/><Relationship Id="rId16" Type="http://schemas.openxmlformats.org/officeDocument/2006/relationships/image" Target="../media/image40.png"/><Relationship Id="rId20" Type="http://schemas.microsoft.com/office/2007/relationships/hdphoto" Target="../media/hdphoto9.wdp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37.png"/><Relationship Id="rId24" Type="http://schemas.openxmlformats.org/officeDocument/2006/relationships/slide" Target="slide16.xml"/><Relationship Id="rId5" Type="http://schemas.microsoft.com/office/2007/relationships/hdphoto" Target="../media/hdphoto4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microsoft.com/office/2007/relationships/hdphoto" Target="../media/hdphoto5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image" Target="../media/image43.png"/><Relationship Id="rId3" Type="http://schemas.microsoft.com/office/2007/relationships/hdphoto" Target="../media/hdphoto3.wdp"/><Relationship Id="rId21" Type="http://schemas.microsoft.com/office/2007/relationships/hdphoto" Target="../media/hdphoto14.wdp"/><Relationship Id="rId7" Type="http://schemas.openxmlformats.org/officeDocument/2006/relationships/image" Target="../media/image48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slide" Target="slide17.xml"/><Relationship Id="rId2" Type="http://schemas.openxmlformats.org/officeDocument/2006/relationships/image" Target="../media/image32.jpeg"/><Relationship Id="rId16" Type="http://schemas.openxmlformats.org/officeDocument/2006/relationships/image" Target="../media/image41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37.png"/><Relationship Id="rId24" Type="http://schemas.openxmlformats.org/officeDocument/2006/relationships/image" Target="../media/image52.png"/><Relationship Id="rId5" Type="http://schemas.microsoft.com/office/2007/relationships/hdphoto" Target="../media/hdphoto13.wdp"/><Relationship Id="rId15" Type="http://schemas.openxmlformats.org/officeDocument/2006/relationships/image" Target="../media/image34.png"/><Relationship Id="rId23" Type="http://schemas.microsoft.com/office/2007/relationships/hdphoto" Target="../media/hdphoto15.wdp"/><Relationship Id="rId28" Type="http://schemas.openxmlformats.org/officeDocument/2006/relationships/image" Target="../media/image46.png"/><Relationship Id="rId10" Type="http://schemas.openxmlformats.org/officeDocument/2006/relationships/image" Target="../media/image49.png"/><Relationship Id="rId19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51.png"/><Relationship Id="rId27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1.png"/><Relationship Id="rId7" Type="http://schemas.microsoft.com/office/2007/relationships/hdphoto" Target="../media/hdphoto4.wdp"/><Relationship Id="rId12" Type="http://schemas.openxmlformats.org/officeDocument/2006/relationships/image" Target="../media/image55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slide" Target="slide19.xml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image" Target="../media/image46.png"/><Relationship Id="rId5" Type="http://schemas.openxmlformats.org/officeDocument/2006/relationships/image" Target="../media/image53.jpeg"/><Relationship Id="rId15" Type="http://schemas.openxmlformats.org/officeDocument/2006/relationships/image" Target="../media/image56.png"/><Relationship Id="rId23" Type="http://schemas.openxmlformats.org/officeDocument/2006/relationships/image" Target="../media/image57.png"/><Relationship Id="rId10" Type="http://schemas.openxmlformats.org/officeDocument/2006/relationships/slide" Target="slide21.xml"/><Relationship Id="rId19" Type="http://schemas.microsoft.com/office/2007/relationships/hdphoto" Target="../media/hdphoto5.wdp"/><Relationship Id="rId4" Type="http://schemas.openxmlformats.org/officeDocument/2006/relationships/notesSlide" Target="../notesSlides/notesSlide15.xml"/><Relationship Id="rId9" Type="http://schemas.microsoft.com/office/2007/relationships/hdphoto" Target="../media/hdphoto16.wdp"/><Relationship Id="rId14" Type="http://schemas.openxmlformats.org/officeDocument/2006/relationships/slide" Target="slide20.xml"/><Relationship Id="rId22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3.jpeg"/><Relationship Id="rId7" Type="http://schemas.openxmlformats.org/officeDocument/2006/relationships/image" Target="../media/image5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slide" Target="slide17.xml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6.png"/><Relationship Id="rId3" Type="http://schemas.openxmlformats.org/officeDocument/2006/relationships/image" Target="../media/image53.jpe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10" Type="http://schemas.microsoft.com/office/2007/relationships/hdphoto" Target="../media/hdphoto20.wdp"/><Relationship Id="rId4" Type="http://schemas.openxmlformats.org/officeDocument/2006/relationships/slide" Target="slide17.xml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2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6.png"/><Relationship Id="rId3" Type="http://schemas.openxmlformats.org/officeDocument/2006/relationships/image" Target="../media/image53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10" Type="http://schemas.microsoft.com/office/2007/relationships/hdphoto" Target="../media/hdphoto20.wdp"/><Relationship Id="rId4" Type="http://schemas.openxmlformats.org/officeDocument/2006/relationships/slide" Target="slide17.xml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6.png"/><Relationship Id="rId3" Type="http://schemas.openxmlformats.org/officeDocument/2006/relationships/image" Target="../media/image53.jpe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microsoft.com/office/2007/relationships/hdphoto" Target="../media/hdphoto19.wdp"/><Relationship Id="rId10" Type="http://schemas.microsoft.com/office/2007/relationships/hdphoto" Target="../media/hdphoto20.wdp"/><Relationship Id="rId4" Type="http://schemas.openxmlformats.org/officeDocument/2006/relationships/image" Target="../media/image59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1/1/132/3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1/1/132/3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hyperlink" Target="https://youtu.be/tfCqYzGhkD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hoc10.vn/doc-sach/toan-3-tap-1/1/132/32/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4.xml"/><Relationship Id="rId3" Type="http://schemas.openxmlformats.org/officeDocument/2006/relationships/image" Target="../media/image4.jpg"/><Relationship Id="rId7" Type="http://schemas.openxmlformats.org/officeDocument/2006/relationships/customXml" Target="../ink/ink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customXml" Target="../ink/ink3.xml"/><Relationship Id="rId5" Type="http://schemas.openxmlformats.org/officeDocument/2006/relationships/image" Target="../media/image10.png"/><Relationship Id="rId15" Type="http://schemas.openxmlformats.org/officeDocument/2006/relationships/image" Target="../media/image90.png"/><Relationship Id="rId10" Type="http://schemas.openxmlformats.org/officeDocument/2006/relationships/image" Target="../media/image11.png"/><Relationship Id="rId4" Type="http://schemas.openxmlformats.org/officeDocument/2006/relationships/hyperlink" Target="https://hoc10.vn/doc-sach/toan-3-tap-1/1/132/32/" TargetMode="External"/><Relationship Id="rId9" Type="http://schemas.openxmlformats.org/officeDocument/2006/relationships/customXml" Target="../ink/ink2.xml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47911" y="279072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14: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Luyện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39010" y="904420"/>
            <a:ext cx="95195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Bảng nhân hai lối vào 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7605D94D-578A-A04B-5B8B-48BB2AC7A885}"/>
              </a:ext>
            </a:extLst>
          </p:cNvPr>
          <p:cNvSpPr txBox="1"/>
          <p:nvPr/>
        </p:nvSpPr>
        <p:spPr>
          <a:xfrm>
            <a:off x="555101" y="1674440"/>
            <a:ext cx="110048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dirty="0">
                <a:latin typeface="UTM Avo" panose="02040603050506020204" pitchFamily="18" charset="0"/>
                <a:ea typeface="Calibri" panose="020F0502020204030204" pitchFamily="34" charset="0"/>
              </a:rPr>
              <a:t>Sử dụng bảng nhân để tìm kết quả của các phép tính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6">
                <a:extLst>
                  <a:ext uri="{FF2B5EF4-FFF2-40B4-BE49-F238E27FC236}">
                    <a16:creationId xmlns:a16="http://schemas.microsoft.com/office/drawing/2014/main" id="{763F31DB-A8FA-8EC0-DFAA-60A82E7183F3}"/>
                  </a:ext>
                </a:extLst>
              </p:cNvPr>
              <p:cNvSpPr txBox="1"/>
              <p:nvPr/>
            </p:nvSpPr>
            <p:spPr>
              <a:xfrm>
                <a:off x="1383342" y="2580608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7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Hộp Văn bản 16">
                <a:extLst>
                  <a:ext uri="{FF2B5EF4-FFF2-40B4-BE49-F238E27FC236}">
                    <a16:creationId xmlns:a16="http://schemas.microsoft.com/office/drawing/2014/main" id="{763F31DB-A8FA-8EC0-DFAA-60A82E718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342" y="2580608"/>
                <a:ext cx="146495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62">
                <a:extLst>
                  <a:ext uri="{FF2B5EF4-FFF2-40B4-BE49-F238E27FC236}">
                    <a16:creationId xmlns:a16="http://schemas.microsoft.com/office/drawing/2014/main" id="{1FD36F05-C1B6-0BEE-82F1-4F87D3353A12}"/>
                  </a:ext>
                </a:extLst>
              </p:cNvPr>
              <p:cNvSpPr txBox="1"/>
              <p:nvPr/>
            </p:nvSpPr>
            <p:spPr>
              <a:xfrm>
                <a:off x="1383341" y="3383368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Hộp Văn bản 62">
                <a:extLst>
                  <a:ext uri="{FF2B5EF4-FFF2-40B4-BE49-F238E27FC236}">
                    <a16:creationId xmlns:a16="http://schemas.microsoft.com/office/drawing/2014/main" id="{1FD36F05-C1B6-0BEE-82F1-4F87D3353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341" y="3383368"/>
                <a:ext cx="146495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63">
                <a:extLst>
                  <a:ext uri="{FF2B5EF4-FFF2-40B4-BE49-F238E27FC236}">
                    <a16:creationId xmlns:a16="http://schemas.microsoft.com/office/drawing/2014/main" id="{DEAED021-C47A-FD94-A53B-D8A122A14276}"/>
                  </a:ext>
                </a:extLst>
              </p:cNvPr>
              <p:cNvSpPr txBox="1"/>
              <p:nvPr/>
            </p:nvSpPr>
            <p:spPr>
              <a:xfrm>
                <a:off x="4923990" y="2578996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Hộp Văn bản 63">
                <a:extLst>
                  <a:ext uri="{FF2B5EF4-FFF2-40B4-BE49-F238E27FC236}">
                    <a16:creationId xmlns:a16="http://schemas.microsoft.com/office/drawing/2014/main" id="{DEAED021-C47A-FD94-A53B-D8A122A14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990" y="2578996"/>
                <a:ext cx="146495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64">
                <a:extLst>
                  <a:ext uri="{FF2B5EF4-FFF2-40B4-BE49-F238E27FC236}">
                    <a16:creationId xmlns:a16="http://schemas.microsoft.com/office/drawing/2014/main" id="{0BD09517-8765-B547-F54E-8CC023BB24A0}"/>
                  </a:ext>
                </a:extLst>
              </p:cNvPr>
              <p:cNvSpPr txBox="1"/>
              <p:nvPr/>
            </p:nvSpPr>
            <p:spPr>
              <a:xfrm>
                <a:off x="4923989" y="3383368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Hộp Văn bản 64">
                <a:extLst>
                  <a:ext uri="{FF2B5EF4-FFF2-40B4-BE49-F238E27FC236}">
                    <a16:creationId xmlns:a16="http://schemas.microsoft.com/office/drawing/2014/main" id="{0BD09517-8765-B547-F54E-8CC023BB2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989" y="3383368"/>
                <a:ext cx="146495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65">
                <a:extLst>
                  <a:ext uri="{FF2B5EF4-FFF2-40B4-BE49-F238E27FC236}">
                    <a16:creationId xmlns:a16="http://schemas.microsoft.com/office/drawing/2014/main" id="{2DB9AE53-FCEA-6A47-92DE-FF68674E7E04}"/>
                  </a:ext>
                </a:extLst>
              </p:cNvPr>
              <p:cNvSpPr txBox="1"/>
              <p:nvPr/>
            </p:nvSpPr>
            <p:spPr>
              <a:xfrm>
                <a:off x="8224007" y="2576193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3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Hộp Văn bản 65">
                <a:extLst>
                  <a:ext uri="{FF2B5EF4-FFF2-40B4-BE49-F238E27FC236}">
                    <a16:creationId xmlns:a16="http://schemas.microsoft.com/office/drawing/2014/main" id="{2DB9AE53-FCEA-6A47-92DE-FF68674E7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007" y="2576193"/>
                <a:ext cx="146495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66">
                <a:extLst>
                  <a:ext uri="{FF2B5EF4-FFF2-40B4-BE49-F238E27FC236}">
                    <a16:creationId xmlns:a16="http://schemas.microsoft.com/office/drawing/2014/main" id="{76867FA7-6568-8B16-3DFD-7CF62150852F}"/>
                  </a:ext>
                </a:extLst>
              </p:cNvPr>
              <p:cNvSpPr txBox="1"/>
              <p:nvPr/>
            </p:nvSpPr>
            <p:spPr>
              <a:xfrm>
                <a:off x="8224006" y="3438529"/>
                <a:ext cx="1464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</a:rPr>
                        <m:t>9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Hộp Văn bản 66">
                <a:extLst>
                  <a:ext uri="{FF2B5EF4-FFF2-40B4-BE49-F238E27FC236}">
                    <a16:creationId xmlns:a16="http://schemas.microsoft.com/office/drawing/2014/main" id="{76867FA7-6568-8B16-3DFD-7CF621508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006" y="3438529"/>
                <a:ext cx="146495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67">
                <a:extLst>
                  <a:ext uri="{FF2B5EF4-FFF2-40B4-BE49-F238E27FC236}">
                    <a16:creationId xmlns:a16="http://schemas.microsoft.com/office/drawing/2014/main" id="{1DF14861-4F03-D39B-C3F2-63C6B2A1A538}"/>
                  </a:ext>
                </a:extLst>
              </p:cNvPr>
              <p:cNvSpPr txBox="1"/>
              <p:nvPr/>
            </p:nvSpPr>
            <p:spPr>
              <a:xfrm>
                <a:off x="2832645" y="2584360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Hộp Văn bản 67">
                <a:extLst>
                  <a:ext uri="{FF2B5EF4-FFF2-40B4-BE49-F238E27FC236}">
                    <a16:creationId xmlns:a16="http://schemas.microsoft.com/office/drawing/2014/main" id="{1DF14861-4F03-D39B-C3F2-63C6B2A1A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45" y="2584360"/>
                <a:ext cx="569067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68">
                <a:extLst>
                  <a:ext uri="{FF2B5EF4-FFF2-40B4-BE49-F238E27FC236}">
                    <a16:creationId xmlns:a16="http://schemas.microsoft.com/office/drawing/2014/main" id="{A310D4EF-071D-E9EE-FD86-801927660D44}"/>
                  </a:ext>
                </a:extLst>
              </p:cNvPr>
              <p:cNvSpPr txBox="1"/>
              <p:nvPr/>
            </p:nvSpPr>
            <p:spPr>
              <a:xfrm>
                <a:off x="2832645" y="3396499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Hộp Văn bản 68">
                <a:extLst>
                  <a:ext uri="{FF2B5EF4-FFF2-40B4-BE49-F238E27FC236}">
                    <a16:creationId xmlns:a16="http://schemas.microsoft.com/office/drawing/2014/main" id="{A310D4EF-071D-E9EE-FD86-801927660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45" y="3396499"/>
                <a:ext cx="56906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69">
                <a:extLst>
                  <a:ext uri="{FF2B5EF4-FFF2-40B4-BE49-F238E27FC236}">
                    <a16:creationId xmlns:a16="http://schemas.microsoft.com/office/drawing/2014/main" id="{52679963-CC40-DA70-AE87-CBAFE1A4CAFB}"/>
                  </a:ext>
                </a:extLst>
              </p:cNvPr>
              <p:cNvSpPr txBox="1"/>
              <p:nvPr/>
            </p:nvSpPr>
            <p:spPr>
              <a:xfrm>
                <a:off x="6378474" y="2576193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Hộp Văn bản 69">
                <a:extLst>
                  <a:ext uri="{FF2B5EF4-FFF2-40B4-BE49-F238E27FC236}">
                    <a16:creationId xmlns:a16="http://schemas.microsoft.com/office/drawing/2014/main" id="{52679963-CC40-DA70-AE87-CBAFE1A4C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474" y="2576193"/>
                <a:ext cx="569067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70">
                <a:extLst>
                  <a:ext uri="{FF2B5EF4-FFF2-40B4-BE49-F238E27FC236}">
                    <a16:creationId xmlns:a16="http://schemas.microsoft.com/office/drawing/2014/main" id="{2D636588-E310-C583-0548-E6CA836C2E57}"/>
                  </a:ext>
                </a:extLst>
              </p:cNvPr>
              <p:cNvSpPr txBox="1"/>
              <p:nvPr/>
            </p:nvSpPr>
            <p:spPr>
              <a:xfrm>
                <a:off x="6376064" y="3379560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Hộp Văn bản 70">
                <a:extLst>
                  <a:ext uri="{FF2B5EF4-FFF2-40B4-BE49-F238E27FC236}">
                    <a16:creationId xmlns:a16="http://schemas.microsoft.com/office/drawing/2014/main" id="{2D636588-E310-C583-0548-E6CA836C2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64" y="3379560"/>
                <a:ext cx="569067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71">
                <a:extLst>
                  <a:ext uri="{FF2B5EF4-FFF2-40B4-BE49-F238E27FC236}">
                    <a16:creationId xmlns:a16="http://schemas.microsoft.com/office/drawing/2014/main" id="{43B5B882-B583-ECB8-A896-D42C7174BC63}"/>
                  </a:ext>
                </a:extLst>
              </p:cNvPr>
              <p:cNvSpPr txBox="1"/>
              <p:nvPr/>
            </p:nvSpPr>
            <p:spPr>
              <a:xfrm>
                <a:off x="9676081" y="2572139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Hộp Văn bản 71">
                <a:extLst>
                  <a:ext uri="{FF2B5EF4-FFF2-40B4-BE49-F238E27FC236}">
                    <a16:creationId xmlns:a16="http://schemas.microsoft.com/office/drawing/2014/main" id="{43B5B882-B583-ECB8-A896-D42C7174B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81" y="2572139"/>
                <a:ext cx="569067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72">
                <a:extLst>
                  <a:ext uri="{FF2B5EF4-FFF2-40B4-BE49-F238E27FC236}">
                    <a16:creationId xmlns:a16="http://schemas.microsoft.com/office/drawing/2014/main" id="{D2EB6056-E4D6-3C7A-E908-7E63F8BCB2F6}"/>
                  </a:ext>
                </a:extLst>
              </p:cNvPr>
              <p:cNvSpPr txBox="1"/>
              <p:nvPr/>
            </p:nvSpPr>
            <p:spPr>
              <a:xfrm>
                <a:off x="9663806" y="3434475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Hộp Văn bản 72">
                <a:extLst>
                  <a:ext uri="{FF2B5EF4-FFF2-40B4-BE49-F238E27FC236}">
                    <a16:creationId xmlns:a16="http://schemas.microsoft.com/office/drawing/2014/main" id="{D2EB6056-E4D6-3C7A-E908-7E63F8BCB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806" y="3434475"/>
                <a:ext cx="569067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8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00510" y="894794"/>
            <a:ext cx="883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Sử dụng bảng nhân để kiểm tra kết quả của các phép tính sau.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7DC35E-2DE1-E52E-308C-C7AB754E695C}"/>
              </a:ext>
            </a:extLst>
          </p:cNvPr>
          <p:cNvGrpSpPr/>
          <p:nvPr/>
        </p:nvGrpSpPr>
        <p:grpSpPr>
          <a:xfrm>
            <a:off x="2542674" y="2019167"/>
            <a:ext cx="6986337" cy="4094480"/>
            <a:chOff x="2407920" y="1971040"/>
            <a:chExt cx="6986337" cy="40944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620C99-6891-9100-ED54-0C47CFE74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55" t="27088" r="10443"/>
            <a:stretch/>
          </p:blipFill>
          <p:spPr>
            <a:xfrm>
              <a:off x="2458719" y="1989756"/>
              <a:ext cx="6918961" cy="407576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9A7E673-FC57-4853-F1B0-B1B1E3CE5A7C}"/>
                </a:ext>
              </a:extLst>
            </p:cNvPr>
            <p:cNvSpPr/>
            <p:nvPr/>
          </p:nvSpPr>
          <p:spPr>
            <a:xfrm>
              <a:off x="2407920" y="1971040"/>
              <a:ext cx="6986337" cy="403352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92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00510" y="894794"/>
            <a:ext cx="883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Sử dụng bảng nhân để kiểm tra kết quả của các phép tính sau.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018A6-D61F-DAF7-1DAA-4BB41DE38891}"/>
              </a:ext>
            </a:extLst>
          </p:cNvPr>
          <p:cNvGrpSpPr/>
          <p:nvPr/>
        </p:nvGrpSpPr>
        <p:grpSpPr>
          <a:xfrm>
            <a:off x="2542674" y="2019167"/>
            <a:ext cx="6986337" cy="4094480"/>
            <a:chOff x="2407920" y="1971040"/>
            <a:chExt cx="6986337" cy="409448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A82BBB-DBC6-DEA5-484C-0611B8393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55" t="27088" r="10443"/>
            <a:stretch/>
          </p:blipFill>
          <p:spPr>
            <a:xfrm>
              <a:off x="2458719" y="1989756"/>
              <a:ext cx="6918961" cy="4075764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3AA10B4-089F-E2CC-1777-B960A07BACA6}"/>
                </a:ext>
              </a:extLst>
            </p:cNvPr>
            <p:cNvSpPr/>
            <p:nvPr/>
          </p:nvSpPr>
          <p:spPr>
            <a:xfrm>
              <a:off x="2407920" y="1971040"/>
              <a:ext cx="6986337" cy="403352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84933B1-0B43-9B15-4596-9A493CD5FEA9}"/>
              </a:ext>
            </a:extLst>
          </p:cNvPr>
          <p:cNvSpPr/>
          <p:nvPr/>
        </p:nvSpPr>
        <p:spPr>
          <a:xfrm>
            <a:off x="6573520" y="4455160"/>
            <a:ext cx="1234440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EC844F-E70A-3D2E-7459-4357E1D59A37}"/>
              </a:ext>
            </a:extLst>
          </p:cNvPr>
          <p:cNvSpPr/>
          <p:nvPr/>
        </p:nvSpPr>
        <p:spPr>
          <a:xfrm>
            <a:off x="5140960" y="2641600"/>
            <a:ext cx="1234440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5A1E16-FB35-DD78-C74C-F60170289C41}"/>
              </a:ext>
            </a:extLst>
          </p:cNvPr>
          <p:cNvSpPr/>
          <p:nvPr/>
        </p:nvSpPr>
        <p:spPr>
          <a:xfrm>
            <a:off x="3794760" y="4424680"/>
            <a:ext cx="1234440" cy="447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8D7975D2-99B8-6CA6-379F-FB5606EB8D1B}"/>
              </a:ext>
            </a:extLst>
          </p:cNvPr>
          <p:cNvSpPr/>
          <p:nvPr/>
        </p:nvSpPr>
        <p:spPr>
          <a:xfrm>
            <a:off x="7890933" y="4344783"/>
            <a:ext cx="351367" cy="379617"/>
          </a:xfrm>
          <a:prstGeom prst="bent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06ADEBEA-C83E-F800-C0E2-54885824CCA0}"/>
              </a:ext>
            </a:extLst>
          </p:cNvPr>
          <p:cNvSpPr/>
          <p:nvPr/>
        </p:nvSpPr>
        <p:spPr>
          <a:xfrm rot="5400000" flipH="1">
            <a:off x="5721617" y="2213343"/>
            <a:ext cx="368301" cy="398468"/>
          </a:xfrm>
          <a:prstGeom prst="bent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CF0CB4D8-DDB1-E9FD-1EE1-4B07A71EFCD9}"/>
              </a:ext>
            </a:extLst>
          </p:cNvPr>
          <p:cNvSpPr/>
          <p:nvPr/>
        </p:nvSpPr>
        <p:spPr>
          <a:xfrm flipH="1">
            <a:off x="3344333" y="4325733"/>
            <a:ext cx="351367" cy="379617"/>
          </a:xfrm>
          <a:prstGeom prst="bent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1">
                <a:extLst>
                  <a:ext uri="{FF2B5EF4-FFF2-40B4-BE49-F238E27FC236}">
                    <a16:creationId xmlns:a16="http://schemas.microsoft.com/office/drawing/2014/main" id="{8D833C1F-B929-0D20-8445-F64CED2E186B}"/>
                  </a:ext>
                </a:extLst>
              </p:cNvPr>
              <p:cNvSpPr txBox="1"/>
              <p:nvPr/>
            </p:nvSpPr>
            <p:spPr>
              <a:xfrm>
                <a:off x="5920085" y="2118227"/>
                <a:ext cx="1948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4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nl-NL" sz="20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nl-NL" sz="200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8</m:t>
                      </m:r>
                    </m:oMath>
                  </m:oMathPara>
                </a14:m>
                <a:endParaRPr lang="nl-NL" sz="20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1">
                <a:extLst>
                  <a:ext uri="{FF2B5EF4-FFF2-40B4-BE49-F238E27FC236}">
                    <a16:creationId xmlns:a16="http://schemas.microsoft.com/office/drawing/2014/main" id="{8D833C1F-B929-0D20-8445-F64CED2E1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085" y="2118227"/>
                <a:ext cx="1948624" cy="400110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1">
                <a:extLst>
                  <a:ext uri="{FF2B5EF4-FFF2-40B4-BE49-F238E27FC236}">
                    <a16:creationId xmlns:a16="http://schemas.microsoft.com/office/drawing/2014/main" id="{06F4B566-1A65-75C1-AEB0-EF0F89E6AB53}"/>
                  </a:ext>
                </a:extLst>
              </p:cNvPr>
              <p:cNvSpPr txBox="1"/>
              <p:nvPr/>
            </p:nvSpPr>
            <p:spPr>
              <a:xfrm>
                <a:off x="2551153" y="3880363"/>
                <a:ext cx="1948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9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7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63</m:t>
                      </m:r>
                    </m:oMath>
                  </m:oMathPara>
                </a14:m>
                <a:endParaRPr lang="nl-NL" sz="20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1">
                <a:extLst>
                  <a:ext uri="{FF2B5EF4-FFF2-40B4-BE49-F238E27FC236}">
                    <a16:creationId xmlns:a16="http://schemas.microsoft.com/office/drawing/2014/main" id="{06F4B566-1A65-75C1-AEB0-EF0F89E6A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153" y="3880363"/>
                <a:ext cx="1948624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1">
                <a:extLst>
                  <a:ext uri="{FF2B5EF4-FFF2-40B4-BE49-F238E27FC236}">
                    <a16:creationId xmlns:a16="http://schemas.microsoft.com/office/drawing/2014/main" id="{C8E289F5-C8BD-B4C0-CF57-05875D9E4BD1}"/>
                  </a:ext>
                </a:extLst>
              </p:cNvPr>
              <p:cNvSpPr txBox="1"/>
              <p:nvPr/>
            </p:nvSpPr>
            <p:spPr>
              <a:xfrm>
                <a:off x="7292487" y="3888829"/>
                <a:ext cx="1948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5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5</m:t>
                      </m:r>
                      <m:r>
                        <a:rPr lang="nl-NL" sz="2000" b="1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25</m:t>
                      </m:r>
                    </m:oMath>
                  </m:oMathPara>
                </a14:m>
                <a:endParaRPr lang="nl-NL" sz="2000" dirty="0">
                  <a:latin typeface="UTM Avo" panose="020406030505060202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1">
                <a:extLst>
                  <a:ext uri="{FF2B5EF4-FFF2-40B4-BE49-F238E27FC236}">
                    <a16:creationId xmlns:a16="http://schemas.microsoft.com/office/drawing/2014/main" id="{C8E289F5-C8BD-B4C0-CF57-05875D9E4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487" y="3888829"/>
                <a:ext cx="194862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0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4CEC2A-3E09-A104-7C82-A48A04E2980E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8336B59E-430F-2EB0-A09F-324C01A1B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032893-35AB-6688-0E6A-1D8FE0FCE4B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04953" y="949345"/>
            <a:ext cx="9818179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latin typeface="UTM Avo" panose="02040603050506020204" pitchFamily="18" charset="0"/>
                <a:ea typeface="Calibri" panose="020F0502020204030204" pitchFamily="34" charset="0"/>
              </a:rPr>
              <a:t>Đố bạn sử dụng bảng nhân để tìm kết quả các phép nhân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UTM Avo" panose="02040603050506020204" pitchFamily="18" charset="0"/>
              </a:rPr>
              <a:t>4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6A189-B9ED-A9BC-3B1B-0329E6890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17" t="19151" r="5250"/>
          <a:stretch/>
        </p:blipFill>
        <p:spPr>
          <a:xfrm>
            <a:off x="1564640" y="1696720"/>
            <a:ext cx="8930640" cy="45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03A90-3B36-2A8B-E176-4BE8BE678C4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D6E3A-9475-2403-C2B8-5D2DB3506F7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6102" y="80129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648201"/>
            <a:ext cx="1524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3" y="44450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79" y="47529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5389" y="47529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2794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571788" y="248440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026188" y="350040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743200" y="4625864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7010400" y="4117864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BBE445-1706-C1CF-3E53-C27EE6D47D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1 L 0.0809 -0.13951 C 0.09601 -0.17377 0.11892 -0.1926 0.14253 -0.1926 C 0.16962 -0.1926 0.19132 -0.17377 0.20642 -0.13951 L 0.27917 0.01481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14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3.7037E-6 L 0.52083 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14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2099E-6 L 0.0599 -0.15617 C 0.0724 -0.18981 0.09149 -0.20956 0.11094 -0.20956 C 0.13351 -0.20956 0.15139 -0.18981 0.16406 -0.15617 L 0.225 -4.32099E-6 " pathEditMode="relative" rAng="0" ptsTypes="AAAAA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14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32099E-6 L 0.50833 -4.32099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64198E-7 L 0.32483 0.0120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414"/>
                            </p:stCondLst>
                            <p:childTnLst>
                              <p:par>
                                <p:cTn id="7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4 -0.11975 C 0.38698 -0.14907 0.40295 -0.16481 0.41979 -0.16481 C 0.43889 -0.16481 0.45417 -0.14907 0.4651 -0.11975 L 0.51649 0.01204 " pathEditMode="relative" rAng="0" ptsTypes="AAAAA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914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8.64198E-7 L 0.75816 -8.64198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4"/>
            <a:ext cx="7322985" cy="38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2BEBF7-3C04-3EC3-0B74-26CC9B5CAF84}"/>
                  </a:ext>
                </a:extLst>
              </p:cNvPr>
              <p:cNvSpPr txBox="1"/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4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3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2BEBF7-3C04-3EC3-0B74-26CC9B5C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blipFill>
                <a:blip r:embed="rId9"/>
                <a:stretch>
                  <a:fillRect t="-22179" b="-4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3" y="4459283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759200" y="4851400"/>
            <a:ext cx="416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8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2A46D-AC0A-BE5B-B8E5-64DC1B51C0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A240DCE0-7C26-4F82-AB22-26702159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4"/>
            <a:ext cx="7322985" cy="38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F54FC82A-262D-746F-1316-92642E0D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3" y="4459283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29CE2B-4816-163B-84D3-6765614125BE}"/>
                  </a:ext>
                </a:extLst>
              </p:cNvPr>
              <p:cNvSpPr txBox="1"/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2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29CE2B-4816-163B-84D3-676561412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blipFill>
                <a:blip r:embed="rId12"/>
                <a:stretch>
                  <a:fillRect t="-22179" b="-4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676C31-7447-E1FD-43C7-5F5447B304AF}"/>
              </a:ext>
            </a:extLst>
          </p:cNvPr>
          <p:cNvSpPr txBox="1"/>
          <p:nvPr/>
        </p:nvSpPr>
        <p:spPr>
          <a:xfrm>
            <a:off x="3759200" y="4851400"/>
            <a:ext cx="416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8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65E20-3BB0-2435-6DEC-17B5EB5502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8C521D-0235-437F-98E9-2DCF61F9ADEA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CB93A1D-EB43-1315-F8AF-39D2CABC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5D9C14-1B01-24D5-8407-51E43F123D1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1A6EC922-0463-3B80-1E87-FBC5D546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4"/>
            <a:ext cx="7322985" cy="38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D6E8637-C8AD-455F-BC85-EAB2E9FE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3" y="4459283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1D16C-CA70-96C7-5DB7-9C61ED3904B6}"/>
                  </a:ext>
                </a:extLst>
              </p:cNvPr>
              <p:cNvSpPr txBox="1"/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9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1D16C-CA70-96C7-5DB7-9C61ED390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blipFill>
                <a:blip r:embed="rId12"/>
                <a:stretch>
                  <a:fillRect t="-22179" b="-4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F73435-2271-7094-6E65-6847176CDD84}"/>
              </a:ext>
            </a:extLst>
          </p:cNvPr>
          <p:cNvSpPr txBox="1"/>
          <p:nvPr/>
        </p:nvSpPr>
        <p:spPr>
          <a:xfrm>
            <a:off x="3759200" y="4851400"/>
            <a:ext cx="416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8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54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5DBFB-EB2B-1F0D-039E-6E236D8DFF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911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4"/>
            <a:ext cx="7322985" cy="38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3" y="4459283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F2D20-9060-B9A2-9CCD-64CCDE555534}"/>
                  </a:ext>
                </a:extLst>
              </p:cNvPr>
              <p:cNvSpPr txBox="1"/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5 </a:t>
                </a:r>
                <a14:m>
                  <m:oMath xmlns:m="http://schemas.openxmlformats.org/officeDocument/2006/math">
                    <m:r>
                      <a:rPr lang="en-US" sz="9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96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AF2D20-9060-B9A2-9CCD-64CCDE555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498600"/>
                <a:ext cx="7099963" cy="1569660"/>
              </a:xfrm>
              <a:prstGeom prst="rect">
                <a:avLst/>
              </a:prstGeom>
              <a:blipFill>
                <a:blip r:embed="rId12"/>
                <a:stretch>
                  <a:fillRect t="-22179" b="-4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D55888B-604F-D533-6CF9-9EBE1598694B}"/>
              </a:ext>
            </a:extLst>
          </p:cNvPr>
          <p:cNvSpPr txBox="1"/>
          <p:nvPr/>
        </p:nvSpPr>
        <p:spPr>
          <a:xfrm>
            <a:off x="3759200" y="4851400"/>
            <a:ext cx="416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8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41863-92FB-ED59-15CD-E1D33655B8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68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406137" y="1764865"/>
            <a:ext cx="9576288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biết thêm được điều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FC03-7D79-4CFB-8A39-E633D4B43A89}"/>
              </a:ext>
            </a:extLst>
          </p:cNvPr>
          <p:cNvSpPr/>
          <p:nvPr/>
        </p:nvSpPr>
        <p:spPr>
          <a:xfrm>
            <a:off x="743866" y="1755998"/>
            <a:ext cx="10787199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có thể làm tốt các bài tập trên, em nhắn bạn điều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40388" y="1310318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4" name="Google Shape;4503;p54">
            <a:extLst>
              <a:ext uri="{FF2B5EF4-FFF2-40B4-BE49-F238E27FC236}">
                <a16:creationId xmlns:a16="http://schemas.microsoft.com/office/drawing/2014/main" id="{CF483CE6-B9CF-5618-A913-5B1BAD67DF55}"/>
              </a:ext>
            </a:extLst>
          </p:cNvPr>
          <p:cNvSpPr/>
          <p:nvPr/>
        </p:nvSpPr>
        <p:spPr>
          <a:xfrm rot="10800000">
            <a:off x="2542493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4504;p54">
            <a:extLst>
              <a:ext uri="{FF2B5EF4-FFF2-40B4-BE49-F238E27FC236}">
                <a16:creationId xmlns:a16="http://schemas.microsoft.com/office/drawing/2014/main" id="{83D28E26-91DB-3C17-E631-8FF531367F5D}"/>
              </a:ext>
            </a:extLst>
          </p:cNvPr>
          <p:cNvSpPr/>
          <p:nvPr/>
        </p:nvSpPr>
        <p:spPr>
          <a:xfrm rot="10800000">
            <a:off x="5223334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4505;p54">
            <a:extLst>
              <a:ext uri="{FF2B5EF4-FFF2-40B4-BE49-F238E27FC236}">
                <a16:creationId xmlns:a16="http://schemas.microsoft.com/office/drawing/2014/main" id="{5BE31422-EBCC-240F-4572-A924D1A76DEE}"/>
              </a:ext>
            </a:extLst>
          </p:cNvPr>
          <p:cNvSpPr/>
          <p:nvPr/>
        </p:nvSpPr>
        <p:spPr>
          <a:xfrm rot="10800000">
            <a:off x="8219485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oogle Shape;4506;p54">
            <a:extLst>
              <a:ext uri="{FF2B5EF4-FFF2-40B4-BE49-F238E27FC236}">
                <a16:creationId xmlns:a16="http://schemas.microsoft.com/office/drawing/2014/main" id="{1A8E43A9-3DCA-0658-54CE-558EE8E03589}"/>
              </a:ext>
            </a:extLst>
          </p:cNvPr>
          <p:cNvGrpSpPr/>
          <p:nvPr/>
        </p:nvGrpSpPr>
        <p:grpSpPr>
          <a:xfrm>
            <a:off x="2835270" y="2464133"/>
            <a:ext cx="445075" cy="548624"/>
            <a:chOff x="1023550" y="1277100"/>
            <a:chExt cx="362350" cy="444050"/>
          </a:xfrm>
        </p:grpSpPr>
        <p:sp>
          <p:nvSpPr>
            <p:cNvPr id="8" name="Google Shape;4507;p54">
              <a:extLst>
                <a:ext uri="{FF2B5EF4-FFF2-40B4-BE49-F238E27FC236}">
                  <a16:creationId xmlns:a16="http://schemas.microsoft.com/office/drawing/2014/main" id="{38EDC47A-7A29-10E7-BCC4-FEA1D177DC3C}"/>
                </a:ext>
              </a:extLst>
            </p:cNvPr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08;p54">
              <a:extLst>
                <a:ext uri="{FF2B5EF4-FFF2-40B4-BE49-F238E27FC236}">
                  <a16:creationId xmlns:a16="http://schemas.microsoft.com/office/drawing/2014/main" id="{B087920E-D2A7-EFF5-C73B-1CDB8246D334}"/>
                </a:ext>
              </a:extLst>
            </p:cNvPr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09;p54">
              <a:extLst>
                <a:ext uri="{FF2B5EF4-FFF2-40B4-BE49-F238E27FC236}">
                  <a16:creationId xmlns:a16="http://schemas.microsoft.com/office/drawing/2014/main" id="{B8D4C70A-BEB3-3EE8-4BA4-11295E4ED89F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10;p54">
              <a:extLst>
                <a:ext uri="{FF2B5EF4-FFF2-40B4-BE49-F238E27FC236}">
                  <a16:creationId xmlns:a16="http://schemas.microsoft.com/office/drawing/2014/main" id="{2B71AD2A-BF4F-FBD5-64C8-DB946F9E20D9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oogle Shape;4511;p54">
            <a:extLst>
              <a:ext uri="{FF2B5EF4-FFF2-40B4-BE49-F238E27FC236}">
                <a16:creationId xmlns:a16="http://schemas.microsoft.com/office/drawing/2014/main" id="{919FD8AC-D931-F22D-1C70-0237A083C5A5}"/>
              </a:ext>
            </a:extLst>
          </p:cNvPr>
          <p:cNvGrpSpPr/>
          <p:nvPr/>
        </p:nvGrpSpPr>
        <p:grpSpPr>
          <a:xfrm>
            <a:off x="5514560" y="2464133"/>
            <a:ext cx="448176" cy="548624"/>
            <a:chOff x="1766575" y="1277100"/>
            <a:chExt cx="364875" cy="444050"/>
          </a:xfrm>
        </p:grpSpPr>
        <p:sp>
          <p:nvSpPr>
            <p:cNvPr id="13" name="Google Shape;4512;p54">
              <a:extLst>
                <a:ext uri="{FF2B5EF4-FFF2-40B4-BE49-F238E27FC236}">
                  <a16:creationId xmlns:a16="http://schemas.microsoft.com/office/drawing/2014/main" id="{CB8A1E43-B42D-CCDE-A6CF-F2D5294B26BE}"/>
                </a:ext>
              </a:extLst>
            </p:cNvPr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513;p54">
              <a:extLst>
                <a:ext uri="{FF2B5EF4-FFF2-40B4-BE49-F238E27FC236}">
                  <a16:creationId xmlns:a16="http://schemas.microsoft.com/office/drawing/2014/main" id="{5C00836A-6953-1BB5-53EE-E4A1E1D1EB86}"/>
                </a:ext>
              </a:extLst>
            </p:cNvPr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514;p54">
              <a:extLst>
                <a:ext uri="{FF2B5EF4-FFF2-40B4-BE49-F238E27FC236}">
                  <a16:creationId xmlns:a16="http://schemas.microsoft.com/office/drawing/2014/main" id="{24DC035F-3D57-4CEC-E18B-DF92C86F9DEA}"/>
                </a:ext>
              </a:extLst>
            </p:cNvPr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515;p54">
              <a:extLst>
                <a:ext uri="{FF2B5EF4-FFF2-40B4-BE49-F238E27FC236}">
                  <a16:creationId xmlns:a16="http://schemas.microsoft.com/office/drawing/2014/main" id="{6DF9A0FA-7A82-9081-8270-8E686394F2FD}"/>
                </a:ext>
              </a:extLst>
            </p:cNvPr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516;p54">
              <a:extLst>
                <a:ext uri="{FF2B5EF4-FFF2-40B4-BE49-F238E27FC236}">
                  <a16:creationId xmlns:a16="http://schemas.microsoft.com/office/drawing/2014/main" id="{BBD3C03F-FFEF-74DD-6688-16E3CE5D93BD}"/>
                </a:ext>
              </a:extLst>
            </p:cNvPr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517;p54">
              <a:extLst>
                <a:ext uri="{FF2B5EF4-FFF2-40B4-BE49-F238E27FC236}">
                  <a16:creationId xmlns:a16="http://schemas.microsoft.com/office/drawing/2014/main" id="{7D0E4920-5656-511D-9E21-FE0132438E59}"/>
                </a:ext>
              </a:extLst>
            </p:cNvPr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518;p54">
              <a:extLst>
                <a:ext uri="{FF2B5EF4-FFF2-40B4-BE49-F238E27FC236}">
                  <a16:creationId xmlns:a16="http://schemas.microsoft.com/office/drawing/2014/main" id="{00676C0B-4177-4105-C1AF-9EEF5B0FEEED}"/>
                </a:ext>
              </a:extLst>
            </p:cNvPr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519;p54">
              <a:extLst>
                <a:ext uri="{FF2B5EF4-FFF2-40B4-BE49-F238E27FC236}">
                  <a16:creationId xmlns:a16="http://schemas.microsoft.com/office/drawing/2014/main" id="{73F9FFEE-A2FE-512E-79EC-39B16B726A9A}"/>
                </a:ext>
              </a:extLst>
            </p:cNvPr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20;p54">
              <a:extLst>
                <a:ext uri="{FF2B5EF4-FFF2-40B4-BE49-F238E27FC236}">
                  <a16:creationId xmlns:a16="http://schemas.microsoft.com/office/drawing/2014/main" id="{8CD4EDFA-33B1-AC91-0054-B8ADB1A32E1B}"/>
                </a:ext>
              </a:extLst>
            </p:cNvPr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21;p54">
              <a:extLst>
                <a:ext uri="{FF2B5EF4-FFF2-40B4-BE49-F238E27FC236}">
                  <a16:creationId xmlns:a16="http://schemas.microsoft.com/office/drawing/2014/main" id="{6791F2D8-E901-6A9F-0156-BF8889D96587}"/>
                </a:ext>
              </a:extLst>
            </p:cNvPr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4522;p54">
            <a:extLst>
              <a:ext uri="{FF2B5EF4-FFF2-40B4-BE49-F238E27FC236}">
                <a16:creationId xmlns:a16="http://schemas.microsoft.com/office/drawing/2014/main" id="{19E27926-1248-DFED-AB6E-52FB936D505B}"/>
              </a:ext>
            </a:extLst>
          </p:cNvPr>
          <p:cNvGrpSpPr/>
          <p:nvPr/>
        </p:nvGrpSpPr>
        <p:grpSpPr>
          <a:xfrm>
            <a:off x="8507978" y="2464133"/>
            <a:ext cx="453642" cy="548624"/>
            <a:chOff x="2508925" y="1277100"/>
            <a:chExt cx="369325" cy="444050"/>
          </a:xfrm>
        </p:grpSpPr>
        <p:sp>
          <p:nvSpPr>
            <p:cNvPr id="24" name="Google Shape;4523;p54">
              <a:extLst>
                <a:ext uri="{FF2B5EF4-FFF2-40B4-BE49-F238E27FC236}">
                  <a16:creationId xmlns:a16="http://schemas.microsoft.com/office/drawing/2014/main" id="{4806A6A6-62AE-A303-808E-8AF29FCD6329}"/>
                </a:ext>
              </a:extLst>
            </p:cNvPr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24;p54">
              <a:extLst>
                <a:ext uri="{FF2B5EF4-FFF2-40B4-BE49-F238E27FC236}">
                  <a16:creationId xmlns:a16="http://schemas.microsoft.com/office/drawing/2014/main" id="{D1205A87-61CE-BC8B-3401-6825D79FB433}"/>
                </a:ext>
              </a:extLst>
            </p:cNvPr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25;p54">
              <a:extLst>
                <a:ext uri="{FF2B5EF4-FFF2-40B4-BE49-F238E27FC236}">
                  <a16:creationId xmlns:a16="http://schemas.microsoft.com/office/drawing/2014/main" id="{BC7C2618-9042-4290-ABEC-02487FE21E07}"/>
                </a:ext>
              </a:extLst>
            </p:cNvPr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26;p54">
              <a:extLst>
                <a:ext uri="{FF2B5EF4-FFF2-40B4-BE49-F238E27FC236}">
                  <a16:creationId xmlns:a16="http://schemas.microsoft.com/office/drawing/2014/main" id="{CEED9F39-B4D8-D951-8345-074EF65D99B2}"/>
                </a:ext>
              </a:extLst>
            </p:cNvPr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27;p54">
              <a:extLst>
                <a:ext uri="{FF2B5EF4-FFF2-40B4-BE49-F238E27FC236}">
                  <a16:creationId xmlns:a16="http://schemas.microsoft.com/office/drawing/2014/main" id="{58548EBE-561C-1113-B629-6218DF7601B7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28;p54">
              <a:extLst>
                <a:ext uri="{FF2B5EF4-FFF2-40B4-BE49-F238E27FC236}">
                  <a16:creationId xmlns:a16="http://schemas.microsoft.com/office/drawing/2014/main" id="{57063DF7-9FEC-BB27-B8DB-3E88F289DE35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29;p54">
              <a:extLst>
                <a:ext uri="{FF2B5EF4-FFF2-40B4-BE49-F238E27FC236}">
                  <a16:creationId xmlns:a16="http://schemas.microsoft.com/office/drawing/2014/main" id="{FC8E8ED6-9BDA-CED2-5396-542E4534F72D}"/>
                </a:ext>
              </a:extLst>
            </p:cNvPr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30;p54">
              <a:extLst>
                <a:ext uri="{FF2B5EF4-FFF2-40B4-BE49-F238E27FC236}">
                  <a16:creationId xmlns:a16="http://schemas.microsoft.com/office/drawing/2014/main" id="{AC4DFADB-C1F8-38E1-F32A-6BA2713B44CA}"/>
                </a:ext>
              </a:extLst>
            </p:cNvPr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531;p54">
              <a:extLst>
                <a:ext uri="{FF2B5EF4-FFF2-40B4-BE49-F238E27FC236}">
                  <a16:creationId xmlns:a16="http://schemas.microsoft.com/office/drawing/2014/main" id="{480CD2D0-ADE7-7898-5F7F-F866424C1E76}"/>
                </a:ext>
              </a:extLst>
            </p:cNvPr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532;p54">
              <a:extLst>
                <a:ext uri="{FF2B5EF4-FFF2-40B4-BE49-F238E27FC236}">
                  <a16:creationId xmlns:a16="http://schemas.microsoft.com/office/drawing/2014/main" id="{82127124-9C55-4FB9-059B-6D6B0E98A0C7}"/>
                </a:ext>
              </a:extLst>
            </p:cNvPr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533;p54">
              <a:extLst>
                <a:ext uri="{FF2B5EF4-FFF2-40B4-BE49-F238E27FC236}">
                  <a16:creationId xmlns:a16="http://schemas.microsoft.com/office/drawing/2014/main" id="{2BEAEB26-42B8-B33F-4E0C-2904AD25399B}"/>
                </a:ext>
              </a:extLst>
            </p:cNvPr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534;p54">
              <a:extLst>
                <a:ext uri="{FF2B5EF4-FFF2-40B4-BE49-F238E27FC236}">
                  <a16:creationId xmlns:a16="http://schemas.microsoft.com/office/drawing/2014/main" id="{795DAB2B-F77B-AADA-6556-04F6AAFA62E7}"/>
                </a:ext>
              </a:extLst>
            </p:cNvPr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0" name="Hộp Văn bản 230">
            <a:extLst>
              <a:ext uri="{FF2B5EF4-FFF2-40B4-BE49-F238E27FC236}">
                <a16:creationId xmlns:a16="http://schemas.microsoft.com/office/drawing/2014/main" id="{B485445E-90A5-0557-0781-B8B87FE8DDB7}"/>
              </a:ext>
            </a:extLst>
          </p:cNvPr>
          <p:cNvSpPr txBox="1"/>
          <p:nvPr/>
        </p:nvSpPr>
        <p:spPr>
          <a:xfrm>
            <a:off x="1971819" y="3395966"/>
            <a:ext cx="2148236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2" name="Hộp Văn bản 231">
            <a:extLst>
              <a:ext uri="{FF2B5EF4-FFF2-40B4-BE49-F238E27FC236}">
                <a16:creationId xmlns:a16="http://schemas.microsoft.com/office/drawing/2014/main" id="{DDB0BC45-B39E-6CFB-15F3-01757FB88AE6}"/>
              </a:ext>
            </a:extLst>
          </p:cNvPr>
          <p:cNvSpPr txBox="1"/>
          <p:nvPr/>
        </p:nvSpPr>
        <p:spPr>
          <a:xfrm>
            <a:off x="4644672" y="3395966"/>
            <a:ext cx="2502361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63" name="Hộp Văn bản 232">
            <a:extLst>
              <a:ext uri="{FF2B5EF4-FFF2-40B4-BE49-F238E27FC236}">
                <a16:creationId xmlns:a16="http://schemas.microsoft.com/office/drawing/2014/main" id="{8BC58298-F8C6-A0B6-D6BB-0C1A69C58CB3}"/>
              </a:ext>
            </a:extLst>
          </p:cNvPr>
          <p:cNvSpPr txBox="1"/>
          <p:nvPr/>
        </p:nvSpPr>
        <p:spPr>
          <a:xfrm>
            <a:off x="7423769" y="3421602"/>
            <a:ext cx="2730495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Gam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 animBg="1"/>
      <p:bldP spid="5" grpId="0" animBg="1"/>
      <p:bldP spid="6" grpId="0" animBg="1"/>
      <p:bldP spid="260" grpId="0"/>
      <p:bldP spid="262" grpId="0"/>
      <p:bldP spid="2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B0C0B267-EB07-8468-E34F-29FEF1E9AE47}"/>
              </a:ext>
            </a:extLst>
          </p:cNvPr>
          <p:cNvSpPr txBox="1"/>
          <p:nvPr/>
        </p:nvSpPr>
        <p:spPr>
          <a:xfrm>
            <a:off x="4276681" y="1097479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TRÒ CHƠI</a:t>
            </a:r>
          </a:p>
          <a:p>
            <a:pPr algn="ctr"/>
            <a:r>
              <a:rPr lang="en-US" sz="2800" b="1" dirty="0">
                <a:latin typeface="UTM Avo" panose="02040603050506020204" pitchFamily="18" charset="0"/>
              </a:rPr>
              <a:t>TRUYỀN TIN</a:t>
            </a: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AD579291-7A64-EF05-C49B-4DF7CA0D043F}"/>
              </a:ext>
            </a:extLst>
          </p:cNvPr>
          <p:cNvSpPr/>
          <p:nvPr/>
        </p:nvSpPr>
        <p:spPr>
          <a:xfrm>
            <a:off x="1562100" y="2489209"/>
            <a:ext cx="8743950" cy="21685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Luật chơi: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GV chỉ định 1 HS bất kì đọc 1 phép nhân bất kì, HS đó trả lời và ra 1 phép nhân khác rồi gọi 1 bạn khác thực hiện.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4D7C3D-C133-0F43-A80B-C1C81BB0FD76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0947F94-47D5-A04C-5461-C5868A32B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725029-59FE-17AA-EE61-5450F5BC095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39010" y="904420"/>
            <a:ext cx="95195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Chọn hai thẻ rồi nêu phép nhân thích hợp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9D66D-2AC1-6216-72DA-F14F99BB0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85" t="21106" r="10829" b="8419"/>
          <a:stretch/>
        </p:blipFill>
        <p:spPr>
          <a:xfrm>
            <a:off x="1556425" y="1750978"/>
            <a:ext cx="8910536" cy="40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39010" y="904420"/>
            <a:ext cx="95195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Chọn hai thẻ rồi nêu phép nhân thích hợp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3BE275CA-AF0C-34FF-61CE-00521A345AA8}"/>
              </a:ext>
            </a:extLst>
          </p:cNvPr>
          <p:cNvSpPr/>
          <p:nvPr/>
        </p:nvSpPr>
        <p:spPr>
          <a:xfrm>
            <a:off x="1922303" y="1805622"/>
            <a:ext cx="1300162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Hình chữ nhật: Góc Tròn 50">
            <a:extLst>
              <a:ext uri="{FF2B5EF4-FFF2-40B4-BE49-F238E27FC236}">
                <a16:creationId xmlns:a16="http://schemas.microsoft.com/office/drawing/2014/main" id="{52762D9D-3240-FA4D-7842-96C3C5000557}"/>
              </a:ext>
            </a:extLst>
          </p:cNvPr>
          <p:cNvSpPr/>
          <p:nvPr/>
        </p:nvSpPr>
        <p:spPr>
          <a:xfrm>
            <a:off x="3698399" y="1805622"/>
            <a:ext cx="1259681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" name="Hình chữ nhật: Góc Tròn 52">
            <a:extLst>
              <a:ext uri="{FF2B5EF4-FFF2-40B4-BE49-F238E27FC236}">
                <a16:creationId xmlns:a16="http://schemas.microsoft.com/office/drawing/2014/main" id="{82BF02F6-25EE-7A4D-14CE-E04583BA0C35}"/>
              </a:ext>
            </a:extLst>
          </p:cNvPr>
          <p:cNvSpPr/>
          <p:nvPr/>
        </p:nvSpPr>
        <p:spPr>
          <a:xfrm>
            <a:off x="1922303" y="3422014"/>
            <a:ext cx="1300162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Hình chữ nhật: Góc Tròn 53">
            <a:extLst>
              <a:ext uri="{FF2B5EF4-FFF2-40B4-BE49-F238E27FC236}">
                <a16:creationId xmlns:a16="http://schemas.microsoft.com/office/drawing/2014/main" id="{5447B6CD-3A91-B345-1F19-281D51A8CB50}"/>
              </a:ext>
            </a:extLst>
          </p:cNvPr>
          <p:cNvSpPr/>
          <p:nvPr/>
        </p:nvSpPr>
        <p:spPr>
          <a:xfrm>
            <a:off x="3698399" y="3422014"/>
            <a:ext cx="1259681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" name="Hình chữ nhật: Góc Tròn 54">
            <a:extLst>
              <a:ext uri="{FF2B5EF4-FFF2-40B4-BE49-F238E27FC236}">
                <a16:creationId xmlns:a16="http://schemas.microsoft.com/office/drawing/2014/main" id="{5F620D68-6737-F5C0-5CBC-7EC12B5AA1E6}"/>
              </a:ext>
            </a:extLst>
          </p:cNvPr>
          <p:cNvSpPr/>
          <p:nvPr/>
        </p:nvSpPr>
        <p:spPr>
          <a:xfrm>
            <a:off x="5494815" y="3422014"/>
            <a:ext cx="1241265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9" name="Hình chữ nhật: Góc Tròn 55">
            <a:extLst>
              <a:ext uri="{FF2B5EF4-FFF2-40B4-BE49-F238E27FC236}">
                <a16:creationId xmlns:a16="http://schemas.microsoft.com/office/drawing/2014/main" id="{B4C614E6-EFBE-EDB6-E951-6268A43B5452}"/>
              </a:ext>
            </a:extLst>
          </p:cNvPr>
          <p:cNvSpPr/>
          <p:nvPr/>
        </p:nvSpPr>
        <p:spPr>
          <a:xfrm>
            <a:off x="1922303" y="5079046"/>
            <a:ext cx="1300162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" name="Hình chữ nhật: Góc Tròn 56">
            <a:extLst>
              <a:ext uri="{FF2B5EF4-FFF2-40B4-BE49-F238E27FC236}">
                <a16:creationId xmlns:a16="http://schemas.microsoft.com/office/drawing/2014/main" id="{A3552711-3171-9CC1-0F37-2272B6471EDF}"/>
              </a:ext>
            </a:extLst>
          </p:cNvPr>
          <p:cNvSpPr/>
          <p:nvPr/>
        </p:nvSpPr>
        <p:spPr>
          <a:xfrm>
            <a:off x="3698399" y="5079046"/>
            <a:ext cx="1259681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1" name="Hình chữ nhật: Góc Tròn 57">
            <a:extLst>
              <a:ext uri="{FF2B5EF4-FFF2-40B4-BE49-F238E27FC236}">
                <a16:creationId xmlns:a16="http://schemas.microsoft.com/office/drawing/2014/main" id="{28476CBF-7DC6-48FA-211D-F22D2DE3072E}"/>
              </a:ext>
            </a:extLst>
          </p:cNvPr>
          <p:cNvSpPr/>
          <p:nvPr/>
        </p:nvSpPr>
        <p:spPr>
          <a:xfrm>
            <a:off x="5494815" y="5079046"/>
            <a:ext cx="1241265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Hình chữ nhật: Góc Tròn 51">
            <a:extLst>
              <a:ext uri="{FF2B5EF4-FFF2-40B4-BE49-F238E27FC236}">
                <a16:creationId xmlns:a16="http://schemas.microsoft.com/office/drawing/2014/main" id="{748FC6EA-1431-9DEE-E85B-A058A51A6DB2}"/>
              </a:ext>
            </a:extLst>
          </p:cNvPr>
          <p:cNvSpPr/>
          <p:nvPr/>
        </p:nvSpPr>
        <p:spPr>
          <a:xfrm>
            <a:off x="5494815" y="1805622"/>
            <a:ext cx="1241265" cy="1257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9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470AED-3A08-A878-B1C8-C32F0A661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0" t="7902" r="10751" b="42321"/>
          <a:stretch/>
        </p:blipFill>
        <p:spPr>
          <a:xfrm>
            <a:off x="5893082" y="1784773"/>
            <a:ext cx="5794304" cy="3484880"/>
          </a:xfrm>
          <a:prstGeom prst="rect">
            <a:avLst/>
          </a:prstGeom>
        </p:spPr>
      </p:pic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39010" y="904420"/>
            <a:ext cx="95195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Bảng nhân hai lối vào </a:t>
            </a:r>
          </a:p>
        </p:txBody>
      </p:sp>
      <p:sp>
        <p:nvSpPr>
          <p:cNvPr id="12" name="Rectangle: Rounded Corners 11">
            <a:hlinkClick r:id="rId5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D69BC4E-698C-F0D6-1FED-E90A32823B8E}"/>
                  </a:ext>
                </a:extLst>
              </p:cNvPr>
              <p:cNvSpPr txBox="1"/>
              <p:nvPr/>
            </p:nvSpPr>
            <p:spPr>
              <a:xfrm>
                <a:off x="599862" y="1638052"/>
                <a:ext cx="5292938" cy="3190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u="sng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1</a:t>
                </a:r>
                <a:r>
                  <a:rPr lang="nl-NL" sz="2000" b="1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nl-NL" sz="20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 số 3 ở cột 1, theo chiều mũi tên dóng sang phải.</a:t>
                </a:r>
                <a:endPara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u="sng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2:</a:t>
                </a:r>
                <a:r>
                  <a:rPr lang="nl-NL" sz="2000" b="1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 số 6 ở hàng 1, theo chiều mũi tên dóng xuống dưới.</a:t>
                </a:r>
                <a:endPara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u="sng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3:</a:t>
                </a:r>
                <a:r>
                  <a:rPr lang="nl-NL" sz="2000" b="1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mũi tên gặp nhau ở số 18.</a:t>
                </a:r>
                <a:endPara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 </m:t>
                    </m:r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0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2400" b="0" i="0" smtClean="0">
                        <a:effectLst/>
                        <a:latin typeface="UTM Avo" panose="0204060305050602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effectLst/>
                        <a:latin typeface="UTM Avo" panose="0204060305050602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</m:oMath>
                </a14:m>
                <a:endParaRPr lang="en-US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D69BC4E-698C-F0D6-1FED-E90A32823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62" y="1638052"/>
                <a:ext cx="5292938" cy="3190745"/>
              </a:xfrm>
              <a:prstGeom prst="rect">
                <a:avLst/>
              </a:prstGeom>
              <a:blipFill>
                <a:blip r:embed="rId6"/>
                <a:stretch>
                  <a:fillRect l="-1036" r="-1151" b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ong bóng Ý nghĩ: Hình đám mây 11">
            <a:extLst>
              <a:ext uri="{FF2B5EF4-FFF2-40B4-BE49-F238E27FC236}">
                <a16:creationId xmlns:a16="http://schemas.microsoft.com/office/drawing/2014/main" id="{E36F814B-8EF3-0158-5BA3-73388FB974EE}"/>
              </a:ext>
            </a:extLst>
          </p:cNvPr>
          <p:cNvSpPr/>
          <p:nvPr/>
        </p:nvSpPr>
        <p:spPr>
          <a:xfrm>
            <a:off x="6396250" y="682414"/>
            <a:ext cx="2100262" cy="1328738"/>
          </a:xfrm>
          <a:prstGeom prst="cloudCallout">
            <a:avLst>
              <a:gd name="adj1" fmla="val 61001"/>
              <a:gd name="adj2" fmla="val 3191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dụ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00196-8875-5BC6-93E6-C66C46917A05}"/>
              </a:ext>
            </a:extLst>
          </p:cNvPr>
          <p:cNvSpPr txBox="1"/>
          <p:nvPr/>
        </p:nvSpPr>
        <p:spPr>
          <a:xfrm>
            <a:off x="1007674" y="4957631"/>
            <a:ext cx="3256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Xem</a:t>
            </a:r>
            <a:r>
              <a:rPr lang="en-US" sz="2400" b="1" dirty="0">
                <a:solidFill>
                  <a:schemeClr val="accent2"/>
                </a:solidFill>
                <a:latin typeface="UTM Avo" panose="02040603050506020204" pitchFamily="18" charset="0"/>
              </a:rPr>
              <a:t> video </a:t>
            </a:r>
            <a:r>
              <a:rPr lang="en-US" sz="2400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tại</a:t>
            </a:r>
            <a:r>
              <a:rPr lang="en-US" sz="2400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đây</a:t>
            </a:r>
            <a:endParaRPr lang="en-US" sz="2400" b="1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4" descr="Best 50 png background youtube đẹp và chất lượng cao nhất">
            <a:hlinkClick r:id="rId7"/>
            <a:extLst>
              <a:ext uri="{FF2B5EF4-FFF2-40B4-BE49-F238E27FC236}">
                <a16:creationId xmlns:a16="http://schemas.microsoft.com/office/drawing/2014/main" id="{CCBC2072-10BF-744E-2642-6492859F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03" y="5219948"/>
            <a:ext cx="1761065" cy="176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sử dụng bảng nhân - Toán 3 tập 1 _ Hoc10">
            <a:hlinkClick r:id="" action="ppaction://media"/>
            <a:extLst>
              <a:ext uri="{FF2B5EF4-FFF2-40B4-BE49-F238E27FC236}">
                <a16:creationId xmlns:a16="http://schemas.microsoft.com/office/drawing/2014/main" id="{FD261FE3-0B1D-CBFE-D322-DFEDA237E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E7437E1F-19FF-A416-E3B5-E6F5A9260FF2}"/>
              </a:ext>
            </a:extLst>
          </p:cNvPr>
          <p:cNvSpPr txBox="1"/>
          <p:nvPr/>
        </p:nvSpPr>
        <p:spPr>
          <a:xfrm>
            <a:off x="1739010" y="904420"/>
            <a:ext cx="951953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</a:rPr>
              <a:t>Bảng nhân hai lối vào </a:t>
            </a:r>
          </a:p>
        </p:txBody>
      </p:sp>
      <p:sp>
        <p:nvSpPr>
          <p:cNvPr id="12" name="Rectangle: Rounded Corners 11">
            <a:hlinkClick r:id="rId4"/>
            <a:extLst>
              <a:ext uri="{FF2B5EF4-FFF2-40B4-BE49-F238E27FC236}">
                <a16:creationId xmlns:a16="http://schemas.microsoft.com/office/drawing/2014/main" id="{426BEECB-0B9E-2B67-5BF6-00A32BF4BEF0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2" name="Picture 2" descr="huong-dan-hoc-bang-cuu-chuong-de-dang">
            <a:extLst>
              <a:ext uri="{FF2B5EF4-FFF2-40B4-BE49-F238E27FC236}">
                <a16:creationId xmlns:a16="http://schemas.microsoft.com/office/drawing/2014/main" id="{1DD8CDE7-BA17-5B3B-79D0-88F65BAA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9" y="1574233"/>
            <a:ext cx="4707467" cy="40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Nhóm 16">
            <a:extLst>
              <a:ext uri="{FF2B5EF4-FFF2-40B4-BE49-F238E27FC236}">
                <a16:creationId xmlns:a16="http://schemas.microsoft.com/office/drawing/2014/main" id="{A10F3F2A-ED55-C71B-5579-12700A889954}"/>
              </a:ext>
            </a:extLst>
          </p:cNvPr>
          <p:cNvGrpSpPr/>
          <p:nvPr/>
        </p:nvGrpSpPr>
        <p:grpSpPr>
          <a:xfrm>
            <a:off x="10853738" y="5474743"/>
            <a:ext cx="403200" cy="87840"/>
            <a:chOff x="8686271" y="5034476"/>
            <a:chExt cx="403200" cy="8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Viết tay 10">
                  <a:extLst>
                    <a:ext uri="{FF2B5EF4-FFF2-40B4-BE49-F238E27FC236}">
                      <a16:creationId xmlns:a16="http://schemas.microsoft.com/office/drawing/2014/main" id="{DCACD231-DC45-5FC9-F1F7-B84DC4D9DE33}"/>
                    </a:ext>
                  </a:extLst>
                </p14:cNvPr>
                <p14:cNvContentPartPr/>
                <p14:nvPr/>
              </p14:nvContentPartPr>
              <p14:xfrm>
                <a:off x="8686271" y="5064716"/>
                <a:ext cx="332640" cy="29160"/>
              </p14:xfrm>
            </p:contentPart>
          </mc:Choice>
          <mc:Fallback xmlns="">
            <p:pic>
              <p:nvPicPr>
                <p:cNvPr id="11" name="Viết tay 10">
                  <a:extLst>
                    <a:ext uri="{FF2B5EF4-FFF2-40B4-BE49-F238E27FC236}">
                      <a16:creationId xmlns:a16="http://schemas.microsoft.com/office/drawing/2014/main" id="{DDEC20F6-C370-C571-7648-5DBE38F55DD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81951" y="5060396"/>
                  <a:ext cx="3412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Viết tay 11">
                  <a:extLst>
                    <a:ext uri="{FF2B5EF4-FFF2-40B4-BE49-F238E27FC236}">
                      <a16:creationId xmlns:a16="http://schemas.microsoft.com/office/drawing/2014/main" id="{C32DD3E1-D236-49DB-22CE-5EB94D3B2131}"/>
                    </a:ext>
                  </a:extLst>
                </p14:cNvPr>
                <p14:cNvContentPartPr/>
                <p14:nvPr/>
              </p14:nvContentPartPr>
              <p14:xfrm>
                <a:off x="8699231" y="5075876"/>
                <a:ext cx="147960" cy="24840"/>
              </p14:xfrm>
            </p:contentPart>
          </mc:Choice>
          <mc:Fallback xmlns="">
            <p:pic>
              <p:nvPicPr>
                <p:cNvPr id="12" name="Viết tay 11">
                  <a:extLst>
                    <a:ext uri="{FF2B5EF4-FFF2-40B4-BE49-F238E27FC236}">
                      <a16:creationId xmlns:a16="http://schemas.microsoft.com/office/drawing/2014/main" id="{17767CCB-375E-CC10-0598-2E0D4E91D41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94911" y="5071556"/>
                  <a:ext cx="156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Viết tay 13">
                  <a:extLst>
                    <a:ext uri="{FF2B5EF4-FFF2-40B4-BE49-F238E27FC236}">
                      <a16:creationId xmlns:a16="http://schemas.microsoft.com/office/drawing/2014/main" id="{E97A8CFE-E455-78DF-D0EB-8E4CFF543171}"/>
                    </a:ext>
                  </a:extLst>
                </p14:cNvPr>
                <p14:cNvContentPartPr/>
                <p14:nvPr/>
              </p14:nvContentPartPr>
              <p14:xfrm>
                <a:off x="8765111" y="5057516"/>
                <a:ext cx="324360" cy="64800"/>
              </p14:xfrm>
            </p:contentPart>
          </mc:Choice>
          <mc:Fallback xmlns="">
            <p:pic>
              <p:nvPicPr>
                <p:cNvPr id="14" name="Viết tay 13">
                  <a:extLst>
                    <a:ext uri="{FF2B5EF4-FFF2-40B4-BE49-F238E27FC236}">
                      <a16:creationId xmlns:a16="http://schemas.microsoft.com/office/drawing/2014/main" id="{A1C3673B-CA54-5E6A-8FF8-03927A9D42C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60791" y="5053196"/>
                  <a:ext cx="333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Viết tay 15">
                  <a:extLst>
                    <a:ext uri="{FF2B5EF4-FFF2-40B4-BE49-F238E27FC236}">
                      <a16:creationId xmlns:a16="http://schemas.microsoft.com/office/drawing/2014/main" id="{E9CB78D9-6875-B31E-D836-B6019B443DDF}"/>
                    </a:ext>
                  </a:extLst>
                </p14:cNvPr>
                <p14:cNvContentPartPr/>
                <p14:nvPr/>
              </p14:nvContentPartPr>
              <p14:xfrm>
                <a:off x="8704991" y="5034476"/>
                <a:ext cx="372600" cy="87840"/>
              </p14:xfrm>
            </p:contentPart>
          </mc:Choice>
          <mc:Fallback xmlns="">
            <p:pic>
              <p:nvPicPr>
                <p:cNvPr id="16" name="Viết tay 15">
                  <a:extLst>
                    <a:ext uri="{FF2B5EF4-FFF2-40B4-BE49-F238E27FC236}">
                      <a16:creationId xmlns:a16="http://schemas.microsoft.com/office/drawing/2014/main" id="{5CCDAE4E-4050-46AF-9F22-931100ED4EF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00671" y="5030156"/>
                  <a:ext cx="381240" cy="96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Mũi tên: Phải 17">
            <a:extLst>
              <a:ext uri="{FF2B5EF4-FFF2-40B4-BE49-F238E27FC236}">
                <a16:creationId xmlns:a16="http://schemas.microsoft.com/office/drawing/2014/main" id="{EC505E90-0B84-1B39-7116-F72640179804}"/>
              </a:ext>
            </a:extLst>
          </p:cNvPr>
          <p:cNvSpPr/>
          <p:nvPr/>
        </p:nvSpPr>
        <p:spPr>
          <a:xfrm>
            <a:off x="6993466" y="2308038"/>
            <a:ext cx="1248039" cy="375346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̃i tên: Xuống 18">
            <a:extLst>
              <a:ext uri="{FF2B5EF4-FFF2-40B4-BE49-F238E27FC236}">
                <a16:creationId xmlns:a16="http://schemas.microsoft.com/office/drawing/2014/main" id="{318CC1AB-6FD7-7D20-25C1-58199C4A4155}"/>
              </a:ext>
            </a:extLst>
          </p:cNvPr>
          <p:cNvSpPr/>
          <p:nvPr/>
        </p:nvSpPr>
        <p:spPr>
          <a:xfrm>
            <a:off x="8384855" y="1947333"/>
            <a:ext cx="285750" cy="310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ong bóng Ý nghĩ: Hình đám mây 5">
                <a:extLst>
                  <a:ext uri="{FF2B5EF4-FFF2-40B4-BE49-F238E27FC236}">
                    <a16:creationId xmlns:a16="http://schemas.microsoft.com/office/drawing/2014/main" id="{8C960F4D-0872-D511-6601-2247E510EFFA}"/>
                  </a:ext>
                </a:extLst>
              </p:cNvPr>
              <p:cNvSpPr/>
              <p:nvPr/>
            </p:nvSpPr>
            <p:spPr>
              <a:xfrm>
                <a:off x="1012564" y="1746253"/>
                <a:ext cx="5028803" cy="1894983"/>
              </a:xfrm>
              <a:prstGeom prst="cloudCallou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28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Tìm kết quả của phép nhân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rPr>
                      <m:t>2</m:t>
                    </m:r>
                    <m:r>
                      <a:rPr lang="en-US" sz="2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rPr>
                      <m:t>4</m:t>
                    </m:r>
                  </m:oMath>
                </a14:m>
                <a:r>
                  <a:rPr lang="nl-NL" sz="28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Bong bóng Ý nghĩ: Hình đám mây 5">
                <a:extLst>
                  <a:ext uri="{FF2B5EF4-FFF2-40B4-BE49-F238E27FC236}">
                    <a16:creationId xmlns:a16="http://schemas.microsoft.com/office/drawing/2014/main" id="{8C960F4D-0872-D511-6601-2247E510EF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64" y="1746253"/>
                <a:ext cx="5028803" cy="1894983"/>
              </a:xfrm>
              <a:prstGeom prst="cloudCallou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70">
                <a:extLst>
                  <a:ext uri="{FF2B5EF4-FFF2-40B4-BE49-F238E27FC236}">
                    <a16:creationId xmlns:a16="http://schemas.microsoft.com/office/drawing/2014/main" id="{6AAC039F-F37C-7274-E3C8-F12666AF9DA1}"/>
                  </a:ext>
                </a:extLst>
              </p:cNvPr>
              <p:cNvSpPr txBox="1"/>
              <p:nvPr/>
            </p:nvSpPr>
            <p:spPr>
              <a:xfrm>
                <a:off x="2267066" y="4076801"/>
                <a:ext cx="245733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3600" b="1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3600" b="1" i="0" smtClean="0">
                          <a:effectLst/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3600" b="1" i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1" i="0" smtClean="0">
                          <a:effectLst/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Hộp Văn bản 70">
                <a:extLst>
                  <a:ext uri="{FF2B5EF4-FFF2-40B4-BE49-F238E27FC236}">
                    <a16:creationId xmlns:a16="http://schemas.microsoft.com/office/drawing/2014/main" id="{6AAC039F-F37C-7274-E3C8-F12666AF9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066" y="4076801"/>
                <a:ext cx="2457333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574</Words>
  <Application>Microsoft Office PowerPoint</Application>
  <PresentationFormat>Widescreen</PresentationFormat>
  <Paragraphs>100</Paragraphs>
  <Slides>25</Slides>
  <Notes>21</Notes>
  <HiddenSlides>4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21</cp:revision>
  <dcterms:modified xsi:type="dcterms:W3CDTF">2023-08-29T10:12:44Z</dcterms:modified>
</cp:coreProperties>
</file>