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9"/>
  </p:notesMasterIdLst>
  <p:sldIdLst>
    <p:sldId id="256" r:id="rId6"/>
    <p:sldId id="257" r:id="rId7"/>
    <p:sldId id="317" r:id="rId8"/>
    <p:sldId id="318" r:id="rId9"/>
    <p:sldId id="319" r:id="rId10"/>
    <p:sldId id="320" r:id="rId11"/>
    <p:sldId id="321" r:id="rId12"/>
    <p:sldId id="261" r:id="rId13"/>
    <p:sldId id="277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263" r:id="rId22"/>
    <p:sldId id="329" r:id="rId23"/>
    <p:sldId id="330" r:id="rId24"/>
    <p:sldId id="331" r:id="rId25"/>
    <p:sldId id="288" r:id="rId26"/>
    <p:sldId id="332" r:id="rId27"/>
    <p:sldId id="333" r:id="rId28"/>
    <p:sldId id="287" r:id="rId29"/>
    <p:sldId id="334" r:id="rId30"/>
    <p:sldId id="295" r:id="rId31"/>
    <p:sldId id="296" r:id="rId32"/>
    <p:sldId id="297" r:id="rId33"/>
    <p:sldId id="283" r:id="rId34"/>
    <p:sldId id="285" r:id="rId35"/>
    <p:sldId id="335" r:id="rId36"/>
    <p:sldId id="267" r:id="rId37"/>
    <p:sldId id="336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07" autoAdjust="0"/>
  </p:normalViewPr>
  <p:slideViewPr>
    <p:cSldViewPr snapToGrid="0">
      <p:cViewPr>
        <p:scale>
          <a:sx n="75" d="100"/>
          <a:sy n="75" d="100"/>
        </p:scale>
        <p:origin x="384" y="312"/>
      </p:cViewPr>
      <p:guideLst>
        <p:guide orient="horz" pos="12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vi-VN" dirty="0"/>
              <a:t>vào tên con vật 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vi-VN" dirty="0"/>
              <a:t>câu 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vi-VN" dirty="0"/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</a:t>
            </a:r>
            <a:r>
              <a:rPr lang="vi-VN" dirty="0"/>
              <a:t> </a:t>
            </a:r>
            <a:r>
              <a:rPr lang="en-US" dirty="0"/>
              <a:t>click </a:t>
            </a:r>
            <a:r>
              <a:rPr lang="vi-VN" dirty="0"/>
              <a:t>vào khinh khí cầu để bay 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2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26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4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56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15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7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17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99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7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05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/>
              <a:t>Hướng dẫn chơi:</a:t>
            </a:r>
          </a:p>
          <a:p>
            <a:pPr marL="457200" indent="-298450"/>
            <a:r>
              <a:rPr lang="en-US"/>
              <a:t>Click vào người thợ săn để hiện câu hỏi</a:t>
            </a:r>
          </a:p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7961D-9D27-4DDB-BE77-5A901517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0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68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4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89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2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980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384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030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777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71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290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254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061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0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484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88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7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4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3083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hoc10.vn/doc-sach/toan-3-tap-1/1/132/3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hdphoto" Target="../media/hdphoto25.wdp"/><Relationship Id="rId7" Type="http://schemas.openxmlformats.org/officeDocument/2006/relationships/image" Target="../media/image41.png"/><Relationship Id="rId12" Type="http://schemas.microsoft.com/office/2007/relationships/hdphoto" Target="../media/hdphoto27.wdp"/><Relationship Id="rId2" Type="http://schemas.openxmlformats.org/officeDocument/2006/relationships/image" Target="../media/image3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microsoft.com/office/2007/relationships/hdphoto" Target="../media/hdphoto26.wdp"/><Relationship Id="rId15" Type="http://schemas.openxmlformats.org/officeDocument/2006/relationships/image" Target="../media/image17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6.wdp"/><Relationship Id="rId11" Type="http://schemas.openxmlformats.org/officeDocument/2006/relationships/slide" Target="slide14.xml"/><Relationship Id="rId5" Type="http://schemas.openxmlformats.org/officeDocument/2006/relationships/image" Target="../media/image39.png"/><Relationship Id="rId10" Type="http://schemas.openxmlformats.org/officeDocument/2006/relationships/slide" Target="slide13.xml"/><Relationship Id="rId4" Type="http://schemas.openxmlformats.org/officeDocument/2006/relationships/image" Target="../media/image47.jpg"/><Relationship Id="rId9" Type="http://schemas.openxmlformats.org/officeDocument/2006/relationships/image" Target="../media/image42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png"/><Relationship Id="rId3" Type="http://schemas.openxmlformats.org/officeDocument/2006/relationships/image" Target="../media/image50.png"/><Relationship Id="rId7" Type="http://schemas.openxmlformats.org/officeDocument/2006/relationships/slide" Target="slide12.xml"/><Relationship Id="rId12" Type="http://schemas.openxmlformats.org/officeDocument/2006/relationships/image" Target="../media/image5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51.jpg"/><Relationship Id="rId9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42.png"/><Relationship Id="rId10" Type="http://schemas.openxmlformats.org/officeDocument/2006/relationships/image" Target="../media/image57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4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hoc10.vn/doc-sach/toan-3-tap-1/1/132/34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4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22.xml"/><Relationship Id="rId12" Type="http://schemas.openxmlformats.org/officeDocument/2006/relationships/image" Target="../media/image70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microsoft.com/office/2007/relationships/hdphoto" Target="../media/hdphoto28.wdp"/><Relationship Id="rId10" Type="http://schemas.openxmlformats.org/officeDocument/2006/relationships/slide" Target="slide21.xml"/><Relationship Id="rId4" Type="http://schemas.openxmlformats.org/officeDocument/2006/relationships/image" Target="../media/image64.jp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slide" Target="slide20.xml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82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audio" Target="../media/media5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85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slide" Target="slide24.xml"/><Relationship Id="rId5" Type="http://schemas.openxmlformats.org/officeDocument/2006/relationships/image" Target="../media/image65.png"/><Relationship Id="rId15" Type="http://schemas.openxmlformats.org/officeDocument/2006/relationships/image" Target="../media/image18.png"/><Relationship Id="rId10" Type="http://schemas.openxmlformats.org/officeDocument/2006/relationships/image" Target="../media/image86.png"/><Relationship Id="rId4" Type="http://schemas.openxmlformats.org/officeDocument/2006/relationships/image" Target="../media/image64.jpg"/><Relationship Id="rId9" Type="http://schemas.openxmlformats.org/officeDocument/2006/relationships/image" Target="../media/image67.png"/><Relationship Id="rId1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slide" Target="slide23.xml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82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audio" Target="../media/media5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g"/><Relationship Id="rId15" Type="http://schemas.openxmlformats.org/officeDocument/2006/relationships/image" Target="../media/image84.png"/><Relationship Id="rId10" Type="http://schemas.openxmlformats.org/officeDocument/2006/relationships/slide" Target="slide27.xml"/><Relationship Id="rId4" Type="http://schemas.openxmlformats.org/officeDocument/2006/relationships/audio" Target="../media/audio4.wav"/><Relationship Id="rId9" Type="http://schemas.openxmlformats.org/officeDocument/2006/relationships/image" Target="../media/image70.png"/><Relationship Id="rId14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slide" Target="slide26.xml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83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4" Type="http://schemas.openxmlformats.org/officeDocument/2006/relationships/audio" Target="../media/media5.mp3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9.png"/><Relationship Id="rId7" Type="http://schemas.openxmlformats.org/officeDocument/2006/relationships/image" Target="../media/image92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8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4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24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microsoft.com/office/2007/relationships/hdphoto" Target="../media/hdphoto10.wdp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9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microsoft.com/office/2007/relationships/hdphoto" Target="../media/hdphoto13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34" Type="http://schemas.microsoft.com/office/2007/relationships/hdphoto" Target="../media/hdphoto22.wdp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17" Type="http://schemas.openxmlformats.org/officeDocument/2006/relationships/image" Target="../media/image25.png"/><Relationship Id="rId25" Type="http://schemas.openxmlformats.org/officeDocument/2006/relationships/image" Target="../media/image15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slide" Target="slide7.xml"/><Relationship Id="rId20" Type="http://schemas.microsoft.com/office/2007/relationships/hdphoto" Target="../media/hdphoto9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23.png"/><Relationship Id="rId24" Type="http://schemas.microsoft.com/office/2007/relationships/hdphoto" Target="../media/hdphoto18.wdp"/><Relationship Id="rId32" Type="http://schemas.microsoft.com/office/2007/relationships/hdphoto" Target="../media/hdphoto21.wdp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28" Type="http://schemas.microsoft.com/office/2007/relationships/hdphoto" Target="../media/hdphoto19.wdp"/><Relationship Id="rId10" Type="http://schemas.microsoft.com/office/2007/relationships/hdphoto" Target="../media/hdphoto17.wdp"/><Relationship Id="rId19" Type="http://schemas.openxmlformats.org/officeDocument/2006/relationships/image" Target="../media/image11.png"/><Relationship Id="rId31" Type="http://schemas.openxmlformats.org/officeDocument/2006/relationships/image" Target="../media/image29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microsoft.com/office/2007/relationships/hdphoto" Target="../media/hdphoto10.wdp"/><Relationship Id="rId22" Type="http://schemas.microsoft.com/office/2007/relationships/hdphoto" Target="../media/hdphoto12.wdp"/><Relationship Id="rId27" Type="http://schemas.openxmlformats.org/officeDocument/2006/relationships/image" Target="../media/image27.png"/><Relationship Id="rId30" Type="http://schemas.microsoft.com/office/2007/relationships/hdphoto" Target="../media/hdphoto20.wdp"/><Relationship Id="rId35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microsoft.com/office/2007/relationships/hdphoto" Target="../media/hdphoto24.wdp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microsoft.com/office/2007/relationships/hdphoto" Target="../media/hdphoto24.wdp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microsoft.com/office/2007/relationships/hdphoto" Target="../media/hdphoto24.wdp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hoc10.vn/doc-sach/toan-3-tap-1/1/132/3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14314" y="204487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15: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Gam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/>
            <a:extLst>
              <a:ext uri="{FF2B5EF4-FFF2-40B4-BE49-F238E27FC236}">
                <a16:creationId xmlns:a16="http://schemas.microsoft.com/office/drawing/2014/main" id="{C9A5D7FF-7BF3-6385-1CDB-484BA7FA54CB}"/>
              </a:ext>
            </a:extLst>
          </p:cNvPr>
          <p:cNvSpPr/>
          <p:nvPr/>
        </p:nvSpPr>
        <p:spPr>
          <a:xfrm>
            <a:off x="828347" y="1047185"/>
            <a:ext cx="845513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Google Shape;1899;p64">
                <a:extLst>
                  <a:ext uri="{FF2B5EF4-FFF2-40B4-BE49-F238E27FC236}">
                    <a16:creationId xmlns:a16="http://schemas.microsoft.com/office/drawing/2014/main" id="{3E62D773-E2B0-737C-CD8C-6FB9E2D2662E}"/>
                  </a:ext>
                </a:extLst>
              </p:cNvPr>
              <p:cNvSpPr/>
              <p:nvPr/>
            </p:nvSpPr>
            <p:spPr>
              <a:xfrm>
                <a:off x="5794310" y="1787892"/>
                <a:ext cx="5676330" cy="3662680"/>
              </a:xfrm>
              <a:prstGeom prst="roundRect">
                <a:avLst>
                  <a:gd name="adj" fmla="val 16667"/>
                </a:avLst>
              </a:prstGeom>
              <a:solidFill>
                <a:srgbClr val="FFECE5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2200" b="1" u="sng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giải:</a:t>
                </a:r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000 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</m:oMath>
                  </m:oMathPara>
                </a14:m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 đu đủ thứ hai nặng số gam là:</a:t>
                </a:r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000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100 </m:t>
                      </m:r>
                      <m:r>
                        <a:rPr lang="en-US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900 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</m:oMath>
                  </m:oMathPara>
                </a14:m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:r>
                  <a:rPr lang="en-US" sz="22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900 gam.</a:t>
                </a:r>
              </a:p>
            </p:txBody>
          </p:sp>
        </mc:Choice>
        <mc:Fallback>
          <p:sp>
            <p:nvSpPr>
              <p:cNvPr id="2" name="Google Shape;1899;p64">
                <a:extLst>
                  <a:ext uri="{FF2B5EF4-FFF2-40B4-BE49-F238E27FC236}">
                    <a16:creationId xmlns:a16="http://schemas.microsoft.com/office/drawing/2014/main" id="{3E62D773-E2B0-737C-CD8C-6FB9E2D26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10" y="1787892"/>
                <a:ext cx="5676330" cy="3662680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900;p64">
            <a:extLst>
              <a:ext uri="{FF2B5EF4-FFF2-40B4-BE49-F238E27FC236}">
                <a16:creationId xmlns:a16="http://schemas.microsoft.com/office/drawing/2014/main" id="{14985036-582A-1CFA-96FF-1320ACAA6509}"/>
              </a:ext>
            </a:extLst>
          </p:cNvPr>
          <p:cNvSpPr/>
          <p:nvPr/>
        </p:nvSpPr>
        <p:spPr>
          <a:xfrm>
            <a:off x="1036321" y="1787998"/>
            <a:ext cx="4318000" cy="3662573"/>
          </a:xfrm>
          <a:prstGeom prst="roundRect">
            <a:avLst>
              <a:gd name="adj" fmla="val 16667"/>
            </a:avLst>
          </a:prstGeom>
          <a:solidFill>
            <a:srgbClr val="FFEC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b="1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2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thứ nhất nặng: 1 kg.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thứ hai nhẹ hơn quả thứ nhất: 100 g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thứ hai nặng</a:t>
            </a:r>
            <a:r>
              <a:rPr lang="nl-NL" sz="22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? g.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7A5D0-D16E-9356-D049-0E4A63BF97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4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0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99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20" y="1599190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335004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3499437" y="5148478"/>
            <a:ext cx="139618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5646324" y="6252039"/>
            <a:ext cx="193138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8653539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392EC-CE59-4E4F-3578-1C5A871FBF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EE96A5-F2D6-60E6-C913-3E944E530195}"/>
              </a:ext>
            </a:extLst>
          </p:cNvPr>
          <p:cNvSpPr/>
          <p:nvPr/>
        </p:nvSpPr>
        <p:spPr>
          <a:xfrm>
            <a:off x="10262938" y="169195"/>
            <a:ext cx="1701664" cy="6858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UTM Avo" panose="02040603050506020204" pitchFamily="18" charset="0"/>
              </a:rPr>
              <a:t>Phần tiếp theo</a:t>
            </a: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4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4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333DD8-41D0-4D08-BF7A-733B57E37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CC400F3-B41B-4324-9D92-0D23C9E7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669035-5A5E-496D-BA16-CB52DB4702AF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61E6C-596F-7A58-D564-105EF67192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2985" r="77187" b="13081"/>
          <a:stretch/>
        </p:blipFill>
        <p:spPr>
          <a:xfrm>
            <a:off x="4305300" y="1320800"/>
            <a:ext cx="1866900" cy="24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7CEB71-4974-A7B6-5A6C-734294A83F29}"/>
                  </a:ext>
                </a:extLst>
              </p:cNvPr>
              <p:cNvSpPr txBox="1"/>
              <p:nvPr/>
            </p:nvSpPr>
            <p:spPr>
              <a:xfrm>
                <a:off x="5476240" y="3094022"/>
                <a:ext cx="3860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g</m:t>
                      </m:r>
                    </m:oMath>
                  </m:oMathPara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7CEB71-4974-A7B6-5A6C-734294A83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40" y="3094022"/>
                <a:ext cx="386080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36ED259-BAE7-3F11-D323-6F4296BF04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5D1BAC-7754-4167-AABC-4AA0ACD5D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CD6D2C4-65AD-645C-6DE6-0E55553A9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BA654-0A4E-3CF8-995F-67C63769D3FF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1EC7D-6579-6594-70F1-5FB068F529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41640" r="51013" b="12633"/>
          <a:stretch/>
        </p:blipFill>
        <p:spPr>
          <a:xfrm>
            <a:off x="3848100" y="1320800"/>
            <a:ext cx="2997200" cy="259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4A9F19-B744-054A-D5FB-96C961A25B88}"/>
                  </a:ext>
                </a:extLst>
              </p:cNvPr>
              <p:cNvSpPr txBox="1"/>
              <p:nvPr/>
            </p:nvSpPr>
            <p:spPr>
              <a:xfrm>
                <a:off x="5505116" y="3151773"/>
                <a:ext cx="3860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g</m:t>
                      </m:r>
                    </m:oMath>
                  </m:oMathPara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4A9F19-B744-054A-D5FB-96C961A25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116" y="3151773"/>
                <a:ext cx="38608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7C95C57-0354-5917-65E6-A52EECD6C6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2EB861-8C64-4509-B386-404F9B3B4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25C2378-86C6-264B-DA34-92ED13004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41065-1D3F-F4F1-B397-8ECF9DB52F11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2260E-963D-1B6A-8EA9-E7E632265F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5" t="32764" r="24058" b="12668"/>
          <a:stretch/>
        </p:blipFill>
        <p:spPr>
          <a:xfrm>
            <a:off x="3592918" y="1258809"/>
            <a:ext cx="3076610" cy="2653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C3A9A3-6D40-197E-0CBB-689E442D7217}"/>
                  </a:ext>
                </a:extLst>
              </p:cNvPr>
              <p:cNvSpPr txBox="1"/>
              <p:nvPr/>
            </p:nvSpPr>
            <p:spPr>
              <a:xfrm>
                <a:off x="5184986" y="3263356"/>
                <a:ext cx="38608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C3A9A3-6D40-197E-0CBB-689E442D7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986" y="3263356"/>
                <a:ext cx="386080" cy="523220"/>
              </a:xfrm>
              <a:prstGeom prst="rect">
                <a:avLst/>
              </a:prstGeom>
              <a:blipFill>
                <a:blip r:embed="rId10"/>
                <a:stretch>
                  <a:fillRect l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7E18EB6-DDA8-C47B-51CB-E2B0ADF69F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683B85-E4FC-4025-9773-8492BB0B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39"/>
            <a:ext cx="2175133" cy="33852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A738FB6-D228-4F17-6EA7-55D08DA1F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32529-5011-E315-DE6A-AB51846625E9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997B9-AD21-A00D-B408-1DF3C2367D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5" t="43834" r="7295" b="12232"/>
          <a:stretch/>
        </p:blipFill>
        <p:spPr>
          <a:xfrm>
            <a:off x="4305300" y="1320800"/>
            <a:ext cx="1866900" cy="24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A42E0E-4BB2-81F8-B849-A83E7D237271}"/>
                  </a:ext>
                </a:extLst>
              </p:cNvPr>
              <p:cNvSpPr txBox="1"/>
              <p:nvPr/>
            </p:nvSpPr>
            <p:spPr>
              <a:xfrm>
                <a:off x="5328920" y="3048302"/>
                <a:ext cx="3860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g</m:t>
                      </m:r>
                    </m:oMath>
                  </m:oMathPara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A42E0E-4BB2-81F8-B849-A83E7D237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920" y="3048302"/>
                <a:ext cx="38608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A86478-6F3C-3683-853A-B3D2ED63C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6C5A0D0A-213A-2190-4818-1B4DBA281685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2CE5BC-2040-297F-FB1A-B759A2D5C0F5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B0E9ECD4-7E79-64A3-5706-19D95BDA8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9AAF83-FABF-F64B-D2DF-2B5F6EC2681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/>
            <a:extLst>
              <a:ext uri="{FF2B5EF4-FFF2-40B4-BE49-F238E27FC236}">
                <a16:creationId xmlns:a16="http://schemas.microsoft.com/office/drawing/2014/main" id="{C9A5D7FF-7BF3-6385-1CDB-484BA7FA54CB}"/>
              </a:ext>
            </a:extLst>
          </p:cNvPr>
          <p:cNvSpPr/>
          <p:nvPr/>
        </p:nvSpPr>
        <p:spPr>
          <a:xfrm>
            <a:off x="828347" y="1047185"/>
            <a:ext cx="845513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" name="Hộp Văn bản 38">
            <a:extLst>
              <a:ext uri="{FF2B5EF4-FFF2-40B4-BE49-F238E27FC236}">
                <a16:creationId xmlns:a16="http://schemas.microsoft.com/office/drawing/2014/main" id="{8A2C9E0B-CB3A-7FBB-E4F2-1C43048C4179}"/>
              </a:ext>
            </a:extLst>
          </p:cNvPr>
          <p:cNvSpPr txBox="1"/>
          <p:nvPr/>
        </p:nvSpPr>
        <p:spPr>
          <a:xfrm>
            <a:off x="1947549" y="884754"/>
            <a:ext cx="87814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UTM Avo" panose="02040603050506020204" pitchFamily="18" charset="0"/>
              </a:rPr>
              <a:t>Ước lượng cân nặng của một số đồ vật rồi dùng cân kiểm tra lại.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91463-1F02-218D-1024-38F94D5B2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5" t="19260" r="5176" b="5185"/>
          <a:stretch/>
        </p:blipFill>
        <p:spPr>
          <a:xfrm>
            <a:off x="1584960" y="1869440"/>
            <a:ext cx="9022080" cy="46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0D8D7-FD18-9475-2401-F9CB8EA1F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A96A8C9C-C980-8450-9AE1-9CD06E52A594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DB1EB-9167-1D95-3BC1-34DDA1E1E249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F5524292-27FA-DE02-2DE3-3EA3A9811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14ED8B-BB1C-A685-D823-8B8F4A5D233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01999" y="586715"/>
            <a:ext cx="68707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 câu trả lời đúng: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D2ADFD-22C9-0EE2-2062-343767FF3BE0}"/>
              </a:ext>
            </a:extLst>
          </p:cNvPr>
          <p:cNvGrpSpPr/>
          <p:nvPr/>
        </p:nvGrpSpPr>
        <p:grpSpPr>
          <a:xfrm>
            <a:off x="1175795" y="5324916"/>
            <a:ext cx="10004074" cy="1170278"/>
            <a:chOff x="736738" y="3935595"/>
            <a:chExt cx="10004074" cy="1170278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123" y="4255658"/>
              <a:ext cx="9092689" cy="721954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6738" y="3935595"/>
              <a:ext cx="836761" cy="1170278"/>
              <a:chOff x="736738" y="3935595"/>
              <a:chExt cx="836761" cy="1170278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8400" y="4220773"/>
                <a:ext cx="933438" cy="836761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1167869" y="3935595"/>
                <a:ext cx="38663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1870992" y="4230854"/>
              <a:ext cx="86950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 g.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5FE78E-6E72-6D4D-C806-D52CA07FE31A}"/>
              </a:ext>
            </a:extLst>
          </p:cNvPr>
          <p:cNvGrpSpPr/>
          <p:nvPr/>
        </p:nvGrpSpPr>
        <p:grpSpPr>
          <a:xfrm>
            <a:off x="1163744" y="4210567"/>
            <a:ext cx="10020812" cy="1253250"/>
            <a:chOff x="-4334420" y="5304810"/>
            <a:chExt cx="10020812" cy="12532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14638" y="5743429"/>
              <a:ext cx="9101030" cy="736913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-4334420" y="5304810"/>
              <a:ext cx="1072988" cy="1253250"/>
              <a:chOff x="-4334420" y="5304810"/>
              <a:chExt cx="1072988" cy="1253250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-4385102" y="5630044"/>
                <a:ext cx="978698" cy="87733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-3946235" y="5304810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-3126550" y="5786006"/>
              <a:ext cx="8516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quyển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200 kg.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94E51-8988-7819-8462-4478DFEC274F}"/>
              </a:ext>
            </a:extLst>
          </p:cNvPr>
          <p:cNvGrpSpPr/>
          <p:nvPr/>
        </p:nvGrpSpPr>
        <p:grpSpPr>
          <a:xfrm>
            <a:off x="1131387" y="3309231"/>
            <a:ext cx="10057313" cy="1141450"/>
            <a:chOff x="6837029" y="2945208"/>
            <a:chExt cx="10057313" cy="1141450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08" y="3258909"/>
              <a:ext cx="9173834" cy="738113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37029" y="2945208"/>
              <a:ext cx="879416" cy="1141450"/>
              <a:chOff x="6837029" y="2945208"/>
              <a:chExt cx="879416" cy="1141450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89184" y="3210598"/>
                <a:ext cx="923905" cy="828216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7179118" y="2945208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19646" y="3277399"/>
              <a:ext cx="5995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kg sắt nặng hơn 1 kg bông.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5BC8E4-2D1F-741A-289A-9B896254C053}"/>
              </a:ext>
            </a:extLst>
          </p:cNvPr>
          <p:cNvGrpSpPr/>
          <p:nvPr/>
        </p:nvGrpSpPr>
        <p:grpSpPr>
          <a:xfrm>
            <a:off x="1104165" y="2198068"/>
            <a:ext cx="10109935" cy="1276653"/>
            <a:chOff x="822894" y="1728970"/>
            <a:chExt cx="10109935" cy="1276653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499" y="2238633"/>
              <a:ext cx="9265330" cy="76699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822894" y="1728970"/>
              <a:ext cx="931221" cy="1227098"/>
              <a:chOff x="822894" y="1728970"/>
              <a:chExt cx="931221" cy="1227098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778489" y="2142991"/>
                <a:ext cx="857482" cy="768672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1114196" y="1728970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010419" y="2276371"/>
              <a:ext cx="70038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 con vịt cân nặng khoảng 4 g.</a:t>
              </a:r>
            </a:p>
          </p:txBody>
        </p:sp>
      </p:grpSp>
      <p:pic>
        <p:nvPicPr>
          <p:cNvPr id="14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3AFB2C1F-8080-839D-DF8F-BCEA07227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B3992E-FF8B-3802-DBB5-17F4DBC08425}"/>
              </a:ext>
            </a:extLst>
          </p:cNvPr>
          <p:cNvSpPr txBox="1"/>
          <p:nvPr/>
        </p:nvSpPr>
        <p:spPr>
          <a:xfrm>
            <a:off x="3981450" y="-656846"/>
            <a:ext cx="6191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r>
              <a:rPr kumimoji="0" lang="vi-VN" sz="1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kg sắt nặng hơn 1 kg bông.</a:t>
            </a:r>
            <a:endParaRPr kumimoji="0" lang="en-US" sz="1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8C7F6-A001-3600-88C2-E5375DC6C31C}"/>
              </a:ext>
            </a:extLst>
          </p:cNvPr>
          <p:cNvSpPr txBox="1"/>
          <p:nvPr/>
        </p:nvSpPr>
        <p:spPr>
          <a:xfrm>
            <a:off x="7680325" y="-389419"/>
            <a:ext cx="6191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Một con vịt cân nặng khoảng 4 g.</a:t>
            </a:r>
            <a:endParaRPr kumimoji="0" lang="en-US" sz="1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0F823B6-ED1B-D23D-93C4-96E14E8D3D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71EDC-A9FE-DBE6-5399-FB077C1A4E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718311-9F99-9180-2EEC-D8BE998771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253340" y="586715"/>
                <a:ext cx="6843562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thích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điền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chỗ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trống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2 kg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.... g.</a:t>
                </a:r>
                <a:endParaRPr kumimoji="0" lang="en-US" sz="3600" b="1" i="0" u="none" strike="noStrike" kern="0" cap="none" spc="50" normalizeH="0" baseline="0" noProof="0" dirty="0">
                  <a:ln w="2857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340" y="586715"/>
                <a:ext cx="6843562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206500" y="4156772"/>
            <a:ext cx="4686358" cy="1805403"/>
            <a:chOff x="7340600" y="4715572"/>
            <a:chExt cx="4686358" cy="1805403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5098536"/>
              <a:ext cx="3639037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10535012" y="4715572"/>
              <a:ext cx="1491946" cy="1761521"/>
              <a:chOff x="10535012" y="4715572"/>
              <a:chExt cx="1491946" cy="176152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10458003" y="506702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11342155" y="4715572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019932" y="5232528"/>
              <a:ext cx="217880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2 000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73299" y="4152396"/>
            <a:ext cx="4541130" cy="1831207"/>
            <a:chOff x="119770" y="4711196"/>
            <a:chExt cx="4541130" cy="183120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724920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119770" y="4711196"/>
              <a:ext cx="1406575" cy="1831207"/>
              <a:chOff x="119770" y="4711196"/>
              <a:chExt cx="1406575" cy="183120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116272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119770" y="4711196"/>
                <a:ext cx="64312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499259" y="5308263"/>
              <a:ext cx="61106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8524" y="2405659"/>
            <a:ext cx="6037253" cy="1842018"/>
            <a:chOff x="6592295" y="2964459"/>
            <a:chExt cx="6037253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500" y="3384038"/>
              <a:ext cx="3677137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592295" y="2964459"/>
              <a:ext cx="1001611" cy="1570159"/>
              <a:chOff x="65922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5344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681812" y="2964459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8582481" y="3498780"/>
              <a:ext cx="40470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02680" y="2382953"/>
            <a:ext cx="4506751" cy="1864724"/>
            <a:chOff x="935980" y="2941753"/>
            <a:chExt cx="4506751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737620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4391837" y="2941753"/>
              <a:ext cx="1050894" cy="1531482"/>
              <a:chOff x="4391837" y="2941753"/>
              <a:chExt cx="1050894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43339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802812" y="2941753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944793" y="3604658"/>
              <a:ext cx="25157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245A30-043B-3DF9-891A-A70F933F15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3D75B-40AF-E2FE-8A18-0E403F218E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F3BA3-A8AF-182B-9AB1-906E76CEBB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2866781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4830907"/>
            <a:ext cx="3384258" cy="14224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502567" y="586715"/>
                <a:ext cx="843320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Tính: 7 g </a:t>
                </a:r>
                <a14:m>
                  <m:oMath xmlns:m="http://schemas.openxmlformats.org/officeDocument/2006/math">
                    <m:r>
                      <a:rPr kumimoji="0" lang="pt-BR" sz="54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pt-BR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pt-BR" sz="54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pt-BR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  <a:endParaRPr kumimoji="0" lang="en-US" sz="54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567" y="586715"/>
                <a:ext cx="8433201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297205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4830907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2736679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25676" y="306069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415627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2736680"/>
            <a:ext cx="1051753" cy="1438333"/>
            <a:chOff x="6250629" y="3037489"/>
            <a:chExt cx="1051753" cy="1438333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662463" y="3037489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418735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8335539" y="2906704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 g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742712" y="4830117"/>
            <a:ext cx="1197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</a:t>
            </a: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1839197" y="3008622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 g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438853" y="4856580"/>
            <a:ext cx="2547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 kg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EA3268-D8AF-7639-2FDA-7D9DE02B09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6131E-4FA6-8206-6067-C43CF6B27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6D2DFE-C459-3A72-8457-1EB4AEFB0E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4D19B0-F2D1-D2D1-40C4-B7D17E3B88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891E5-1268-CDC3-DEA6-FA58AC3FF7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822" y="130500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996E4-A094-5FF7-700E-F2F90B927CD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1338760" y="1764865"/>
            <a:ext cx="9576288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thêm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60708" y="1249358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4" name="Google Shape;4503;p54">
            <a:extLst>
              <a:ext uri="{FF2B5EF4-FFF2-40B4-BE49-F238E27FC236}">
                <a16:creationId xmlns:a16="http://schemas.microsoft.com/office/drawing/2014/main" id="{CF483CE6-B9CF-5618-A913-5B1BAD67DF55}"/>
              </a:ext>
            </a:extLst>
          </p:cNvPr>
          <p:cNvSpPr/>
          <p:nvPr/>
        </p:nvSpPr>
        <p:spPr>
          <a:xfrm rot="10800000">
            <a:off x="2288493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4504;p54">
            <a:extLst>
              <a:ext uri="{FF2B5EF4-FFF2-40B4-BE49-F238E27FC236}">
                <a16:creationId xmlns:a16="http://schemas.microsoft.com/office/drawing/2014/main" id="{83D28E26-91DB-3C17-E631-8FF531367F5D}"/>
              </a:ext>
            </a:extLst>
          </p:cNvPr>
          <p:cNvSpPr/>
          <p:nvPr/>
        </p:nvSpPr>
        <p:spPr>
          <a:xfrm rot="10800000">
            <a:off x="4695014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4505;p54">
            <a:extLst>
              <a:ext uri="{FF2B5EF4-FFF2-40B4-BE49-F238E27FC236}">
                <a16:creationId xmlns:a16="http://schemas.microsoft.com/office/drawing/2014/main" id="{5BE31422-EBCC-240F-4572-A924D1A76DEE}"/>
              </a:ext>
            </a:extLst>
          </p:cNvPr>
          <p:cNvSpPr/>
          <p:nvPr/>
        </p:nvSpPr>
        <p:spPr>
          <a:xfrm rot="10800000">
            <a:off x="7965485" y="2257233"/>
            <a:ext cx="1030628" cy="962424"/>
          </a:xfrm>
          <a:custGeom>
            <a:avLst/>
            <a:gdLst/>
            <a:ahLst/>
            <a:cxnLst/>
            <a:rect l="l" t="t" r="r" b="b"/>
            <a:pathLst>
              <a:path w="167174" h="156111" extrusionOk="0">
                <a:moveTo>
                  <a:pt x="80188" y="0"/>
                </a:moveTo>
                <a:lnTo>
                  <a:pt x="78702" y="55"/>
                </a:lnTo>
                <a:lnTo>
                  <a:pt x="77244" y="138"/>
                </a:lnTo>
                <a:lnTo>
                  <a:pt x="75785" y="248"/>
                </a:lnTo>
                <a:lnTo>
                  <a:pt x="74299" y="413"/>
                </a:lnTo>
                <a:lnTo>
                  <a:pt x="72841" y="605"/>
                </a:lnTo>
                <a:lnTo>
                  <a:pt x="71410" y="853"/>
                </a:lnTo>
                <a:lnTo>
                  <a:pt x="69952" y="1128"/>
                </a:lnTo>
                <a:lnTo>
                  <a:pt x="68521" y="1431"/>
                </a:lnTo>
                <a:lnTo>
                  <a:pt x="67090" y="1761"/>
                </a:lnTo>
                <a:lnTo>
                  <a:pt x="65686" y="2146"/>
                </a:lnTo>
                <a:lnTo>
                  <a:pt x="64283" y="2559"/>
                </a:lnTo>
                <a:lnTo>
                  <a:pt x="62879" y="2999"/>
                </a:lnTo>
                <a:lnTo>
                  <a:pt x="61476" y="3495"/>
                </a:lnTo>
                <a:lnTo>
                  <a:pt x="60100" y="3990"/>
                </a:lnTo>
                <a:lnTo>
                  <a:pt x="58724" y="4540"/>
                </a:lnTo>
                <a:lnTo>
                  <a:pt x="57348" y="5118"/>
                </a:lnTo>
                <a:lnTo>
                  <a:pt x="56000" y="5724"/>
                </a:lnTo>
                <a:lnTo>
                  <a:pt x="54651" y="6357"/>
                </a:lnTo>
                <a:lnTo>
                  <a:pt x="53330" y="7017"/>
                </a:lnTo>
                <a:lnTo>
                  <a:pt x="51982" y="7705"/>
                </a:lnTo>
                <a:lnTo>
                  <a:pt x="50689" y="8421"/>
                </a:lnTo>
                <a:lnTo>
                  <a:pt x="49395" y="9164"/>
                </a:lnTo>
                <a:lnTo>
                  <a:pt x="48102" y="9907"/>
                </a:lnTo>
                <a:lnTo>
                  <a:pt x="46809" y="10705"/>
                </a:lnTo>
                <a:lnTo>
                  <a:pt x="45543" y="11530"/>
                </a:lnTo>
                <a:lnTo>
                  <a:pt x="44304" y="12356"/>
                </a:lnTo>
                <a:lnTo>
                  <a:pt x="43066" y="13236"/>
                </a:lnTo>
                <a:lnTo>
                  <a:pt x="41828" y="14117"/>
                </a:lnTo>
                <a:lnTo>
                  <a:pt x="40617" y="15025"/>
                </a:lnTo>
                <a:lnTo>
                  <a:pt x="39434" y="15933"/>
                </a:lnTo>
                <a:lnTo>
                  <a:pt x="38223" y="16896"/>
                </a:lnTo>
                <a:lnTo>
                  <a:pt x="37067" y="17859"/>
                </a:lnTo>
                <a:lnTo>
                  <a:pt x="35911" y="18850"/>
                </a:lnTo>
                <a:lnTo>
                  <a:pt x="34756" y="19841"/>
                </a:lnTo>
                <a:lnTo>
                  <a:pt x="33655" y="20859"/>
                </a:lnTo>
                <a:lnTo>
                  <a:pt x="32527" y="21904"/>
                </a:lnTo>
                <a:lnTo>
                  <a:pt x="31426" y="22950"/>
                </a:lnTo>
                <a:lnTo>
                  <a:pt x="30353" y="23996"/>
                </a:lnTo>
                <a:lnTo>
                  <a:pt x="29307" y="25097"/>
                </a:lnTo>
                <a:lnTo>
                  <a:pt x="28261" y="26170"/>
                </a:lnTo>
                <a:lnTo>
                  <a:pt x="27216" y="27298"/>
                </a:lnTo>
                <a:lnTo>
                  <a:pt x="26197" y="28399"/>
                </a:lnTo>
                <a:lnTo>
                  <a:pt x="25207" y="29527"/>
                </a:lnTo>
                <a:lnTo>
                  <a:pt x="24244" y="30683"/>
                </a:lnTo>
                <a:lnTo>
                  <a:pt x="23280" y="31839"/>
                </a:lnTo>
                <a:lnTo>
                  <a:pt x="22345" y="32994"/>
                </a:lnTo>
                <a:lnTo>
                  <a:pt x="21437" y="34150"/>
                </a:lnTo>
                <a:lnTo>
                  <a:pt x="20529" y="35333"/>
                </a:lnTo>
                <a:lnTo>
                  <a:pt x="19648" y="36517"/>
                </a:lnTo>
                <a:lnTo>
                  <a:pt x="18767" y="37700"/>
                </a:lnTo>
                <a:lnTo>
                  <a:pt x="17942" y="38911"/>
                </a:lnTo>
                <a:lnTo>
                  <a:pt x="16181" y="41497"/>
                </a:lnTo>
                <a:lnTo>
                  <a:pt x="14447" y="44112"/>
                </a:lnTo>
                <a:lnTo>
                  <a:pt x="13622" y="45432"/>
                </a:lnTo>
                <a:lnTo>
                  <a:pt x="12796" y="46781"/>
                </a:lnTo>
                <a:lnTo>
                  <a:pt x="11998" y="48129"/>
                </a:lnTo>
                <a:lnTo>
                  <a:pt x="11200" y="49478"/>
                </a:lnTo>
                <a:lnTo>
                  <a:pt x="10402" y="50854"/>
                </a:lnTo>
                <a:lnTo>
                  <a:pt x="9659" y="52229"/>
                </a:lnTo>
                <a:lnTo>
                  <a:pt x="8916" y="53605"/>
                </a:lnTo>
                <a:lnTo>
                  <a:pt x="8200" y="55009"/>
                </a:lnTo>
                <a:lnTo>
                  <a:pt x="7512" y="56412"/>
                </a:lnTo>
                <a:lnTo>
                  <a:pt x="6825" y="57816"/>
                </a:lnTo>
                <a:lnTo>
                  <a:pt x="6192" y="59247"/>
                </a:lnTo>
                <a:lnTo>
                  <a:pt x="5559" y="60678"/>
                </a:lnTo>
                <a:lnTo>
                  <a:pt x="4981" y="62108"/>
                </a:lnTo>
                <a:lnTo>
                  <a:pt x="4403" y="63567"/>
                </a:lnTo>
                <a:lnTo>
                  <a:pt x="3853" y="65025"/>
                </a:lnTo>
                <a:lnTo>
                  <a:pt x="3357" y="66484"/>
                </a:lnTo>
                <a:lnTo>
                  <a:pt x="2862" y="67942"/>
                </a:lnTo>
                <a:lnTo>
                  <a:pt x="2422" y="69428"/>
                </a:lnTo>
                <a:lnTo>
                  <a:pt x="2009" y="70914"/>
                </a:lnTo>
                <a:lnTo>
                  <a:pt x="1651" y="72428"/>
                </a:lnTo>
                <a:lnTo>
                  <a:pt x="1293" y="73941"/>
                </a:lnTo>
                <a:lnTo>
                  <a:pt x="991" y="75427"/>
                </a:lnTo>
                <a:lnTo>
                  <a:pt x="715" y="76968"/>
                </a:lnTo>
                <a:lnTo>
                  <a:pt x="495" y="78482"/>
                </a:lnTo>
                <a:lnTo>
                  <a:pt x="303" y="80023"/>
                </a:lnTo>
                <a:lnTo>
                  <a:pt x="165" y="81564"/>
                </a:lnTo>
                <a:lnTo>
                  <a:pt x="55" y="83105"/>
                </a:lnTo>
                <a:lnTo>
                  <a:pt x="0" y="84673"/>
                </a:lnTo>
                <a:lnTo>
                  <a:pt x="0" y="85664"/>
                </a:lnTo>
                <a:lnTo>
                  <a:pt x="0" y="86655"/>
                </a:lnTo>
                <a:lnTo>
                  <a:pt x="28" y="87645"/>
                </a:lnTo>
                <a:lnTo>
                  <a:pt x="55" y="88636"/>
                </a:lnTo>
                <a:lnTo>
                  <a:pt x="110" y="89627"/>
                </a:lnTo>
                <a:lnTo>
                  <a:pt x="193" y="90617"/>
                </a:lnTo>
                <a:lnTo>
                  <a:pt x="303" y="91608"/>
                </a:lnTo>
                <a:lnTo>
                  <a:pt x="413" y="92571"/>
                </a:lnTo>
                <a:lnTo>
                  <a:pt x="550" y="93562"/>
                </a:lnTo>
                <a:lnTo>
                  <a:pt x="688" y="94525"/>
                </a:lnTo>
                <a:lnTo>
                  <a:pt x="853" y="95516"/>
                </a:lnTo>
                <a:lnTo>
                  <a:pt x="1046" y="96479"/>
                </a:lnTo>
                <a:lnTo>
                  <a:pt x="1238" y="97442"/>
                </a:lnTo>
                <a:lnTo>
                  <a:pt x="1458" y="98405"/>
                </a:lnTo>
                <a:lnTo>
                  <a:pt x="1706" y="99368"/>
                </a:lnTo>
                <a:lnTo>
                  <a:pt x="1954" y="100304"/>
                </a:lnTo>
                <a:lnTo>
                  <a:pt x="2229" y="101267"/>
                </a:lnTo>
                <a:lnTo>
                  <a:pt x="2504" y="102202"/>
                </a:lnTo>
                <a:lnTo>
                  <a:pt x="3110" y="104074"/>
                </a:lnTo>
                <a:lnTo>
                  <a:pt x="3798" y="105945"/>
                </a:lnTo>
                <a:lnTo>
                  <a:pt x="4541" y="107789"/>
                </a:lnTo>
                <a:lnTo>
                  <a:pt x="5339" y="109605"/>
                </a:lnTo>
                <a:lnTo>
                  <a:pt x="6192" y="111393"/>
                </a:lnTo>
                <a:lnTo>
                  <a:pt x="7100" y="113155"/>
                </a:lnTo>
                <a:lnTo>
                  <a:pt x="8063" y="114916"/>
                </a:lnTo>
                <a:lnTo>
                  <a:pt x="9081" y="116622"/>
                </a:lnTo>
                <a:lnTo>
                  <a:pt x="10127" y="118328"/>
                </a:lnTo>
                <a:lnTo>
                  <a:pt x="11255" y="119979"/>
                </a:lnTo>
                <a:lnTo>
                  <a:pt x="12411" y="121603"/>
                </a:lnTo>
                <a:lnTo>
                  <a:pt x="13622" y="123199"/>
                </a:lnTo>
                <a:lnTo>
                  <a:pt x="14887" y="124767"/>
                </a:lnTo>
                <a:lnTo>
                  <a:pt x="16181" y="126308"/>
                </a:lnTo>
                <a:lnTo>
                  <a:pt x="17529" y="127794"/>
                </a:lnTo>
                <a:lnTo>
                  <a:pt x="18905" y="129253"/>
                </a:lnTo>
                <a:lnTo>
                  <a:pt x="20336" y="130684"/>
                </a:lnTo>
                <a:lnTo>
                  <a:pt x="21794" y="132060"/>
                </a:lnTo>
                <a:lnTo>
                  <a:pt x="23280" y="133408"/>
                </a:lnTo>
                <a:lnTo>
                  <a:pt x="24794" y="134701"/>
                </a:lnTo>
                <a:lnTo>
                  <a:pt x="26363" y="135967"/>
                </a:lnTo>
                <a:lnTo>
                  <a:pt x="27959" y="137178"/>
                </a:lnTo>
                <a:lnTo>
                  <a:pt x="29582" y="138334"/>
                </a:lnTo>
                <a:lnTo>
                  <a:pt x="31233" y="139462"/>
                </a:lnTo>
                <a:lnTo>
                  <a:pt x="32912" y="140535"/>
                </a:lnTo>
                <a:lnTo>
                  <a:pt x="34591" y="141553"/>
                </a:lnTo>
                <a:lnTo>
                  <a:pt x="36324" y="142572"/>
                </a:lnTo>
                <a:lnTo>
                  <a:pt x="38058" y="143507"/>
                </a:lnTo>
                <a:lnTo>
                  <a:pt x="39819" y="144415"/>
                </a:lnTo>
                <a:lnTo>
                  <a:pt x="41608" y="145296"/>
                </a:lnTo>
                <a:lnTo>
                  <a:pt x="43396" y="146149"/>
                </a:lnTo>
                <a:lnTo>
                  <a:pt x="45213" y="146947"/>
                </a:lnTo>
                <a:lnTo>
                  <a:pt x="47029" y="147690"/>
                </a:lnTo>
                <a:lnTo>
                  <a:pt x="48900" y="148433"/>
                </a:lnTo>
                <a:lnTo>
                  <a:pt x="50744" y="149121"/>
                </a:lnTo>
                <a:lnTo>
                  <a:pt x="52643" y="149754"/>
                </a:lnTo>
                <a:lnTo>
                  <a:pt x="54541" y="150387"/>
                </a:lnTo>
                <a:lnTo>
                  <a:pt x="56440" y="150965"/>
                </a:lnTo>
                <a:lnTo>
                  <a:pt x="58339" y="151515"/>
                </a:lnTo>
                <a:lnTo>
                  <a:pt x="60293" y="152038"/>
                </a:lnTo>
                <a:lnTo>
                  <a:pt x="62219" y="152506"/>
                </a:lnTo>
                <a:lnTo>
                  <a:pt x="64173" y="152946"/>
                </a:lnTo>
                <a:lnTo>
                  <a:pt x="66126" y="153359"/>
                </a:lnTo>
                <a:lnTo>
                  <a:pt x="68080" y="153744"/>
                </a:lnTo>
                <a:lnTo>
                  <a:pt x="70062" y="154102"/>
                </a:lnTo>
                <a:lnTo>
                  <a:pt x="72043" y="154432"/>
                </a:lnTo>
                <a:lnTo>
                  <a:pt x="74024" y="154735"/>
                </a:lnTo>
                <a:lnTo>
                  <a:pt x="76006" y="154982"/>
                </a:lnTo>
                <a:lnTo>
                  <a:pt x="78014" y="155230"/>
                </a:lnTo>
                <a:lnTo>
                  <a:pt x="79996" y="155423"/>
                </a:lnTo>
                <a:lnTo>
                  <a:pt x="82005" y="155615"/>
                </a:lnTo>
                <a:lnTo>
                  <a:pt x="83986" y="155753"/>
                </a:lnTo>
                <a:lnTo>
                  <a:pt x="85995" y="155890"/>
                </a:lnTo>
                <a:lnTo>
                  <a:pt x="87976" y="155973"/>
                </a:lnTo>
                <a:lnTo>
                  <a:pt x="89985" y="156055"/>
                </a:lnTo>
                <a:lnTo>
                  <a:pt x="91856" y="156110"/>
                </a:lnTo>
                <a:lnTo>
                  <a:pt x="95599" y="156110"/>
                </a:lnTo>
                <a:lnTo>
                  <a:pt x="97470" y="156083"/>
                </a:lnTo>
                <a:lnTo>
                  <a:pt x="99341" y="156028"/>
                </a:lnTo>
                <a:lnTo>
                  <a:pt x="101240" y="155945"/>
                </a:lnTo>
                <a:lnTo>
                  <a:pt x="103111" y="155835"/>
                </a:lnTo>
                <a:lnTo>
                  <a:pt x="104982" y="155698"/>
                </a:lnTo>
                <a:lnTo>
                  <a:pt x="106854" y="155505"/>
                </a:lnTo>
                <a:lnTo>
                  <a:pt x="108725" y="155312"/>
                </a:lnTo>
                <a:lnTo>
                  <a:pt x="110596" y="155065"/>
                </a:lnTo>
                <a:lnTo>
                  <a:pt x="112467" y="154790"/>
                </a:lnTo>
                <a:lnTo>
                  <a:pt x="114311" y="154487"/>
                </a:lnTo>
                <a:lnTo>
                  <a:pt x="116155" y="154129"/>
                </a:lnTo>
                <a:lnTo>
                  <a:pt x="117971" y="153744"/>
                </a:lnTo>
                <a:lnTo>
                  <a:pt x="119787" y="153331"/>
                </a:lnTo>
                <a:lnTo>
                  <a:pt x="121603" y="152863"/>
                </a:lnTo>
                <a:lnTo>
                  <a:pt x="123392" y="152368"/>
                </a:lnTo>
                <a:lnTo>
                  <a:pt x="125153" y="151845"/>
                </a:lnTo>
                <a:lnTo>
                  <a:pt x="126914" y="151267"/>
                </a:lnTo>
                <a:lnTo>
                  <a:pt x="128648" y="150634"/>
                </a:lnTo>
                <a:lnTo>
                  <a:pt x="130382" y="149974"/>
                </a:lnTo>
                <a:lnTo>
                  <a:pt x="132088" y="149258"/>
                </a:lnTo>
                <a:lnTo>
                  <a:pt x="133766" y="148488"/>
                </a:lnTo>
                <a:lnTo>
                  <a:pt x="135418" y="147690"/>
                </a:lnTo>
                <a:lnTo>
                  <a:pt x="137041" y="146837"/>
                </a:lnTo>
                <a:lnTo>
                  <a:pt x="138637" y="145929"/>
                </a:lnTo>
                <a:lnTo>
                  <a:pt x="140206" y="144993"/>
                </a:lnTo>
                <a:lnTo>
                  <a:pt x="141747" y="143975"/>
                </a:lnTo>
                <a:lnTo>
                  <a:pt x="143260" y="142929"/>
                </a:lnTo>
                <a:lnTo>
                  <a:pt x="144746" y="141829"/>
                </a:lnTo>
                <a:lnTo>
                  <a:pt x="146205" y="140673"/>
                </a:lnTo>
                <a:lnTo>
                  <a:pt x="147168" y="139847"/>
                </a:lnTo>
                <a:lnTo>
                  <a:pt x="148103" y="139022"/>
                </a:lnTo>
                <a:lnTo>
                  <a:pt x="149012" y="138169"/>
                </a:lnTo>
                <a:lnTo>
                  <a:pt x="149892" y="137288"/>
                </a:lnTo>
                <a:lnTo>
                  <a:pt x="150773" y="136407"/>
                </a:lnTo>
                <a:lnTo>
                  <a:pt x="151626" y="135499"/>
                </a:lnTo>
                <a:lnTo>
                  <a:pt x="152451" y="134564"/>
                </a:lnTo>
                <a:lnTo>
                  <a:pt x="153249" y="133628"/>
                </a:lnTo>
                <a:lnTo>
                  <a:pt x="154020" y="132665"/>
                </a:lnTo>
                <a:lnTo>
                  <a:pt x="154763" y="131702"/>
                </a:lnTo>
                <a:lnTo>
                  <a:pt x="155506" y="130684"/>
                </a:lnTo>
                <a:lnTo>
                  <a:pt x="156221" y="129693"/>
                </a:lnTo>
                <a:lnTo>
                  <a:pt x="156909" y="128647"/>
                </a:lnTo>
                <a:lnTo>
                  <a:pt x="157570" y="127629"/>
                </a:lnTo>
                <a:lnTo>
                  <a:pt x="158203" y="126556"/>
                </a:lnTo>
                <a:lnTo>
                  <a:pt x="158836" y="125483"/>
                </a:lnTo>
                <a:lnTo>
                  <a:pt x="159414" y="124410"/>
                </a:lnTo>
                <a:lnTo>
                  <a:pt x="159991" y="123309"/>
                </a:lnTo>
                <a:lnTo>
                  <a:pt x="160542" y="122208"/>
                </a:lnTo>
                <a:lnTo>
                  <a:pt x="161092" y="121080"/>
                </a:lnTo>
                <a:lnTo>
                  <a:pt x="161587" y="119952"/>
                </a:lnTo>
                <a:lnTo>
                  <a:pt x="162083" y="118823"/>
                </a:lnTo>
                <a:lnTo>
                  <a:pt x="162551" y="117668"/>
                </a:lnTo>
                <a:lnTo>
                  <a:pt x="162991" y="116512"/>
                </a:lnTo>
                <a:lnTo>
                  <a:pt x="163404" y="115329"/>
                </a:lnTo>
                <a:lnTo>
                  <a:pt x="163789" y="114145"/>
                </a:lnTo>
                <a:lnTo>
                  <a:pt x="164174" y="112962"/>
                </a:lnTo>
                <a:lnTo>
                  <a:pt x="164532" y="111751"/>
                </a:lnTo>
                <a:lnTo>
                  <a:pt x="164862" y="110540"/>
                </a:lnTo>
                <a:lnTo>
                  <a:pt x="165165" y="109330"/>
                </a:lnTo>
                <a:lnTo>
                  <a:pt x="165468" y="108119"/>
                </a:lnTo>
                <a:lnTo>
                  <a:pt x="165715" y="106881"/>
                </a:lnTo>
                <a:lnTo>
                  <a:pt x="165963" y="105670"/>
                </a:lnTo>
                <a:lnTo>
                  <a:pt x="166183" y="104431"/>
                </a:lnTo>
                <a:lnTo>
                  <a:pt x="166376" y="103166"/>
                </a:lnTo>
                <a:lnTo>
                  <a:pt x="166541" y="101927"/>
                </a:lnTo>
                <a:lnTo>
                  <a:pt x="166706" y="100689"/>
                </a:lnTo>
                <a:lnTo>
                  <a:pt x="166843" y="99423"/>
                </a:lnTo>
                <a:lnTo>
                  <a:pt x="166954" y="98157"/>
                </a:lnTo>
                <a:lnTo>
                  <a:pt x="167036" y="96919"/>
                </a:lnTo>
                <a:lnTo>
                  <a:pt x="167091" y="95653"/>
                </a:lnTo>
                <a:lnTo>
                  <a:pt x="167146" y="94387"/>
                </a:lnTo>
                <a:lnTo>
                  <a:pt x="167174" y="93121"/>
                </a:lnTo>
                <a:lnTo>
                  <a:pt x="167174" y="91856"/>
                </a:lnTo>
                <a:lnTo>
                  <a:pt x="167146" y="90590"/>
                </a:lnTo>
                <a:lnTo>
                  <a:pt x="167091" y="89324"/>
                </a:lnTo>
                <a:lnTo>
                  <a:pt x="167036" y="88058"/>
                </a:lnTo>
                <a:lnTo>
                  <a:pt x="166954" y="86792"/>
                </a:lnTo>
                <a:lnTo>
                  <a:pt x="166843" y="85526"/>
                </a:lnTo>
                <a:lnTo>
                  <a:pt x="166706" y="84261"/>
                </a:lnTo>
                <a:lnTo>
                  <a:pt x="166568" y="83022"/>
                </a:lnTo>
                <a:lnTo>
                  <a:pt x="166376" y="81756"/>
                </a:lnTo>
                <a:lnTo>
                  <a:pt x="166183" y="80518"/>
                </a:lnTo>
                <a:lnTo>
                  <a:pt x="165963" y="79252"/>
                </a:lnTo>
                <a:lnTo>
                  <a:pt x="165715" y="78014"/>
                </a:lnTo>
                <a:lnTo>
                  <a:pt x="165468" y="76776"/>
                </a:lnTo>
                <a:lnTo>
                  <a:pt x="165192" y="75537"/>
                </a:lnTo>
                <a:lnTo>
                  <a:pt x="164890" y="74327"/>
                </a:lnTo>
                <a:lnTo>
                  <a:pt x="164559" y="73116"/>
                </a:lnTo>
                <a:lnTo>
                  <a:pt x="164202" y="71905"/>
                </a:lnTo>
                <a:lnTo>
                  <a:pt x="163844" y="70694"/>
                </a:lnTo>
                <a:lnTo>
                  <a:pt x="163431" y="69483"/>
                </a:lnTo>
                <a:lnTo>
                  <a:pt x="163018" y="68300"/>
                </a:lnTo>
                <a:lnTo>
                  <a:pt x="162578" y="67117"/>
                </a:lnTo>
                <a:lnTo>
                  <a:pt x="162138" y="65989"/>
                </a:lnTo>
                <a:lnTo>
                  <a:pt x="161670" y="64833"/>
                </a:lnTo>
                <a:lnTo>
                  <a:pt x="161175" y="63677"/>
                </a:lnTo>
                <a:lnTo>
                  <a:pt x="160652" y="62494"/>
                </a:lnTo>
                <a:lnTo>
                  <a:pt x="160074" y="61338"/>
                </a:lnTo>
                <a:lnTo>
                  <a:pt x="159496" y="60155"/>
                </a:lnTo>
                <a:lnTo>
                  <a:pt x="158891" y="58971"/>
                </a:lnTo>
                <a:lnTo>
                  <a:pt x="158285" y="57788"/>
                </a:lnTo>
                <a:lnTo>
                  <a:pt x="157625" y="56605"/>
                </a:lnTo>
                <a:lnTo>
                  <a:pt x="156937" y="55422"/>
                </a:lnTo>
                <a:lnTo>
                  <a:pt x="156249" y="54211"/>
                </a:lnTo>
                <a:lnTo>
                  <a:pt x="155506" y="53027"/>
                </a:lnTo>
                <a:lnTo>
                  <a:pt x="154763" y="51817"/>
                </a:lnTo>
                <a:lnTo>
                  <a:pt x="154020" y="50633"/>
                </a:lnTo>
                <a:lnTo>
                  <a:pt x="153222" y="49450"/>
                </a:lnTo>
                <a:lnTo>
                  <a:pt x="152424" y="48239"/>
                </a:lnTo>
                <a:lnTo>
                  <a:pt x="151598" y="47056"/>
                </a:lnTo>
                <a:lnTo>
                  <a:pt x="150745" y="45845"/>
                </a:lnTo>
                <a:lnTo>
                  <a:pt x="149865" y="44662"/>
                </a:lnTo>
                <a:lnTo>
                  <a:pt x="148984" y="43479"/>
                </a:lnTo>
                <a:lnTo>
                  <a:pt x="147168" y="41112"/>
                </a:lnTo>
                <a:lnTo>
                  <a:pt x="145269" y="38773"/>
                </a:lnTo>
                <a:lnTo>
                  <a:pt x="143315" y="36462"/>
                </a:lnTo>
                <a:lnTo>
                  <a:pt x="141306" y="34178"/>
                </a:lnTo>
                <a:lnTo>
                  <a:pt x="139243" y="31921"/>
                </a:lnTo>
                <a:lnTo>
                  <a:pt x="137124" y="29692"/>
                </a:lnTo>
                <a:lnTo>
                  <a:pt x="134977" y="27518"/>
                </a:lnTo>
                <a:lnTo>
                  <a:pt x="132776" y="25399"/>
                </a:lnTo>
                <a:lnTo>
                  <a:pt x="130519" y="23335"/>
                </a:lnTo>
                <a:lnTo>
                  <a:pt x="129391" y="22317"/>
                </a:lnTo>
                <a:lnTo>
                  <a:pt x="128263" y="21327"/>
                </a:lnTo>
                <a:lnTo>
                  <a:pt x="127107" y="20336"/>
                </a:lnTo>
                <a:lnTo>
                  <a:pt x="125951" y="19373"/>
                </a:lnTo>
                <a:lnTo>
                  <a:pt x="124795" y="18437"/>
                </a:lnTo>
                <a:lnTo>
                  <a:pt x="123612" y="17502"/>
                </a:lnTo>
                <a:lnTo>
                  <a:pt x="122429" y="16593"/>
                </a:lnTo>
                <a:lnTo>
                  <a:pt x="121273" y="15685"/>
                </a:lnTo>
                <a:lnTo>
                  <a:pt x="120090" y="14805"/>
                </a:lnTo>
                <a:lnTo>
                  <a:pt x="118879" y="13952"/>
                </a:lnTo>
                <a:lnTo>
                  <a:pt x="117696" y="13126"/>
                </a:lnTo>
                <a:lnTo>
                  <a:pt x="116512" y="12301"/>
                </a:lnTo>
                <a:lnTo>
                  <a:pt x="115302" y="11503"/>
                </a:lnTo>
                <a:lnTo>
                  <a:pt x="114118" y="10732"/>
                </a:lnTo>
                <a:lnTo>
                  <a:pt x="112908" y="9989"/>
                </a:lnTo>
                <a:lnTo>
                  <a:pt x="111724" y="9274"/>
                </a:lnTo>
                <a:lnTo>
                  <a:pt x="110513" y="8586"/>
                </a:lnTo>
                <a:lnTo>
                  <a:pt x="109330" y="7898"/>
                </a:lnTo>
                <a:lnTo>
                  <a:pt x="108119" y="7237"/>
                </a:lnTo>
                <a:lnTo>
                  <a:pt x="106936" y="6632"/>
                </a:lnTo>
                <a:lnTo>
                  <a:pt x="105725" y="6026"/>
                </a:lnTo>
                <a:lnTo>
                  <a:pt x="104542" y="5449"/>
                </a:lnTo>
                <a:lnTo>
                  <a:pt x="103359" y="4926"/>
                </a:lnTo>
                <a:lnTo>
                  <a:pt x="102148" y="4403"/>
                </a:lnTo>
                <a:lnTo>
                  <a:pt x="100992" y="3908"/>
                </a:lnTo>
                <a:lnTo>
                  <a:pt x="99809" y="3467"/>
                </a:lnTo>
                <a:lnTo>
                  <a:pt x="98268" y="2917"/>
                </a:lnTo>
                <a:lnTo>
                  <a:pt x="96754" y="2422"/>
                </a:lnTo>
                <a:lnTo>
                  <a:pt x="95241" y="1954"/>
                </a:lnTo>
                <a:lnTo>
                  <a:pt x="93700" y="1569"/>
                </a:lnTo>
                <a:lnTo>
                  <a:pt x="92186" y="1211"/>
                </a:lnTo>
                <a:lnTo>
                  <a:pt x="90673" y="908"/>
                </a:lnTo>
                <a:lnTo>
                  <a:pt x="89159" y="633"/>
                </a:lnTo>
                <a:lnTo>
                  <a:pt x="87673" y="440"/>
                </a:lnTo>
                <a:lnTo>
                  <a:pt x="86160" y="248"/>
                </a:lnTo>
                <a:lnTo>
                  <a:pt x="84674" y="138"/>
                </a:lnTo>
                <a:lnTo>
                  <a:pt x="83160" y="55"/>
                </a:lnTo>
                <a:lnTo>
                  <a:pt x="816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264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oogle Shape;4506;p54">
            <a:extLst>
              <a:ext uri="{FF2B5EF4-FFF2-40B4-BE49-F238E27FC236}">
                <a16:creationId xmlns:a16="http://schemas.microsoft.com/office/drawing/2014/main" id="{1A8E43A9-3DCA-0658-54CE-558EE8E03589}"/>
              </a:ext>
            </a:extLst>
          </p:cNvPr>
          <p:cNvGrpSpPr/>
          <p:nvPr/>
        </p:nvGrpSpPr>
        <p:grpSpPr>
          <a:xfrm>
            <a:off x="2581270" y="2464133"/>
            <a:ext cx="445075" cy="548624"/>
            <a:chOff x="1023550" y="1277100"/>
            <a:chExt cx="362350" cy="444050"/>
          </a:xfrm>
        </p:grpSpPr>
        <p:sp>
          <p:nvSpPr>
            <p:cNvPr id="8" name="Google Shape;4507;p54">
              <a:extLst>
                <a:ext uri="{FF2B5EF4-FFF2-40B4-BE49-F238E27FC236}">
                  <a16:creationId xmlns:a16="http://schemas.microsoft.com/office/drawing/2014/main" id="{38EDC47A-7A29-10E7-BCC4-FEA1D177DC3C}"/>
                </a:ext>
              </a:extLst>
            </p:cNvPr>
            <p:cNvSpPr/>
            <p:nvPr/>
          </p:nvSpPr>
          <p:spPr>
            <a:xfrm>
              <a:off x="1054600" y="1618500"/>
              <a:ext cx="312925" cy="71600"/>
            </a:xfrm>
            <a:custGeom>
              <a:avLst/>
              <a:gdLst/>
              <a:ahLst/>
              <a:cxnLst/>
              <a:rect l="l" t="t" r="r" b="b"/>
              <a:pathLst>
                <a:path w="12517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12517" y="2864"/>
                  </a:lnTo>
                  <a:lnTo>
                    <a:pt x="12517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08;p54">
              <a:extLst>
                <a:ext uri="{FF2B5EF4-FFF2-40B4-BE49-F238E27FC236}">
                  <a16:creationId xmlns:a16="http://schemas.microsoft.com/office/drawing/2014/main" id="{B087920E-D2A7-EFF5-C73B-1CDB8246D334}"/>
                </a:ext>
              </a:extLst>
            </p:cNvPr>
            <p:cNvSpPr/>
            <p:nvPr/>
          </p:nvSpPr>
          <p:spPr>
            <a:xfrm>
              <a:off x="1054600" y="1618500"/>
              <a:ext cx="64000" cy="71600"/>
            </a:xfrm>
            <a:custGeom>
              <a:avLst/>
              <a:gdLst/>
              <a:ahLst/>
              <a:cxnLst/>
              <a:rect l="l" t="t" r="r" b="b"/>
              <a:pathLst>
                <a:path w="2560" h="2864" extrusionOk="0">
                  <a:moveTo>
                    <a:pt x="1445" y="1"/>
                  </a:moveTo>
                  <a:lnTo>
                    <a:pt x="1140" y="26"/>
                  </a:lnTo>
                  <a:lnTo>
                    <a:pt x="887" y="102"/>
                  </a:lnTo>
                  <a:lnTo>
                    <a:pt x="634" y="229"/>
                  </a:lnTo>
                  <a:lnTo>
                    <a:pt x="431" y="406"/>
                  </a:lnTo>
                  <a:lnTo>
                    <a:pt x="254" y="634"/>
                  </a:lnTo>
                  <a:lnTo>
                    <a:pt x="127" y="862"/>
                  </a:lnTo>
                  <a:lnTo>
                    <a:pt x="26" y="1141"/>
                  </a:lnTo>
                  <a:lnTo>
                    <a:pt x="0" y="1419"/>
                  </a:lnTo>
                  <a:lnTo>
                    <a:pt x="26" y="1723"/>
                  </a:lnTo>
                  <a:lnTo>
                    <a:pt x="127" y="2002"/>
                  </a:lnTo>
                  <a:lnTo>
                    <a:pt x="254" y="2230"/>
                  </a:lnTo>
                  <a:lnTo>
                    <a:pt x="431" y="2458"/>
                  </a:lnTo>
                  <a:lnTo>
                    <a:pt x="634" y="2636"/>
                  </a:lnTo>
                  <a:lnTo>
                    <a:pt x="887" y="2762"/>
                  </a:lnTo>
                  <a:lnTo>
                    <a:pt x="1140" y="2838"/>
                  </a:lnTo>
                  <a:lnTo>
                    <a:pt x="1445" y="2864"/>
                  </a:lnTo>
                  <a:lnTo>
                    <a:pt x="2559" y="2864"/>
                  </a:lnTo>
                  <a:lnTo>
                    <a:pt x="2255" y="2838"/>
                  </a:lnTo>
                  <a:lnTo>
                    <a:pt x="2002" y="2762"/>
                  </a:lnTo>
                  <a:lnTo>
                    <a:pt x="1749" y="2636"/>
                  </a:lnTo>
                  <a:lnTo>
                    <a:pt x="1546" y="2458"/>
                  </a:lnTo>
                  <a:lnTo>
                    <a:pt x="1369" y="2230"/>
                  </a:lnTo>
                  <a:lnTo>
                    <a:pt x="1216" y="2002"/>
                  </a:lnTo>
                  <a:lnTo>
                    <a:pt x="1140" y="1723"/>
                  </a:lnTo>
                  <a:lnTo>
                    <a:pt x="1115" y="1419"/>
                  </a:lnTo>
                  <a:lnTo>
                    <a:pt x="1140" y="1141"/>
                  </a:lnTo>
                  <a:lnTo>
                    <a:pt x="1216" y="862"/>
                  </a:lnTo>
                  <a:lnTo>
                    <a:pt x="1369" y="634"/>
                  </a:lnTo>
                  <a:lnTo>
                    <a:pt x="1546" y="406"/>
                  </a:lnTo>
                  <a:lnTo>
                    <a:pt x="1749" y="229"/>
                  </a:lnTo>
                  <a:lnTo>
                    <a:pt x="2002" y="102"/>
                  </a:lnTo>
                  <a:lnTo>
                    <a:pt x="2255" y="26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09;p54">
              <a:extLst>
                <a:ext uri="{FF2B5EF4-FFF2-40B4-BE49-F238E27FC236}">
                  <a16:creationId xmlns:a16="http://schemas.microsoft.com/office/drawing/2014/main" id="{B8D4C70A-BEB3-3EE8-4BA4-11295E4ED89F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13860" y="13657"/>
                  </a:lnTo>
                  <a:lnTo>
                    <a:pt x="13987" y="13631"/>
                  </a:lnTo>
                  <a:lnTo>
                    <a:pt x="14113" y="13606"/>
                  </a:lnTo>
                  <a:lnTo>
                    <a:pt x="14215" y="13530"/>
                  </a:lnTo>
                  <a:lnTo>
                    <a:pt x="14316" y="13454"/>
                  </a:lnTo>
                  <a:lnTo>
                    <a:pt x="14392" y="13378"/>
                  </a:lnTo>
                  <a:lnTo>
                    <a:pt x="14443" y="13277"/>
                  </a:lnTo>
                  <a:lnTo>
                    <a:pt x="14468" y="13150"/>
                  </a:lnTo>
                  <a:lnTo>
                    <a:pt x="14494" y="13023"/>
                  </a:lnTo>
                  <a:lnTo>
                    <a:pt x="14494" y="633"/>
                  </a:lnTo>
                  <a:lnTo>
                    <a:pt x="14468" y="507"/>
                  </a:lnTo>
                  <a:lnTo>
                    <a:pt x="14443" y="380"/>
                  </a:lnTo>
                  <a:lnTo>
                    <a:pt x="14392" y="279"/>
                  </a:lnTo>
                  <a:lnTo>
                    <a:pt x="14316" y="177"/>
                  </a:lnTo>
                  <a:lnTo>
                    <a:pt x="14215" y="101"/>
                  </a:lnTo>
                  <a:lnTo>
                    <a:pt x="14113" y="51"/>
                  </a:lnTo>
                  <a:lnTo>
                    <a:pt x="13987" y="25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10;p54">
              <a:extLst>
                <a:ext uri="{FF2B5EF4-FFF2-40B4-BE49-F238E27FC236}">
                  <a16:creationId xmlns:a16="http://schemas.microsoft.com/office/drawing/2014/main" id="{2B71AD2A-BF4F-FBD5-64C8-DB946F9E20D9}"/>
                </a:ext>
              </a:extLst>
            </p:cNvPr>
            <p:cNvSpPr/>
            <p:nvPr/>
          </p:nvSpPr>
          <p:spPr>
            <a:xfrm>
              <a:off x="1023550" y="1277100"/>
              <a:ext cx="362350" cy="444050"/>
            </a:xfrm>
            <a:custGeom>
              <a:avLst/>
              <a:gdLst/>
              <a:ahLst/>
              <a:cxnLst/>
              <a:rect l="l" t="t" r="r" b="b"/>
              <a:pathLst>
                <a:path w="14494" h="17762" extrusionOk="0">
                  <a:moveTo>
                    <a:pt x="2484" y="0"/>
                  </a:moveTo>
                  <a:lnTo>
                    <a:pt x="2230" y="25"/>
                  </a:lnTo>
                  <a:lnTo>
                    <a:pt x="2002" y="51"/>
                  </a:lnTo>
                  <a:lnTo>
                    <a:pt x="1749" y="101"/>
                  </a:lnTo>
                  <a:lnTo>
                    <a:pt x="1521" y="203"/>
                  </a:lnTo>
                  <a:lnTo>
                    <a:pt x="1293" y="304"/>
                  </a:lnTo>
                  <a:lnTo>
                    <a:pt x="1090" y="431"/>
                  </a:lnTo>
                  <a:lnTo>
                    <a:pt x="913" y="583"/>
                  </a:lnTo>
                  <a:lnTo>
                    <a:pt x="736" y="735"/>
                  </a:lnTo>
                  <a:lnTo>
                    <a:pt x="558" y="912"/>
                  </a:lnTo>
                  <a:lnTo>
                    <a:pt x="432" y="1089"/>
                  </a:lnTo>
                  <a:lnTo>
                    <a:pt x="305" y="1318"/>
                  </a:lnTo>
                  <a:lnTo>
                    <a:pt x="204" y="1520"/>
                  </a:lnTo>
                  <a:lnTo>
                    <a:pt x="102" y="1748"/>
                  </a:lnTo>
                  <a:lnTo>
                    <a:pt x="51" y="2002"/>
                  </a:lnTo>
                  <a:lnTo>
                    <a:pt x="1" y="2230"/>
                  </a:lnTo>
                  <a:lnTo>
                    <a:pt x="1" y="2508"/>
                  </a:lnTo>
                  <a:lnTo>
                    <a:pt x="1" y="15278"/>
                  </a:lnTo>
                  <a:lnTo>
                    <a:pt x="1" y="15532"/>
                  </a:lnTo>
                  <a:lnTo>
                    <a:pt x="51" y="15785"/>
                  </a:lnTo>
                  <a:lnTo>
                    <a:pt x="102" y="16013"/>
                  </a:lnTo>
                  <a:lnTo>
                    <a:pt x="204" y="16241"/>
                  </a:lnTo>
                  <a:lnTo>
                    <a:pt x="305" y="16469"/>
                  </a:lnTo>
                  <a:lnTo>
                    <a:pt x="432" y="16672"/>
                  </a:lnTo>
                  <a:lnTo>
                    <a:pt x="558" y="16874"/>
                  </a:lnTo>
                  <a:lnTo>
                    <a:pt x="736" y="17052"/>
                  </a:lnTo>
                  <a:lnTo>
                    <a:pt x="913" y="17204"/>
                  </a:lnTo>
                  <a:lnTo>
                    <a:pt x="1090" y="17356"/>
                  </a:lnTo>
                  <a:lnTo>
                    <a:pt x="1293" y="17457"/>
                  </a:lnTo>
                  <a:lnTo>
                    <a:pt x="1521" y="17584"/>
                  </a:lnTo>
                  <a:lnTo>
                    <a:pt x="1749" y="17660"/>
                  </a:lnTo>
                  <a:lnTo>
                    <a:pt x="2002" y="17710"/>
                  </a:lnTo>
                  <a:lnTo>
                    <a:pt x="2230" y="17761"/>
                  </a:lnTo>
                  <a:lnTo>
                    <a:pt x="13987" y="17761"/>
                  </a:lnTo>
                  <a:lnTo>
                    <a:pt x="14113" y="17710"/>
                  </a:lnTo>
                  <a:lnTo>
                    <a:pt x="14215" y="17660"/>
                  </a:lnTo>
                  <a:lnTo>
                    <a:pt x="14316" y="17584"/>
                  </a:lnTo>
                  <a:lnTo>
                    <a:pt x="14392" y="17508"/>
                  </a:lnTo>
                  <a:lnTo>
                    <a:pt x="14443" y="17381"/>
                  </a:lnTo>
                  <a:lnTo>
                    <a:pt x="14468" y="17280"/>
                  </a:lnTo>
                  <a:lnTo>
                    <a:pt x="14494" y="17153"/>
                  </a:lnTo>
                  <a:lnTo>
                    <a:pt x="14468" y="17026"/>
                  </a:lnTo>
                  <a:lnTo>
                    <a:pt x="14443" y="16900"/>
                  </a:lnTo>
                  <a:lnTo>
                    <a:pt x="14392" y="16798"/>
                  </a:lnTo>
                  <a:lnTo>
                    <a:pt x="14316" y="16697"/>
                  </a:lnTo>
                  <a:lnTo>
                    <a:pt x="14215" y="16621"/>
                  </a:lnTo>
                  <a:lnTo>
                    <a:pt x="14113" y="16570"/>
                  </a:lnTo>
                  <a:lnTo>
                    <a:pt x="13987" y="16545"/>
                  </a:lnTo>
                  <a:lnTo>
                    <a:pt x="13860" y="16520"/>
                  </a:lnTo>
                  <a:lnTo>
                    <a:pt x="2687" y="16520"/>
                  </a:lnTo>
                  <a:lnTo>
                    <a:pt x="2382" y="16494"/>
                  </a:lnTo>
                  <a:lnTo>
                    <a:pt x="2129" y="16418"/>
                  </a:lnTo>
                  <a:lnTo>
                    <a:pt x="1876" y="16292"/>
                  </a:lnTo>
                  <a:lnTo>
                    <a:pt x="1673" y="16114"/>
                  </a:lnTo>
                  <a:lnTo>
                    <a:pt x="1496" y="15886"/>
                  </a:lnTo>
                  <a:lnTo>
                    <a:pt x="1369" y="15658"/>
                  </a:lnTo>
                  <a:lnTo>
                    <a:pt x="1268" y="15379"/>
                  </a:lnTo>
                  <a:lnTo>
                    <a:pt x="1242" y="15075"/>
                  </a:lnTo>
                  <a:lnTo>
                    <a:pt x="1268" y="14797"/>
                  </a:lnTo>
                  <a:lnTo>
                    <a:pt x="1369" y="14518"/>
                  </a:lnTo>
                  <a:lnTo>
                    <a:pt x="1496" y="14290"/>
                  </a:lnTo>
                  <a:lnTo>
                    <a:pt x="1673" y="14062"/>
                  </a:lnTo>
                  <a:lnTo>
                    <a:pt x="1876" y="13885"/>
                  </a:lnTo>
                  <a:lnTo>
                    <a:pt x="2129" y="13758"/>
                  </a:lnTo>
                  <a:lnTo>
                    <a:pt x="2382" y="13682"/>
                  </a:lnTo>
                  <a:lnTo>
                    <a:pt x="2687" y="13657"/>
                  </a:lnTo>
                  <a:lnTo>
                    <a:pt x="3421" y="13657"/>
                  </a:lnTo>
                  <a:lnTo>
                    <a:pt x="34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oogle Shape;4511;p54">
            <a:extLst>
              <a:ext uri="{FF2B5EF4-FFF2-40B4-BE49-F238E27FC236}">
                <a16:creationId xmlns:a16="http://schemas.microsoft.com/office/drawing/2014/main" id="{919FD8AC-D931-F22D-1C70-0237A083C5A5}"/>
              </a:ext>
            </a:extLst>
          </p:cNvPr>
          <p:cNvGrpSpPr/>
          <p:nvPr/>
        </p:nvGrpSpPr>
        <p:grpSpPr>
          <a:xfrm>
            <a:off x="4986240" y="2464133"/>
            <a:ext cx="448176" cy="548624"/>
            <a:chOff x="1766575" y="1277100"/>
            <a:chExt cx="364875" cy="444050"/>
          </a:xfrm>
        </p:grpSpPr>
        <p:sp>
          <p:nvSpPr>
            <p:cNvPr id="13" name="Google Shape;4512;p54">
              <a:extLst>
                <a:ext uri="{FF2B5EF4-FFF2-40B4-BE49-F238E27FC236}">
                  <a16:creationId xmlns:a16="http://schemas.microsoft.com/office/drawing/2014/main" id="{CB8A1E43-B42D-CCDE-A6CF-F2D5294B26BE}"/>
                </a:ext>
              </a:extLst>
            </p:cNvPr>
            <p:cNvSpPr/>
            <p:nvPr/>
          </p:nvSpPr>
          <p:spPr>
            <a:xfrm>
              <a:off x="1909075" y="1277100"/>
              <a:ext cx="79850" cy="91850"/>
            </a:xfrm>
            <a:custGeom>
              <a:avLst/>
              <a:gdLst/>
              <a:ahLst/>
              <a:cxnLst/>
              <a:rect l="l" t="t" r="r" b="b"/>
              <a:pathLst>
                <a:path w="3194" h="3674" extrusionOk="0">
                  <a:moveTo>
                    <a:pt x="1445" y="0"/>
                  </a:moveTo>
                  <a:lnTo>
                    <a:pt x="1268" y="25"/>
                  </a:lnTo>
                  <a:lnTo>
                    <a:pt x="1116" y="76"/>
                  </a:lnTo>
                  <a:lnTo>
                    <a:pt x="989" y="127"/>
                  </a:lnTo>
                  <a:lnTo>
                    <a:pt x="710" y="279"/>
                  </a:lnTo>
                  <a:lnTo>
                    <a:pt x="482" y="481"/>
                  </a:lnTo>
                  <a:lnTo>
                    <a:pt x="280" y="709"/>
                  </a:lnTo>
                  <a:lnTo>
                    <a:pt x="128" y="988"/>
                  </a:lnTo>
                  <a:lnTo>
                    <a:pt x="77" y="1115"/>
                  </a:lnTo>
                  <a:lnTo>
                    <a:pt x="26" y="1267"/>
                  </a:lnTo>
                  <a:lnTo>
                    <a:pt x="1" y="1444"/>
                  </a:lnTo>
                  <a:lnTo>
                    <a:pt x="1" y="1596"/>
                  </a:lnTo>
                  <a:lnTo>
                    <a:pt x="1" y="3420"/>
                  </a:lnTo>
                  <a:lnTo>
                    <a:pt x="26" y="3522"/>
                  </a:lnTo>
                  <a:lnTo>
                    <a:pt x="77" y="3598"/>
                  </a:lnTo>
                  <a:lnTo>
                    <a:pt x="153" y="3649"/>
                  </a:lnTo>
                  <a:lnTo>
                    <a:pt x="254" y="3674"/>
                  </a:lnTo>
                  <a:lnTo>
                    <a:pt x="356" y="3649"/>
                  </a:lnTo>
                  <a:lnTo>
                    <a:pt x="457" y="3598"/>
                  </a:lnTo>
                  <a:lnTo>
                    <a:pt x="508" y="3522"/>
                  </a:lnTo>
                  <a:lnTo>
                    <a:pt x="533" y="3420"/>
                  </a:lnTo>
                  <a:lnTo>
                    <a:pt x="533" y="1596"/>
                  </a:lnTo>
                  <a:lnTo>
                    <a:pt x="558" y="1394"/>
                  </a:lnTo>
                  <a:lnTo>
                    <a:pt x="609" y="1191"/>
                  </a:lnTo>
                  <a:lnTo>
                    <a:pt x="710" y="988"/>
                  </a:lnTo>
                  <a:lnTo>
                    <a:pt x="837" y="836"/>
                  </a:lnTo>
                  <a:lnTo>
                    <a:pt x="989" y="709"/>
                  </a:lnTo>
                  <a:lnTo>
                    <a:pt x="1192" y="608"/>
                  </a:lnTo>
                  <a:lnTo>
                    <a:pt x="1394" y="532"/>
                  </a:lnTo>
                  <a:lnTo>
                    <a:pt x="1825" y="532"/>
                  </a:lnTo>
                  <a:lnTo>
                    <a:pt x="2028" y="608"/>
                  </a:lnTo>
                  <a:lnTo>
                    <a:pt x="2205" y="709"/>
                  </a:lnTo>
                  <a:lnTo>
                    <a:pt x="2357" y="836"/>
                  </a:lnTo>
                  <a:lnTo>
                    <a:pt x="2484" y="988"/>
                  </a:lnTo>
                  <a:lnTo>
                    <a:pt x="2585" y="1191"/>
                  </a:lnTo>
                  <a:lnTo>
                    <a:pt x="2661" y="1394"/>
                  </a:lnTo>
                  <a:lnTo>
                    <a:pt x="2687" y="1596"/>
                  </a:lnTo>
                  <a:lnTo>
                    <a:pt x="2687" y="3420"/>
                  </a:lnTo>
                  <a:lnTo>
                    <a:pt x="2687" y="3522"/>
                  </a:lnTo>
                  <a:lnTo>
                    <a:pt x="2763" y="3598"/>
                  </a:lnTo>
                  <a:lnTo>
                    <a:pt x="2839" y="3649"/>
                  </a:lnTo>
                  <a:lnTo>
                    <a:pt x="2940" y="3674"/>
                  </a:lnTo>
                  <a:lnTo>
                    <a:pt x="3041" y="3649"/>
                  </a:lnTo>
                  <a:lnTo>
                    <a:pt x="3117" y="3598"/>
                  </a:lnTo>
                  <a:lnTo>
                    <a:pt x="3168" y="3522"/>
                  </a:lnTo>
                  <a:lnTo>
                    <a:pt x="3193" y="3420"/>
                  </a:lnTo>
                  <a:lnTo>
                    <a:pt x="3193" y="1596"/>
                  </a:lnTo>
                  <a:lnTo>
                    <a:pt x="3193" y="1444"/>
                  </a:lnTo>
                  <a:lnTo>
                    <a:pt x="3168" y="1267"/>
                  </a:lnTo>
                  <a:lnTo>
                    <a:pt x="3117" y="1115"/>
                  </a:lnTo>
                  <a:lnTo>
                    <a:pt x="3067" y="988"/>
                  </a:lnTo>
                  <a:lnTo>
                    <a:pt x="2915" y="709"/>
                  </a:lnTo>
                  <a:lnTo>
                    <a:pt x="2737" y="481"/>
                  </a:lnTo>
                  <a:lnTo>
                    <a:pt x="2484" y="279"/>
                  </a:lnTo>
                  <a:lnTo>
                    <a:pt x="2231" y="127"/>
                  </a:lnTo>
                  <a:lnTo>
                    <a:pt x="2078" y="76"/>
                  </a:lnTo>
                  <a:lnTo>
                    <a:pt x="1926" y="2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513;p54">
              <a:extLst>
                <a:ext uri="{FF2B5EF4-FFF2-40B4-BE49-F238E27FC236}">
                  <a16:creationId xmlns:a16="http://schemas.microsoft.com/office/drawing/2014/main" id="{5C00836A-6953-1BB5-53EE-E4A1E1D1EB86}"/>
                </a:ext>
              </a:extLst>
            </p:cNvPr>
            <p:cNvSpPr/>
            <p:nvPr/>
          </p:nvSpPr>
          <p:spPr>
            <a:xfrm>
              <a:off x="1785575" y="1372100"/>
              <a:ext cx="327500" cy="259725"/>
            </a:xfrm>
            <a:custGeom>
              <a:avLst/>
              <a:gdLst/>
              <a:ahLst/>
              <a:cxnLst/>
              <a:rect l="l" t="t" r="r" b="b"/>
              <a:pathLst>
                <a:path w="13100" h="10389" extrusionOk="0">
                  <a:moveTo>
                    <a:pt x="1571" y="1"/>
                  </a:moveTo>
                  <a:lnTo>
                    <a:pt x="1394" y="26"/>
                  </a:lnTo>
                  <a:lnTo>
                    <a:pt x="1242" y="77"/>
                  </a:lnTo>
                  <a:lnTo>
                    <a:pt x="1115" y="153"/>
                  </a:lnTo>
                  <a:lnTo>
                    <a:pt x="988" y="229"/>
                  </a:lnTo>
                  <a:lnTo>
                    <a:pt x="862" y="355"/>
                  </a:lnTo>
                  <a:lnTo>
                    <a:pt x="786" y="482"/>
                  </a:lnTo>
                  <a:lnTo>
                    <a:pt x="735" y="634"/>
                  </a:lnTo>
                  <a:lnTo>
                    <a:pt x="710" y="786"/>
                  </a:lnTo>
                  <a:lnTo>
                    <a:pt x="0" y="9477"/>
                  </a:lnTo>
                  <a:lnTo>
                    <a:pt x="0" y="9654"/>
                  </a:lnTo>
                  <a:lnTo>
                    <a:pt x="51" y="9831"/>
                  </a:lnTo>
                  <a:lnTo>
                    <a:pt x="127" y="9983"/>
                  </a:lnTo>
                  <a:lnTo>
                    <a:pt x="228" y="10110"/>
                  </a:lnTo>
                  <a:lnTo>
                    <a:pt x="355" y="10237"/>
                  </a:lnTo>
                  <a:lnTo>
                    <a:pt x="507" y="10313"/>
                  </a:lnTo>
                  <a:lnTo>
                    <a:pt x="659" y="10363"/>
                  </a:lnTo>
                  <a:lnTo>
                    <a:pt x="862" y="10389"/>
                  </a:lnTo>
                  <a:lnTo>
                    <a:pt x="12238" y="10389"/>
                  </a:lnTo>
                  <a:lnTo>
                    <a:pt x="12415" y="10363"/>
                  </a:lnTo>
                  <a:lnTo>
                    <a:pt x="12593" y="10313"/>
                  </a:lnTo>
                  <a:lnTo>
                    <a:pt x="12745" y="10237"/>
                  </a:lnTo>
                  <a:lnTo>
                    <a:pt x="12871" y="10110"/>
                  </a:lnTo>
                  <a:lnTo>
                    <a:pt x="12973" y="9983"/>
                  </a:lnTo>
                  <a:lnTo>
                    <a:pt x="13049" y="9831"/>
                  </a:lnTo>
                  <a:lnTo>
                    <a:pt x="13074" y="9654"/>
                  </a:lnTo>
                  <a:lnTo>
                    <a:pt x="13099" y="9477"/>
                  </a:lnTo>
                  <a:lnTo>
                    <a:pt x="12390" y="786"/>
                  </a:lnTo>
                  <a:lnTo>
                    <a:pt x="12339" y="634"/>
                  </a:lnTo>
                  <a:lnTo>
                    <a:pt x="12289" y="482"/>
                  </a:lnTo>
                  <a:lnTo>
                    <a:pt x="12213" y="355"/>
                  </a:lnTo>
                  <a:lnTo>
                    <a:pt x="12111" y="229"/>
                  </a:lnTo>
                  <a:lnTo>
                    <a:pt x="11985" y="153"/>
                  </a:lnTo>
                  <a:lnTo>
                    <a:pt x="11832" y="77"/>
                  </a:lnTo>
                  <a:lnTo>
                    <a:pt x="11680" y="26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4514;p54">
              <a:extLst>
                <a:ext uri="{FF2B5EF4-FFF2-40B4-BE49-F238E27FC236}">
                  <a16:creationId xmlns:a16="http://schemas.microsoft.com/office/drawing/2014/main" id="{24DC035F-3D57-4CEC-E18B-DF92C86F9DEA}"/>
                </a:ext>
              </a:extLst>
            </p:cNvPr>
            <p:cNvSpPr/>
            <p:nvPr/>
          </p:nvSpPr>
          <p:spPr>
            <a:xfrm>
              <a:off x="1766575" y="1581775"/>
              <a:ext cx="364875" cy="139375"/>
            </a:xfrm>
            <a:custGeom>
              <a:avLst/>
              <a:gdLst/>
              <a:ahLst/>
              <a:cxnLst/>
              <a:rect l="l" t="t" r="r" b="b"/>
              <a:pathLst>
                <a:path w="14595" h="5575" extrusionOk="0">
                  <a:moveTo>
                    <a:pt x="329" y="0"/>
                  </a:moveTo>
                  <a:lnTo>
                    <a:pt x="203" y="25"/>
                  </a:lnTo>
                  <a:lnTo>
                    <a:pt x="101" y="101"/>
                  </a:lnTo>
                  <a:lnTo>
                    <a:pt x="25" y="203"/>
                  </a:lnTo>
                  <a:lnTo>
                    <a:pt x="0" y="329"/>
                  </a:lnTo>
                  <a:lnTo>
                    <a:pt x="0" y="4054"/>
                  </a:lnTo>
                  <a:lnTo>
                    <a:pt x="25" y="4206"/>
                  </a:lnTo>
                  <a:lnTo>
                    <a:pt x="51" y="4358"/>
                  </a:lnTo>
                  <a:lnTo>
                    <a:pt x="127" y="4662"/>
                  </a:lnTo>
                  <a:lnTo>
                    <a:pt x="279" y="4915"/>
                  </a:lnTo>
                  <a:lnTo>
                    <a:pt x="456" y="5143"/>
                  </a:lnTo>
                  <a:lnTo>
                    <a:pt x="684" y="5321"/>
                  </a:lnTo>
                  <a:lnTo>
                    <a:pt x="938" y="5473"/>
                  </a:lnTo>
                  <a:lnTo>
                    <a:pt x="1216" y="5549"/>
                  </a:lnTo>
                  <a:lnTo>
                    <a:pt x="1368" y="5574"/>
                  </a:lnTo>
                  <a:lnTo>
                    <a:pt x="13226" y="5574"/>
                  </a:lnTo>
                  <a:lnTo>
                    <a:pt x="13378" y="5549"/>
                  </a:lnTo>
                  <a:lnTo>
                    <a:pt x="13657" y="5473"/>
                  </a:lnTo>
                  <a:lnTo>
                    <a:pt x="13910" y="5321"/>
                  </a:lnTo>
                  <a:lnTo>
                    <a:pt x="14138" y="5143"/>
                  </a:lnTo>
                  <a:lnTo>
                    <a:pt x="14341" y="4915"/>
                  </a:lnTo>
                  <a:lnTo>
                    <a:pt x="14467" y="4662"/>
                  </a:lnTo>
                  <a:lnTo>
                    <a:pt x="14569" y="4358"/>
                  </a:lnTo>
                  <a:lnTo>
                    <a:pt x="14594" y="4206"/>
                  </a:lnTo>
                  <a:lnTo>
                    <a:pt x="14594" y="4054"/>
                  </a:lnTo>
                  <a:lnTo>
                    <a:pt x="14594" y="329"/>
                  </a:lnTo>
                  <a:lnTo>
                    <a:pt x="14569" y="203"/>
                  </a:lnTo>
                  <a:lnTo>
                    <a:pt x="14493" y="101"/>
                  </a:lnTo>
                  <a:lnTo>
                    <a:pt x="14391" y="25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4515;p54">
              <a:extLst>
                <a:ext uri="{FF2B5EF4-FFF2-40B4-BE49-F238E27FC236}">
                  <a16:creationId xmlns:a16="http://schemas.microsoft.com/office/drawing/2014/main" id="{6DF9A0FA-7A82-9081-8270-8E686394F2FD}"/>
                </a:ext>
              </a:extLst>
            </p:cNvPr>
            <p:cNvSpPr/>
            <p:nvPr/>
          </p:nvSpPr>
          <p:spPr>
            <a:xfrm>
              <a:off x="1807725" y="1341075"/>
              <a:ext cx="282550" cy="380075"/>
            </a:xfrm>
            <a:custGeom>
              <a:avLst/>
              <a:gdLst/>
              <a:ahLst/>
              <a:cxnLst/>
              <a:rect l="l" t="t" r="r" b="b"/>
              <a:pathLst>
                <a:path w="11302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9376" y="15202"/>
                  </a:lnTo>
                  <a:lnTo>
                    <a:pt x="9604" y="15151"/>
                  </a:lnTo>
                  <a:lnTo>
                    <a:pt x="9806" y="15101"/>
                  </a:lnTo>
                  <a:lnTo>
                    <a:pt x="10034" y="15025"/>
                  </a:lnTo>
                  <a:lnTo>
                    <a:pt x="10212" y="14923"/>
                  </a:lnTo>
                  <a:lnTo>
                    <a:pt x="10414" y="14797"/>
                  </a:lnTo>
                  <a:lnTo>
                    <a:pt x="10566" y="14670"/>
                  </a:lnTo>
                  <a:lnTo>
                    <a:pt x="10718" y="14518"/>
                  </a:lnTo>
                  <a:lnTo>
                    <a:pt x="10870" y="14341"/>
                  </a:lnTo>
                  <a:lnTo>
                    <a:pt x="10997" y="14163"/>
                  </a:lnTo>
                  <a:lnTo>
                    <a:pt x="11099" y="13986"/>
                  </a:lnTo>
                  <a:lnTo>
                    <a:pt x="11175" y="13783"/>
                  </a:lnTo>
                  <a:lnTo>
                    <a:pt x="11251" y="13555"/>
                  </a:lnTo>
                  <a:lnTo>
                    <a:pt x="11276" y="13327"/>
                  </a:lnTo>
                  <a:lnTo>
                    <a:pt x="11301" y="13099"/>
                  </a:lnTo>
                  <a:lnTo>
                    <a:pt x="11301" y="12871"/>
                  </a:lnTo>
                  <a:lnTo>
                    <a:pt x="10617" y="4586"/>
                  </a:lnTo>
                  <a:lnTo>
                    <a:pt x="10566" y="4105"/>
                  </a:lnTo>
                  <a:lnTo>
                    <a:pt x="10440" y="3649"/>
                  </a:lnTo>
                  <a:lnTo>
                    <a:pt x="10313" y="3192"/>
                  </a:lnTo>
                  <a:lnTo>
                    <a:pt x="10110" y="2787"/>
                  </a:lnTo>
                  <a:lnTo>
                    <a:pt x="9882" y="2382"/>
                  </a:lnTo>
                  <a:lnTo>
                    <a:pt x="9629" y="2002"/>
                  </a:lnTo>
                  <a:lnTo>
                    <a:pt x="9350" y="1647"/>
                  </a:lnTo>
                  <a:lnTo>
                    <a:pt x="9021" y="1318"/>
                  </a:lnTo>
                  <a:lnTo>
                    <a:pt x="8692" y="1039"/>
                  </a:lnTo>
                  <a:lnTo>
                    <a:pt x="8311" y="785"/>
                  </a:lnTo>
                  <a:lnTo>
                    <a:pt x="7906" y="557"/>
                  </a:lnTo>
                  <a:lnTo>
                    <a:pt x="7501" y="355"/>
                  </a:lnTo>
                  <a:lnTo>
                    <a:pt x="7070" y="203"/>
                  </a:lnTo>
                  <a:lnTo>
                    <a:pt x="6614" y="101"/>
                  </a:lnTo>
                  <a:lnTo>
                    <a:pt x="6132" y="2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516;p54">
              <a:extLst>
                <a:ext uri="{FF2B5EF4-FFF2-40B4-BE49-F238E27FC236}">
                  <a16:creationId xmlns:a16="http://schemas.microsoft.com/office/drawing/2014/main" id="{BBD3C03F-FFEF-74DD-6688-16E3CE5D93BD}"/>
                </a:ext>
              </a:extLst>
            </p:cNvPr>
            <p:cNvSpPr/>
            <p:nvPr/>
          </p:nvSpPr>
          <p:spPr>
            <a:xfrm>
              <a:off x="1807725" y="1341075"/>
              <a:ext cx="154600" cy="380075"/>
            </a:xfrm>
            <a:custGeom>
              <a:avLst/>
              <a:gdLst/>
              <a:ahLst/>
              <a:cxnLst/>
              <a:rect l="l" t="t" r="r" b="b"/>
              <a:pathLst>
                <a:path w="6184" h="15203" extrusionOk="0">
                  <a:moveTo>
                    <a:pt x="5651" y="0"/>
                  </a:moveTo>
                  <a:lnTo>
                    <a:pt x="5170" y="25"/>
                  </a:lnTo>
                  <a:lnTo>
                    <a:pt x="4714" y="101"/>
                  </a:lnTo>
                  <a:lnTo>
                    <a:pt x="4258" y="203"/>
                  </a:lnTo>
                  <a:lnTo>
                    <a:pt x="3827" y="355"/>
                  </a:lnTo>
                  <a:lnTo>
                    <a:pt x="3396" y="557"/>
                  </a:lnTo>
                  <a:lnTo>
                    <a:pt x="2991" y="785"/>
                  </a:lnTo>
                  <a:lnTo>
                    <a:pt x="2636" y="1039"/>
                  </a:lnTo>
                  <a:lnTo>
                    <a:pt x="2281" y="1318"/>
                  </a:lnTo>
                  <a:lnTo>
                    <a:pt x="1952" y="1647"/>
                  </a:lnTo>
                  <a:lnTo>
                    <a:pt x="1673" y="2002"/>
                  </a:lnTo>
                  <a:lnTo>
                    <a:pt x="1420" y="2382"/>
                  </a:lnTo>
                  <a:lnTo>
                    <a:pt x="1192" y="2787"/>
                  </a:lnTo>
                  <a:lnTo>
                    <a:pt x="1014" y="3192"/>
                  </a:lnTo>
                  <a:lnTo>
                    <a:pt x="862" y="3649"/>
                  </a:lnTo>
                  <a:lnTo>
                    <a:pt x="761" y="4105"/>
                  </a:lnTo>
                  <a:lnTo>
                    <a:pt x="685" y="4586"/>
                  </a:lnTo>
                  <a:lnTo>
                    <a:pt x="26" y="12871"/>
                  </a:lnTo>
                  <a:lnTo>
                    <a:pt x="1" y="13099"/>
                  </a:lnTo>
                  <a:lnTo>
                    <a:pt x="26" y="13327"/>
                  </a:lnTo>
                  <a:lnTo>
                    <a:pt x="77" y="13555"/>
                  </a:lnTo>
                  <a:lnTo>
                    <a:pt x="128" y="13783"/>
                  </a:lnTo>
                  <a:lnTo>
                    <a:pt x="229" y="13986"/>
                  </a:lnTo>
                  <a:lnTo>
                    <a:pt x="330" y="14163"/>
                  </a:lnTo>
                  <a:lnTo>
                    <a:pt x="432" y="14341"/>
                  </a:lnTo>
                  <a:lnTo>
                    <a:pt x="584" y="14518"/>
                  </a:lnTo>
                  <a:lnTo>
                    <a:pt x="736" y="14670"/>
                  </a:lnTo>
                  <a:lnTo>
                    <a:pt x="913" y="14797"/>
                  </a:lnTo>
                  <a:lnTo>
                    <a:pt x="1090" y="14923"/>
                  </a:lnTo>
                  <a:lnTo>
                    <a:pt x="1293" y="15025"/>
                  </a:lnTo>
                  <a:lnTo>
                    <a:pt x="1496" y="15101"/>
                  </a:lnTo>
                  <a:lnTo>
                    <a:pt x="1724" y="15151"/>
                  </a:lnTo>
                  <a:lnTo>
                    <a:pt x="1927" y="15202"/>
                  </a:lnTo>
                  <a:lnTo>
                    <a:pt x="2991" y="15202"/>
                  </a:lnTo>
                  <a:lnTo>
                    <a:pt x="2763" y="15151"/>
                  </a:lnTo>
                  <a:lnTo>
                    <a:pt x="2560" y="15101"/>
                  </a:lnTo>
                  <a:lnTo>
                    <a:pt x="2357" y="15025"/>
                  </a:lnTo>
                  <a:lnTo>
                    <a:pt x="2155" y="14923"/>
                  </a:lnTo>
                  <a:lnTo>
                    <a:pt x="1977" y="14797"/>
                  </a:lnTo>
                  <a:lnTo>
                    <a:pt x="1800" y="14670"/>
                  </a:lnTo>
                  <a:lnTo>
                    <a:pt x="1648" y="14518"/>
                  </a:lnTo>
                  <a:lnTo>
                    <a:pt x="1496" y="14341"/>
                  </a:lnTo>
                  <a:lnTo>
                    <a:pt x="1369" y="14163"/>
                  </a:lnTo>
                  <a:lnTo>
                    <a:pt x="1268" y="13986"/>
                  </a:lnTo>
                  <a:lnTo>
                    <a:pt x="1192" y="13783"/>
                  </a:lnTo>
                  <a:lnTo>
                    <a:pt x="1116" y="13555"/>
                  </a:lnTo>
                  <a:lnTo>
                    <a:pt x="1090" y="13327"/>
                  </a:lnTo>
                  <a:lnTo>
                    <a:pt x="1065" y="13099"/>
                  </a:lnTo>
                  <a:lnTo>
                    <a:pt x="1065" y="12871"/>
                  </a:lnTo>
                  <a:lnTo>
                    <a:pt x="1749" y="4586"/>
                  </a:lnTo>
                  <a:lnTo>
                    <a:pt x="1800" y="4130"/>
                  </a:lnTo>
                  <a:lnTo>
                    <a:pt x="1901" y="3699"/>
                  </a:lnTo>
                  <a:lnTo>
                    <a:pt x="2028" y="3294"/>
                  </a:lnTo>
                  <a:lnTo>
                    <a:pt x="2205" y="2888"/>
                  </a:lnTo>
                  <a:lnTo>
                    <a:pt x="2383" y="2508"/>
                  </a:lnTo>
                  <a:lnTo>
                    <a:pt x="2611" y="2154"/>
                  </a:lnTo>
                  <a:lnTo>
                    <a:pt x="2889" y="1824"/>
                  </a:lnTo>
                  <a:lnTo>
                    <a:pt x="3168" y="1495"/>
                  </a:lnTo>
                  <a:lnTo>
                    <a:pt x="3472" y="1216"/>
                  </a:lnTo>
                  <a:lnTo>
                    <a:pt x="3801" y="963"/>
                  </a:lnTo>
                  <a:lnTo>
                    <a:pt x="4156" y="709"/>
                  </a:lnTo>
                  <a:lnTo>
                    <a:pt x="4536" y="507"/>
                  </a:lnTo>
                  <a:lnTo>
                    <a:pt x="4916" y="355"/>
                  </a:lnTo>
                  <a:lnTo>
                    <a:pt x="5322" y="203"/>
                  </a:lnTo>
                  <a:lnTo>
                    <a:pt x="5752" y="101"/>
                  </a:lnTo>
                  <a:lnTo>
                    <a:pt x="6183" y="51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517;p54">
              <a:extLst>
                <a:ext uri="{FF2B5EF4-FFF2-40B4-BE49-F238E27FC236}">
                  <a16:creationId xmlns:a16="http://schemas.microsoft.com/office/drawing/2014/main" id="{7D0E4920-5656-511D-9E21-FE0132438E59}"/>
                </a:ext>
              </a:extLst>
            </p:cNvPr>
            <p:cNvSpPr/>
            <p:nvPr/>
          </p:nvSpPr>
          <p:spPr>
            <a:xfrm>
              <a:off x="1850175" y="1565300"/>
              <a:ext cx="197650" cy="113400"/>
            </a:xfrm>
            <a:custGeom>
              <a:avLst/>
              <a:gdLst/>
              <a:ahLst/>
              <a:cxnLst/>
              <a:rect l="l" t="t" r="r" b="b"/>
              <a:pathLst>
                <a:path w="7906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7298" y="4536"/>
                  </a:lnTo>
                  <a:lnTo>
                    <a:pt x="7424" y="4510"/>
                  </a:lnTo>
                  <a:lnTo>
                    <a:pt x="7551" y="4485"/>
                  </a:lnTo>
                  <a:lnTo>
                    <a:pt x="7652" y="4409"/>
                  </a:lnTo>
                  <a:lnTo>
                    <a:pt x="7754" y="4333"/>
                  </a:lnTo>
                  <a:lnTo>
                    <a:pt x="7830" y="4232"/>
                  </a:lnTo>
                  <a:lnTo>
                    <a:pt x="7880" y="4130"/>
                  </a:lnTo>
                  <a:lnTo>
                    <a:pt x="7906" y="4004"/>
                  </a:lnTo>
                  <a:lnTo>
                    <a:pt x="7906" y="3877"/>
                  </a:lnTo>
                  <a:lnTo>
                    <a:pt x="7678" y="583"/>
                  </a:lnTo>
                  <a:lnTo>
                    <a:pt x="7652" y="456"/>
                  </a:lnTo>
                  <a:lnTo>
                    <a:pt x="7627" y="355"/>
                  </a:lnTo>
                  <a:lnTo>
                    <a:pt x="7576" y="254"/>
                  </a:lnTo>
                  <a:lnTo>
                    <a:pt x="7500" y="178"/>
                  </a:lnTo>
                  <a:lnTo>
                    <a:pt x="7399" y="102"/>
                  </a:lnTo>
                  <a:lnTo>
                    <a:pt x="7298" y="51"/>
                  </a:lnTo>
                  <a:lnTo>
                    <a:pt x="7196" y="26"/>
                  </a:lnTo>
                  <a:lnTo>
                    <a:pt x="7070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518;p54">
              <a:extLst>
                <a:ext uri="{FF2B5EF4-FFF2-40B4-BE49-F238E27FC236}">
                  <a16:creationId xmlns:a16="http://schemas.microsoft.com/office/drawing/2014/main" id="{00676C0B-4177-4105-C1AF-9EEF5B0FEEED}"/>
                </a:ext>
              </a:extLst>
            </p:cNvPr>
            <p:cNvSpPr/>
            <p:nvPr/>
          </p:nvSpPr>
          <p:spPr>
            <a:xfrm>
              <a:off x="1850175" y="1565300"/>
              <a:ext cx="47525" cy="113400"/>
            </a:xfrm>
            <a:custGeom>
              <a:avLst/>
              <a:gdLst/>
              <a:ahLst/>
              <a:cxnLst/>
              <a:rect l="l" t="t" r="r" b="b"/>
              <a:pathLst>
                <a:path w="1901" h="4536" extrusionOk="0">
                  <a:moveTo>
                    <a:pt x="837" y="0"/>
                  </a:moveTo>
                  <a:lnTo>
                    <a:pt x="735" y="26"/>
                  </a:lnTo>
                  <a:lnTo>
                    <a:pt x="609" y="51"/>
                  </a:lnTo>
                  <a:lnTo>
                    <a:pt x="507" y="102"/>
                  </a:lnTo>
                  <a:lnTo>
                    <a:pt x="431" y="178"/>
                  </a:lnTo>
                  <a:lnTo>
                    <a:pt x="355" y="254"/>
                  </a:lnTo>
                  <a:lnTo>
                    <a:pt x="279" y="355"/>
                  </a:lnTo>
                  <a:lnTo>
                    <a:pt x="254" y="456"/>
                  </a:lnTo>
                  <a:lnTo>
                    <a:pt x="229" y="583"/>
                  </a:lnTo>
                  <a:lnTo>
                    <a:pt x="1" y="3877"/>
                  </a:lnTo>
                  <a:lnTo>
                    <a:pt x="1" y="4004"/>
                  </a:lnTo>
                  <a:lnTo>
                    <a:pt x="51" y="4130"/>
                  </a:lnTo>
                  <a:lnTo>
                    <a:pt x="102" y="4232"/>
                  </a:lnTo>
                  <a:lnTo>
                    <a:pt x="178" y="4333"/>
                  </a:lnTo>
                  <a:lnTo>
                    <a:pt x="254" y="4409"/>
                  </a:lnTo>
                  <a:lnTo>
                    <a:pt x="381" y="4485"/>
                  </a:lnTo>
                  <a:lnTo>
                    <a:pt x="482" y="4510"/>
                  </a:lnTo>
                  <a:lnTo>
                    <a:pt x="609" y="4536"/>
                  </a:lnTo>
                  <a:lnTo>
                    <a:pt x="1673" y="4536"/>
                  </a:lnTo>
                  <a:lnTo>
                    <a:pt x="1546" y="4510"/>
                  </a:lnTo>
                  <a:lnTo>
                    <a:pt x="1419" y="4485"/>
                  </a:lnTo>
                  <a:lnTo>
                    <a:pt x="1318" y="4409"/>
                  </a:lnTo>
                  <a:lnTo>
                    <a:pt x="1217" y="4333"/>
                  </a:lnTo>
                  <a:lnTo>
                    <a:pt x="1141" y="4232"/>
                  </a:lnTo>
                  <a:lnTo>
                    <a:pt x="1090" y="4130"/>
                  </a:lnTo>
                  <a:lnTo>
                    <a:pt x="1065" y="4004"/>
                  </a:lnTo>
                  <a:lnTo>
                    <a:pt x="1065" y="3877"/>
                  </a:lnTo>
                  <a:lnTo>
                    <a:pt x="1293" y="583"/>
                  </a:lnTo>
                  <a:lnTo>
                    <a:pt x="1318" y="456"/>
                  </a:lnTo>
                  <a:lnTo>
                    <a:pt x="1343" y="355"/>
                  </a:lnTo>
                  <a:lnTo>
                    <a:pt x="1419" y="254"/>
                  </a:lnTo>
                  <a:lnTo>
                    <a:pt x="1470" y="178"/>
                  </a:lnTo>
                  <a:lnTo>
                    <a:pt x="1571" y="102"/>
                  </a:lnTo>
                  <a:lnTo>
                    <a:pt x="1673" y="51"/>
                  </a:lnTo>
                  <a:lnTo>
                    <a:pt x="1774" y="26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519;p54">
              <a:extLst>
                <a:ext uri="{FF2B5EF4-FFF2-40B4-BE49-F238E27FC236}">
                  <a16:creationId xmlns:a16="http://schemas.microsoft.com/office/drawing/2014/main" id="{73F9FFEE-A2FE-512E-79EC-39B16B726A9A}"/>
                </a:ext>
              </a:extLst>
            </p:cNvPr>
            <p:cNvSpPr/>
            <p:nvPr/>
          </p:nvSpPr>
          <p:spPr>
            <a:xfrm>
              <a:off x="1840675" y="1538700"/>
              <a:ext cx="216650" cy="86800"/>
            </a:xfrm>
            <a:custGeom>
              <a:avLst/>
              <a:gdLst/>
              <a:ahLst/>
              <a:cxnLst/>
              <a:rect l="l" t="t" r="r" b="b"/>
              <a:pathLst>
                <a:path w="8666" h="3472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3624" y="3395"/>
                  </a:lnTo>
                  <a:lnTo>
                    <a:pt x="3978" y="3446"/>
                  </a:lnTo>
                  <a:lnTo>
                    <a:pt x="4333" y="3471"/>
                  </a:lnTo>
                  <a:lnTo>
                    <a:pt x="4688" y="3446"/>
                  </a:lnTo>
                  <a:lnTo>
                    <a:pt x="5068" y="3395"/>
                  </a:lnTo>
                  <a:lnTo>
                    <a:pt x="8286" y="2711"/>
                  </a:lnTo>
                  <a:lnTo>
                    <a:pt x="8387" y="2686"/>
                  </a:lnTo>
                  <a:lnTo>
                    <a:pt x="8463" y="2661"/>
                  </a:lnTo>
                  <a:lnTo>
                    <a:pt x="8514" y="2584"/>
                  </a:lnTo>
                  <a:lnTo>
                    <a:pt x="8590" y="2534"/>
                  </a:lnTo>
                  <a:lnTo>
                    <a:pt x="8615" y="2458"/>
                  </a:lnTo>
                  <a:lnTo>
                    <a:pt x="8666" y="2382"/>
                  </a:lnTo>
                  <a:lnTo>
                    <a:pt x="8666" y="2280"/>
                  </a:lnTo>
                  <a:lnTo>
                    <a:pt x="8666" y="2204"/>
                  </a:lnTo>
                  <a:lnTo>
                    <a:pt x="8514" y="431"/>
                  </a:lnTo>
                  <a:lnTo>
                    <a:pt x="8488" y="355"/>
                  </a:lnTo>
                  <a:lnTo>
                    <a:pt x="8463" y="253"/>
                  </a:lnTo>
                  <a:lnTo>
                    <a:pt x="8412" y="177"/>
                  </a:lnTo>
                  <a:lnTo>
                    <a:pt x="8362" y="127"/>
                  </a:lnTo>
                  <a:lnTo>
                    <a:pt x="8286" y="76"/>
                  </a:lnTo>
                  <a:lnTo>
                    <a:pt x="8210" y="25"/>
                  </a:lnTo>
                  <a:lnTo>
                    <a:pt x="8134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20;p54">
              <a:extLst>
                <a:ext uri="{FF2B5EF4-FFF2-40B4-BE49-F238E27FC236}">
                  <a16:creationId xmlns:a16="http://schemas.microsoft.com/office/drawing/2014/main" id="{8CD4EDFA-33B1-AC91-0054-B8ADB1A32E1B}"/>
                </a:ext>
              </a:extLst>
            </p:cNvPr>
            <p:cNvSpPr/>
            <p:nvPr/>
          </p:nvSpPr>
          <p:spPr>
            <a:xfrm>
              <a:off x="1840675" y="1538700"/>
              <a:ext cx="40575" cy="70950"/>
            </a:xfrm>
            <a:custGeom>
              <a:avLst/>
              <a:gdLst/>
              <a:ahLst/>
              <a:cxnLst/>
              <a:rect l="l" t="t" r="r" b="b"/>
              <a:pathLst>
                <a:path w="1623" h="2838" extrusionOk="0">
                  <a:moveTo>
                    <a:pt x="558" y="0"/>
                  </a:moveTo>
                  <a:lnTo>
                    <a:pt x="457" y="25"/>
                  </a:lnTo>
                  <a:lnTo>
                    <a:pt x="381" y="76"/>
                  </a:lnTo>
                  <a:lnTo>
                    <a:pt x="305" y="127"/>
                  </a:lnTo>
                  <a:lnTo>
                    <a:pt x="254" y="177"/>
                  </a:lnTo>
                  <a:lnTo>
                    <a:pt x="203" y="253"/>
                  </a:lnTo>
                  <a:lnTo>
                    <a:pt x="178" y="355"/>
                  </a:lnTo>
                  <a:lnTo>
                    <a:pt x="152" y="431"/>
                  </a:lnTo>
                  <a:lnTo>
                    <a:pt x="0" y="2204"/>
                  </a:lnTo>
                  <a:lnTo>
                    <a:pt x="0" y="2280"/>
                  </a:lnTo>
                  <a:lnTo>
                    <a:pt x="26" y="2382"/>
                  </a:lnTo>
                  <a:lnTo>
                    <a:pt x="51" y="2458"/>
                  </a:lnTo>
                  <a:lnTo>
                    <a:pt x="102" y="2534"/>
                  </a:lnTo>
                  <a:lnTo>
                    <a:pt x="152" y="2584"/>
                  </a:lnTo>
                  <a:lnTo>
                    <a:pt x="228" y="2661"/>
                  </a:lnTo>
                  <a:lnTo>
                    <a:pt x="305" y="2686"/>
                  </a:lnTo>
                  <a:lnTo>
                    <a:pt x="381" y="2711"/>
                  </a:lnTo>
                  <a:lnTo>
                    <a:pt x="989" y="2838"/>
                  </a:lnTo>
                  <a:lnTo>
                    <a:pt x="1217" y="431"/>
                  </a:lnTo>
                  <a:lnTo>
                    <a:pt x="1242" y="355"/>
                  </a:lnTo>
                  <a:lnTo>
                    <a:pt x="1267" y="253"/>
                  </a:lnTo>
                  <a:lnTo>
                    <a:pt x="1318" y="177"/>
                  </a:lnTo>
                  <a:lnTo>
                    <a:pt x="1369" y="127"/>
                  </a:lnTo>
                  <a:lnTo>
                    <a:pt x="1445" y="76"/>
                  </a:lnTo>
                  <a:lnTo>
                    <a:pt x="1521" y="25"/>
                  </a:lnTo>
                  <a:lnTo>
                    <a:pt x="1622" y="0"/>
                  </a:lnTo>
                  <a:close/>
                </a:path>
              </a:pathLst>
            </a:custGeom>
            <a:solidFill>
              <a:srgbClr val="E2A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21;p54">
              <a:extLst>
                <a:ext uri="{FF2B5EF4-FFF2-40B4-BE49-F238E27FC236}">
                  <a16:creationId xmlns:a16="http://schemas.microsoft.com/office/drawing/2014/main" id="{6791F2D8-E901-6A9F-0156-BF8889D96587}"/>
                </a:ext>
              </a:extLst>
            </p:cNvPr>
            <p:cNvSpPr/>
            <p:nvPr/>
          </p:nvSpPr>
          <p:spPr>
            <a:xfrm>
              <a:off x="1849550" y="1365775"/>
              <a:ext cx="199550" cy="101375"/>
            </a:xfrm>
            <a:custGeom>
              <a:avLst/>
              <a:gdLst/>
              <a:ahLst/>
              <a:cxnLst/>
              <a:rect l="l" t="t" r="r" b="b"/>
              <a:pathLst>
                <a:path w="7982" h="4055" extrusionOk="0">
                  <a:moveTo>
                    <a:pt x="3978" y="0"/>
                  </a:moveTo>
                  <a:lnTo>
                    <a:pt x="3598" y="26"/>
                  </a:lnTo>
                  <a:lnTo>
                    <a:pt x="3243" y="76"/>
                  </a:lnTo>
                  <a:lnTo>
                    <a:pt x="2889" y="152"/>
                  </a:lnTo>
                  <a:lnTo>
                    <a:pt x="2534" y="279"/>
                  </a:lnTo>
                  <a:lnTo>
                    <a:pt x="2179" y="431"/>
                  </a:lnTo>
                  <a:lnTo>
                    <a:pt x="1875" y="608"/>
                  </a:lnTo>
                  <a:lnTo>
                    <a:pt x="1571" y="811"/>
                  </a:lnTo>
                  <a:lnTo>
                    <a:pt x="1267" y="1064"/>
                  </a:lnTo>
                  <a:lnTo>
                    <a:pt x="1014" y="1318"/>
                  </a:lnTo>
                  <a:lnTo>
                    <a:pt x="786" y="1622"/>
                  </a:lnTo>
                  <a:lnTo>
                    <a:pt x="558" y="1926"/>
                  </a:lnTo>
                  <a:lnTo>
                    <a:pt x="380" y="2255"/>
                  </a:lnTo>
                  <a:lnTo>
                    <a:pt x="254" y="2585"/>
                  </a:lnTo>
                  <a:lnTo>
                    <a:pt x="127" y="2939"/>
                  </a:lnTo>
                  <a:lnTo>
                    <a:pt x="51" y="3294"/>
                  </a:lnTo>
                  <a:lnTo>
                    <a:pt x="0" y="3674"/>
                  </a:lnTo>
                  <a:lnTo>
                    <a:pt x="0" y="3775"/>
                  </a:lnTo>
                  <a:lnTo>
                    <a:pt x="51" y="3851"/>
                  </a:lnTo>
                  <a:lnTo>
                    <a:pt x="127" y="3927"/>
                  </a:lnTo>
                  <a:lnTo>
                    <a:pt x="228" y="3953"/>
                  </a:lnTo>
                  <a:lnTo>
                    <a:pt x="330" y="3953"/>
                  </a:lnTo>
                  <a:lnTo>
                    <a:pt x="431" y="3902"/>
                  </a:lnTo>
                  <a:lnTo>
                    <a:pt x="482" y="3826"/>
                  </a:lnTo>
                  <a:lnTo>
                    <a:pt x="507" y="3725"/>
                  </a:lnTo>
                  <a:lnTo>
                    <a:pt x="558" y="3395"/>
                  </a:lnTo>
                  <a:lnTo>
                    <a:pt x="634" y="3066"/>
                  </a:lnTo>
                  <a:lnTo>
                    <a:pt x="735" y="2762"/>
                  </a:lnTo>
                  <a:lnTo>
                    <a:pt x="862" y="2483"/>
                  </a:lnTo>
                  <a:lnTo>
                    <a:pt x="1014" y="2204"/>
                  </a:lnTo>
                  <a:lnTo>
                    <a:pt x="1191" y="1926"/>
                  </a:lnTo>
                  <a:lnTo>
                    <a:pt x="1394" y="1672"/>
                  </a:lnTo>
                  <a:lnTo>
                    <a:pt x="1622" y="1444"/>
                  </a:lnTo>
                  <a:lnTo>
                    <a:pt x="1875" y="1242"/>
                  </a:lnTo>
                  <a:lnTo>
                    <a:pt x="2154" y="1039"/>
                  </a:lnTo>
                  <a:lnTo>
                    <a:pt x="2433" y="887"/>
                  </a:lnTo>
                  <a:lnTo>
                    <a:pt x="2711" y="760"/>
                  </a:lnTo>
                  <a:lnTo>
                    <a:pt x="3015" y="659"/>
                  </a:lnTo>
                  <a:lnTo>
                    <a:pt x="3345" y="583"/>
                  </a:lnTo>
                  <a:lnTo>
                    <a:pt x="3649" y="532"/>
                  </a:lnTo>
                  <a:lnTo>
                    <a:pt x="4307" y="532"/>
                  </a:lnTo>
                  <a:lnTo>
                    <a:pt x="4637" y="583"/>
                  </a:lnTo>
                  <a:lnTo>
                    <a:pt x="4941" y="659"/>
                  </a:lnTo>
                  <a:lnTo>
                    <a:pt x="5245" y="760"/>
                  </a:lnTo>
                  <a:lnTo>
                    <a:pt x="5549" y="887"/>
                  </a:lnTo>
                  <a:lnTo>
                    <a:pt x="5828" y="1039"/>
                  </a:lnTo>
                  <a:lnTo>
                    <a:pt x="6081" y="1242"/>
                  </a:lnTo>
                  <a:lnTo>
                    <a:pt x="6334" y="1444"/>
                  </a:lnTo>
                  <a:lnTo>
                    <a:pt x="6562" y="1672"/>
                  </a:lnTo>
                  <a:lnTo>
                    <a:pt x="6765" y="1926"/>
                  </a:lnTo>
                  <a:lnTo>
                    <a:pt x="6942" y="2204"/>
                  </a:lnTo>
                  <a:lnTo>
                    <a:pt x="7120" y="2483"/>
                  </a:lnTo>
                  <a:lnTo>
                    <a:pt x="7247" y="2762"/>
                  </a:lnTo>
                  <a:lnTo>
                    <a:pt x="7323" y="3066"/>
                  </a:lnTo>
                  <a:lnTo>
                    <a:pt x="7399" y="3395"/>
                  </a:lnTo>
                  <a:lnTo>
                    <a:pt x="7449" y="3725"/>
                  </a:lnTo>
                  <a:lnTo>
                    <a:pt x="7449" y="3826"/>
                  </a:lnTo>
                  <a:lnTo>
                    <a:pt x="7475" y="3927"/>
                  </a:lnTo>
                  <a:lnTo>
                    <a:pt x="7551" y="4003"/>
                  </a:lnTo>
                  <a:lnTo>
                    <a:pt x="7627" y="4054"/>
                  </a:lnTo>
                  <a:lnTo>
                    <a:pt x="7728" y="4054"/>
                  </a:lnTo>
                  <a:lnTo>
                    <a:pt x="7829" y="4029"/>
                  </a:lnTo>
                  <a:lnTo>
                    <a:pt x="7905" y="3978"/>
                  </a:lnTo>
                  <a:lnTo>
                    <a:pt x="7956" y="3877"/>
                  </a:lnTo>
                  <a:lnTo>
                    <a:pt x="7981" y="3775"/>
                  </a:lnTo>
                  <a:lnTo>
                    <a:pt x="7956" y="3674"/>
                  </a:lnTo>
                  <a:lnTo>
                    <a:pt x="7931" y="3294"/>
                  </a:lnTo>
                  <a:lnTo>
                    <a:pt x="7829" y="2939"/>
                  </a:lnTo>
                  <a:lnTo>
                    <a:pt x="7728" y="2585"/>
                  </a:lnTo>
                  <a:lnTo>
                    <a:pt x="7576" y="2255"/>
                  </a:lnTo>
                  <a:lnTo>
                    <a:pt x="7399" y="1926"/>
                  </a:lnTo>
                  <a:lnTo>
                    <a:pt x="7196" y="1622"/>
                  </a:lnTo>
                  <a:lnTo>
                    <a:pt x="6968" y="1318"/>
                  </a:lnTo>
                  <a:lnTo>
                    <a:pt x="6689" y="1064"/>
                  </a:lnTo>
                  <a:lnTo>
                    <a:pt x="6410" y="811"/>
                  </a:lnTo>
                  <a:lnTo>
                    <a:pt x="6106" y="608"/>
                  </a:lnTo>
                  <a:lnTo>
                    <a:pt x="5777" y="431"/>
                  </a:lnTo>
                  <a:lnTo>
                    <a:pt x="5448" y="279"/>
                  </a:lnTo>
                  <a:lnTo>
                    <a:pt x="5093" y="152"/>
                  </a:lnTo>
                  <a:lnTo>
                    <a:pt x="4738" y="76"/>
                  </a:lnTo>
                  <a:lnTo>
                    <a:pt x="4358" y="26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4522;p54">
            <a:extLst>
              <a:ext uri="{FF2B5EF4-FFF2-40B4-BE49-F238E27FC236}">
                <a16:creationId xmlns:a16="http://schemas.microsoft.com/office/drawing/2014/main" id="{19E27926-1248-DFED-AB6E-52FB936D505B}"/>
              </a:ext>
            </a:extLst>
          </p:cNvPr>
          <p:cNvGrpSpPr/>
          <p:nvPr/>
        </p:nvGrpSpPr>
        <p:grpSpPr>
          <a:xfrm>
            <a:off x="8253978" y="2464133"/>
            <a:ext cx="453642" cy="548624"/>
            <a:chOff x="2508925" y="1277100"/>
            <a:chExt cx="369325" cy="444050"/>
          </a:xfrm>
        </p:grpSpPr>
        <p:sp>
          <p:nvSpPr>
            <p:cNvPr id="24" name="Google Shape;4523;p54">
              <a:extLst>
                <a:ext uri="{FF2B5EF4-FFF2-40B4-BE49-F238E27FC236}">
                  <a16:creationId xmlns:a16="http://schemas.microsoft.com/office/drawing/2014/main" id="{4806A6A6-62AE-A303-808E-8AF29FCD6329}"/>
                </a:ext>
              </a:extLst>
            </p:cNvPr>
            <p:cNvSpPr/>
            <p:nvPr/>
          </p:nvSpPr>
          <p:spPr>
            <a:xfrm>
              <a:off x="2550750" y="1660300"/>
              <a:ext cx="288225" cy="34225"/>
            </a:xfrm>
            <a:custGeom>
              <a:avLst/>
              <a:gdLst/>
              <a:ahLst/>
              <a:cxnLst/>
              <a:rect l="l" t="t" r="r" b="b"/>
              <a:pathLst>
                <a:path w="1152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1528" y="1369"/>
                  </a:lnTo>
                  <a:lnTo>
                    <a:pt x="11528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24;p54">
              <a:extLst>
                <a:ext uri="{FF2B5EF4-FFF2-40B4-BE49-F238E27FC236}">
                  <a16:creationId xmlns:a16="http://schemas.microsoft.com/office/drawing/2014/main" id="{D1205A87-61CE-BC8B-3401-6825D79FB433}"/>
                </a:ext>
              </a:extLst>
            </p:cNvPr>
            <p:cNvSpPr/>
            <p:nvPr/>
          </p:nvSpPr>
          <p:spPr>
            <a:xfrm>
              <a:off x="2550750" y="1660300"/>
              <a:ext cx="43725" cy="34225"/>
            </a:xfrm>
            <a:custGeom>
              <a:avLst/>
              <a:gdLst/>
              <a:ahLst/>
              <a:cxnLst/>
              <a:rect l="l" t="t" r="r" b="b"/>
              <a:pathLst>
                <a:path w="1749" h="1369" extrusionOk="0">
                  <a:moveTo>
                    <a:pt x="684" y="1"/>
                  </a:moveTo>
                  <a:lnTo>
                    <a:pt x="532" y="26"/>
                  </a:lnTo>
                  <a:lnTo>
                    <a:pt x="406" y="51"/>
                  </a:lnTo>
                  <a:lnTo>
                    <a:pt x="304" y="127"/>
                  </a:lnTo>
                  <a:lnTo>
                    <a:pt x="203" y="204"/>
                  </a:lnTo>
                  <a:lnTo>
                    <a:pt x="102" y="305"/>
                  </a:lnTo>
                  <a:lnTo>
                    <a:pt x="51" y="432"/>
                  </a:lnTo>
                  <a:lnTo>
                    <a:pt x="0" y="558"/>
                  </a:lnTo>
                  <a:lnTo>
                    <a:pt x="0" y="685"/>
                  </a:lnTo>
                  <a:lnTo>
                    <a:pt x="0" y="837"/>
                  </a:lnTo>
                  <a:lnTo>
                    <a:pt x="51" y="964"/>
                  </a:lnTo>
                  <a:lnTo>
                    <a:pt x="102" y="1065"/>
                  </a:lnTo>
                  <a:lnTo>
                    <a:pt x="203" y="1166"/>
                  </a:lnTo>
                  <a:lnTo>
                    <a:pt x="304" y="1268"/>
                  </a:lnTo>
                  <a:lnTo>
                    <a:pt x="406" y="1318"/>
                  </a:lnTo>
                  <a:lnTo>
                    <a:pt x="532" y="1369"/>
                  </a:lnTo>
                  <a:lnTo>
                    <a:pt x="1622" y="1369"/>
                  </a:lnTo>
                  <a:lnTo>
                    <a:pt x="1495" y="1318"/>
                  </a:lnTo>
                  <a:lnTo>
                    <a:pt x="1368" y="1268"/>
                  </a:lnTo>
                  <a:lnTo>
                    <a:pt x="1267" y="1166"/>
                  </a:lnTo>
                  <a:lnTo>
                    <a:pt x="1191" y="1065"/>
                  </a:lnTo>
                  <a:lnTo>
                    <a:pt x="1115" y="964"/>
                  </a:lnTo>
                  <a:lnTo>
                    <a:pt x="1090" y="837"/>
                  </a:lnTo>
                  <a:lnTo>
                    <a:pt x="1064" y="685"/>
                  </a:lnTo>
                  <a:lnTo>
                    <a:pt x="1090" y="558"/>
                  </a:lnTo>
                  <a:lnTo>
                    <a:pt x="1115" y="432"/>
                  </a:lnTo>
                  <a:lnTo>
                    <a:pt x="1191" y="305"/>
                  </a:lnTo>
                  <a:lnTo>
                    <a:pt x="1267" y="204"/>
                  </a:lnTo>
                  <a:lnTo>
                    <a:pt x="1368" y="127"/>
                  </a:lnTo>
                  <a:lnTo>
                    <a:pt x="1495" y="51"/>
                  </a:lnTo>
                  <a:lnTo>
                    <a:pt x="1622" y="26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EAD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25;p54">
              <a:extLst>
                <a:ext uri="{FF2B5EF4-FFF2-40B4-BE49-F238E27FC236}">
                  <a16:creationId xmlns:a16="http://schemas.microsoft.com/office/drawing/2014/main" id="{BC7C2618-9042-4290-ABEC-02487FE21E07}"/>
                </a:ext>
              </a:extLst>
            </p:cNvPr>
            <p:cNvSpPr/>
            <p:nvPr/>
          </p:nvSpPr>
          <p:spPr>
            <a:xfrm>
              <a:off x="2799050" y="131192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1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93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93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6AB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26;p54">
              <a:extLst>
                <a:ext uri="{FF2B5EF4-FFF2-40B4-BE49-F238E27FC236}">
                  <a16:creationId xmlns:a16="http://schemas.microsoft.com/office/drawing/2014/main" id="{CEED9F39-B4D8-D951-8345-074EF65D99B2}"/>
                </a:ext>
              </a:extLst>
            </p:cNvPr>
            <p:cNvSpPr/>
            <p:nvPr/>
          </p:nvSpPr>
          <p:spPr>
            <a:xfrm>
              <a:off x="2799050" y="1424675"/>
              <a:ext cx="79200" cy="88700"/>
            </a:xfrm>
            <a:custGeom>
              <a:avLst/>
              <a:gdLst/>
              <a:ahLst/>
              <a:cxnLst/>
              <a:rect l="l" t="t" r="r" b="b"/>
              <a:pathLst>
                <a:path w="3168" h="3548" extrusionOk="0">
                  <a:moveTo>
                    <a:pt x="482" y="0"/>
                  </a:moveTo>
                  <a:lnTo>
                    <a:pt x="380" y="26"/>
                  </a:lnTo>
                  <a:lnTo>
                    <a:pt x="304" y="51"/>
                  </a:lnTo>
                  <a:lnTo>
                    <a:pt x="228" y="102"/>
                  </a:lnTo>
                  <a:lnTo>
                    <a:pt x="152" y="153"/>
                  </a:lnTo>
                  <a:lnTo>
                    <a:pt x="102" y="229"/>
                  </a:lnTo>
                  <a:lnTo>
                    <a:pt x="51" y="305"/>
                  </a:lnTo>
                  <a:lnTo>
                    <a:pt x="26" y="381"/>
                  </a:lnTo>
                  <a:lnTo>
                    <a:pt x="0" y="482"/>
                  </a:lnTo>
                  <a:lnTo>
                    <a:pt x="0" y="3092"/>
                  </a:lnTo>
                  <a:lnTo>
                    <a:pt x="26" y="3168"/>
                  </a:lnTo>
                  <a:lnTo>
                    <a:pt x="51" y="3269"/>
                  </a:lnTo>
                  <a:lnTo>
                    <a:pt x="102" y="3345"/>
                  </a:lnTo>
                  <a:lnTo>
                    <a:pt x="152" y="3421"/>
                  </a:lnTo>
                  <a:lnTo>
                    <a:pt x="228" y="3472"/>
                  </a:lnTo>
                  <a:lnTo>
                    <a:pt x="304" y="3522"/>
                  </a:lnTo>
                  <a:lnTo>
                    <a:pt x="380" y="3548"/>
                  </a:lnTo>
                  <a:lnTo>
                    <a:pt x="2787" y="3548"/>
                  </a:lnTo>
                  <a:lnTo>
                    <a:pt x="2889" y="3522"/>
                  </a:lnTo>
                  <a:lnTo>
                    <a:pt x="2965" y="3472"/>
                  </a:lnTo>
                  <a:lnTo>
                    <a:pt x="3041" y="3421"/>
                  </a:lnTo>
                  <a:lnTo>
                    <a:pt x="3091" y="3345"/>
                  </a:lnTo>
                  <a:lnTo>
                    <a:pt x="3142" y="3269"/>
                  </a:lnTo>
                  <a:lnTo>
                    <a:pt x="3167" y="3168"/>
                  </a:lnTo>
                  <a:lnTo>
                    <a:pt x="3167" y="3092"/>
                  </a:lnTo>
                  <a:lnTo>
                    <a:pt x="3167" y="482"/>
                  </a:lnTo>
                  <a:lnTo>
                    <a:pt x="3167" y="381"/>
                  </a:lnTo>
                  <a:lnTo>
                    <a:pt x="3142" y="305"/>
                  </a:lnTo>
                  <a:lnTo>
                    <a:pt x="3091" y="229"/>
                  </a:lnTo>
                  <a:lnTo>
                    <a:pt x="3041" y="153"/>
                  </a:lnTo>
                  <a:lnTo>
                    <a:pt x="2965" y="102"/>
                  </a:lnTo>
                  <a:lnTo>
                    <a:pt x="2889" y="51"/>
                  </a:lnTo>
                  <a:lnTo>
                    <a:pt x="2787" y="26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FF81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27;p54">
              <a:extLst>
                <a:ext uri="{FF2B5EF4-FFF2-40B4-BE49-F238E27FC236}">
                  <a16:creationId xmlns:a16="http://schemas.microsoft.com/office/drawing/2014/main" id="{58548EBE-561C-1113-B629-6218DF7601B7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12516" y="15329"/>
                  </a:lnTo>
                  <a:lnTo>
                    <a:pt x="12618" y="15303"/>
                  </a:lnTo>
                  <a:lnTo>
                    <a:pt x="12719" y="15253"/>
                  </a:lnTo>
                  <a:lnTo>
                    <a:pt x="12795" y="15177"/>
                  </a:lnTo>
                  <a:lnTo>
                    <a:pt x="12846" y="15101"/>
                  </a:lnTo>
                  <a:lnTo>
                    <a:pt x="12897" y="15025"/>
                  </a:lnTo>
                  <a:lnTo>
                    <a:pt x="12922" y="14923"/>
                  </a:lnTo>
                  <a:lnTo>
                    <a:pt x="12947" y="14797"/>
                  </a:lnTo>
                  <a:lnTo>
                    <a:pt x="12947" y="532"/>
                  </a:lnTo>
                  <a:lnTo>
                    <a:pt x="12922" y="431"/>
                  </a:lnTo>
                  <a:lnTo>
                    <a:pt x="12897" y="329"/>
                  </a:lnTo>
                  <a:lnTo>
                    <a:pt x="12846" y="228"/>
                  </a:lnTo>
                  <a:lnTo>
                    <a:pt x="12795" y="152"/>
                  </a:lnTo>
                  <a:lnTo>
                    <a:pt x="12719" y="101"/>
                  </a:lnTo>
                  <a:lnTo>
                    <a:pt x="12618" y="51"/>
                  </a:lnTo>
                  <a:lnTo>
                    <a:pt x="12516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28;p54">
              <a:extLst>
                <a:ext uri="{FF2B5EF4-FFF2-40B4-BE49-F238E27FC236}">
                  <a16:creationId xmlns:a16="http://schemas.microsoft.com/office/drawing/2014/main" id="{57063DF7-9FEC-BB27-B8DB-3E88F289DE35}"/>
                </a:ext>
              </a:extLst>
            </p:cNvPr>
            <p:cNvSpPr/>
            <p:nvPr/>
          </p:nvSpPr>
          <p:spPr>
            <a:xfrm>
              <a:off x="2524150" y="1277100"/>
              <a:ext cx="323700" cy="444050"/>
            </a:xfrm>
            <a:custGeom>
              <a:avLst/>
              <a:gdLst/>
              <a:ahLst/>
              <a:cxnLst/>
              <a:rect l="l" t="t" r="r" b="b"/>
              <a:pathLst>
                <a:path w="12948" h="17762" extrusionOk="0">
                  <a:moveTo>
                    <a:pt x="1444" y="0"/>
                  </a:moveTo>
                  <a:lnTo>
                    <a:pt x="1292" y="25"/>
                  </a:lnTo>
                  <a:lnTo>
                    <a:pt x="1140" y="76"/>
                  </a:lnTo>
                  <a:lnTo>
                    <a:pt x="988" y="127"/>
                  </a:lnTo>
                  <a:lnTo>
                    <a:pt x="836" y="203"/>
                  </a:lnTo>
                  <a:lnTo>
                    <a:pt x="709" y="279"/>
                  </a:lnTo>
                  <a:lnTo>
                    <a:pt x="481" y="481"/>
                  </a:lnTo>
                  <a:lnTo>
                    <a:pt x="279" y="709"/>
                  </a:lnTo>
                  <a:lnTo>
                    <a:pt x="177" y="861"/>
                  </a:lnTo>
                  <a:lnTo>
                    <a:pt x="127" y="988"/>
                  </a:lnTo>
                  <a:lnTo>
                    <a:pt x="76" y="1140"/>
                  </a:lnTo>
                  <a:lnTo>
                    <a:pt x="25" y="1292"/>
                  </a:lnTo>
                  <a:lnTo>
                    <a:pt x="0" y="1470"/>
                  </a:lnTo>
                  <a:lnTo>
                    <a:pt x="0" y="1622"/>
                  </a:lnTo>
                  <a:lnTo>
                    <a:pt x="0" y="16140"/>
                  </a:lnTo>
                  <a:lnTo>
                    <a:pt x="0" y="16317"/>
                  </a:lnTo>
                  <a:lnTo>
                    <a:pt x="25" y="16469"/>
                  </a:lnTo>
                  <a:lnTo>
                    <a:pt x="76" y="16621"/>
                  </a:lnTo>
                  <a:lnTo>
                    <a:pt x="127" y="16773"/>
                  </a:lnTo>
                  <a:lnTo>
                    <a:pt x="177" y="16925"/>
                  </a:lnTo>
                  <a:lnTo>
                    <a:pt x="279" y="17052"/>
                  </a:lnTo>
                  <a:lnTo>
                    <a:pt x="481" y="17305"/>
                  </a:lnTo>
                  <a:lnTo>
                    <a:pt x="709" y="17482"/>
                  </a:lnTo>
                  <a:lnTo>
                    <a:pt x="836" y="17584"/>
                  </a:lnTo>
                  <a:lnTo>
                    <a:pt x="988" y="17634"/>
                  </a:lnTo>
                  <a:lnTo>
                    <a:pt x="1140" y="17685"/>
                  </a:lnTo>
                  <a:lnTo>
                    <a:pt x="1292" y="17736"/>
                  </a:lnTo>
                  <a:lnTo>
                    <a:pt x="1444" y="17761"/>
                  </a:lnTo>
                  <a:lnTo>
                    <a:pt x="12516" y="17761"/>
                  </a:lnTo>
                  <a:lnTo>
                    <a:pt x="12618" y="17736"/>
                  </a:lnTo>
                  <a:lnTo>
                    <a:pt x="12719" y="17685"/>
                  </a:lnTo>
                  <a:lnTo>
                    <a:pt x="12795" y="17609"/>
                  </a:lnTo>
                  <a:lnTo>
                    <a:pt x="12846" y="17533"/>
                  </a:lnTo>
                  <a:lnTo>
                    <a:pt x="12897" y="17457"/>
                  </a:lnTo>
                  <a:lnTo>
                    <a:pt x="12922" y="17356"/>
                  </a:lnTo>
                  <a:lnTo>
                    <a:pt x="12947" y="17229"/>
                  </a:lnTo>
                  <a:lnTo>
                    <a:pt x="12922" y="17128"/>
                  </a:lnTo>
                  <a:lnTo>
                    <a:pt x="12897" y="17026"/>
                  </a:lnTo>
                  <a:lnTo>
                    <a:pt x="12846" y="16950"/>
                  </a:lnTo>
                  <a:lnTo>
                    <a:pt x="12795" y="16874"/>
                  </a:lnTo>
                  <a:lnTo>
                    <a:pt x="12719" y="16798"/>
                  </a:lnTo>
                  <a:lnTo>
                    <a:pt x="12618" y="16748"/>
                  </a:lnTo>
                  <a:lnTo>
                    <a:pt x="12516" y="16722"/>
                  </a:lnTo>
                  <a:lnTo>
                    <a:pt x="12415" y="16697"/>
                  </a:lnTo>
                  <a:lnTo>
                    <a:pt x="1596" y="16697"/>
                  </a:lnTo>
                  <a:lnTo>
                    <a:pt x="1470" y="16646"/>
                  </a:lnTo>
                  <a:lnTo>
                    <a:pt x="1343" y="16596"/>
                  </a:lnTo>
                  <a:lnTo>
                    <a:pt x="1242" y="16494"/>
                  </a:lnTo>
                  <a:lnTo>
                    <a:pt x="1166" y="16393"/>
                  </a:lnTo>
                  <a:lnTo>
                    <a:pt x="1115" y="16266"/>
                  </a:lnTo>
                  <a:lnTo>
                    <a:pt x="1064" y="16140"/>
                  </a:lnTo>
                  <a:lnTo>
                    <a:pt x="1064" y="15988"/>
                  </a:lnTo>
                  <a:lnTo>
                    <a:pt x="1064" y="15861"/>
                  </a:lnTo>
                  <a:lnTo>
                    <a:pt x="1115" y="15734"/>
                  </a:lnTo>
                  <a:lnTo>
                    <a:pt x="1191" y="15633"/>
                  </a:lnTo>
                  <a:lnTo>
                    <a:pt x="1267" y="15532"/>
                  </a:lnTo>
                  <a:lnTo>
                    <a:pt x="1368" y="15455"/>
                  </a:lnTo>
                  <a:lnTo>
                    <a:pt x="1495" y="15379"/>
                  </a:lnTo>
                  <a:lnTo>
                    <a:pt x="1622" y="15354"/>
                  </a:lnTo>
                  <a:lnTo>
                    <a:pt x="1748" y="15329"/>
                  </a:lnTo>
                  <a:lnTo>
                    <a:pt x="2230" y="15329"/>
                  </a:lnTo>
                  <a:lnTo>
                    <a:pt x="2230" y="0"/>
                  </a:lnTo>
                  <a:close/>
                </a:path>
              </a:pathLst>
            </a:custGeom>
            <a:solidFill>
              <a:srgbClr val="A83F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29;p54">
              <a:extLst>
                <a:ext uri="{FF2B5EF4-FFF2-40B4-BE49-F238E27FC236}">
                  <a16:creationId xmlns:a16="http://schemas.microsoft.com/office/drawing/2014/main" id="{FC8E8ED6-9BDA-CED2-5396-542E4534F72D}"/>
                </a:ext>
              </a:extLst>
            </p:cNvPr>
            <p:cNvSpPr/>
            <p:nvPr/>
          </p:nvSpPr>
          <p:spPr>
            <a:xfrm>
              <a:off x="2508925" y="13322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521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30;p54">
              <a:extLst>
                <a:ext uri="{FF2B5EF4-FFF2-40B4-BE49-F238E27FC236}">
                  <a16:creationId xmlns:a16="http://schemas.microsoft.com/office/drawing/2014/main" id="{AC4DFADB-C1F8-38E1-F32A-6BA2713B44CA}"/>
                </a:ext>
              </a:extLst>
            </p:cNvPr>
            <p:cNvSpPr/>
            <p:nvPr/>
          </p:nvSpPr>
          <p:spPr>
            <a:xfrm>
              <a:off x="2508925" y="13322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521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521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531;p54">
              <a:extLst>
                <a:ext uri="{FF2B5EF4-FFF2-40B4-BE49-F238E27FC236}">
                  <a16:creationId xmlns:a16="http://schemas.microsoft.com/office/drawing/2014/main" id="{480CD2D0-ADE7-7898-5F7F-F866424C1E76}"/>
                </a:ext>
              </a:extLst>
            </p:cNvPr>
            <p:cNvSpPr/>
            <p:nvPr/>
          </p:nvSpPr>
          <p:spPr>
            <a:xfrm>
              <a:off x="2508925" y="155770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532;p54">
              <a:extLst>
                <a:ext uri="{FF2B5EF4-FFF2-40B4-BE49-F238E27FC236}">
                  <a16:creationId xmlns:a16="http://schemas.microsoft.com/office/drawing/2014/main" id="{82127124-9C55-4FB9-059B-6D6B0E98A0C7}"/>
                </a:ext>
              </a:extLst>
            </p:cNvPr>
            <p:cNvSpPr/>
            <p:nvPr/>
          </p:nvSpPr>
          <p:spPr>
            <a:xfrm>
              <a:off x="2508925" y="155770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279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279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533;p54">
              <a:extLst>
                <a:ext uri="{FF2B5EF4-FFF2-40B4-BE49-F238E27FC236}">
                  <a16:creationId xmlns:a16="http://schemas.microsoft.com/office/drawing/2014/main" id="{2BEAEB26-42B8-B33F-4E0C-2904AD25399B}"/>
                </a:ext>
              </a:extLst>
            </p:cNvPr>
            <p:cNvSpPr/>
            <p:nvPr/>
          </p:nvSpPr>
          <p:spPr>
            <a:xfrm>
              <a:off x="2508925" y="1444950"/>
              <a:ext cx="86825" cy="48150"/>
            </a:xfrm>
            <a:custGeom>
              <a:avLst/>
              <a:gdLst/>
              <a:ahLst/>
              <a:cxnLst/>
              <a:rect l="l" t="t" r="r" b="b"/>
              <a:pathLst>
                <a:path w="3473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509" y="1926"/>
                  </a:lnTo>
                  <a:lnTo>
                    <a:pt x="2712" y="1901"/>
                  </a:lnTo>
                  <a:lnTo>
                    <a:pt x="2889" y="1850"/>
                  </a:lnTo>
                  <a:lnTo>
                    <a:pt x="3067" y="1774"/>
                  </a:lnTo>
                  <a:lnTo>
                    <a:pt x="3193" y="1647"/>
                  </a:lnTo>
                  <a:lnTo>
                    <a:pt x="3320" y="1495"/>
                  </a:lnTo>
                  <a:lnTo>
                    <a:pt x="3396" y="1343"/>
                  </a:lnTo>
                  <a:lnTo>
                    <a:pt x="3472" y="1166"/>
                  </a:lnTo>
                  <a:lnTo>
                    <a:pt x="3472" y="963"/>
                  </a:lnTo>
                  <a:lnTo>
                    <a:pt x="3472" y="786"/>
                  </a:lnTo>
                  <a:lnTo>
                    <a:pt x="3396" y="608"/>
                  </a:lnTo>
                  <a:lnTo>
                    <a:pt x="3320" y="431"/>
                  </a:lnTo>
                  <a:lnTo>
                    <a:pt x="3193" y="304"/>
                  </a:lnTo>
                  <a:lnTo>
                    <a:pt x="3067" y="178"/>
                  </a:lnTo>
                  <a:lnTo>
                    <a:pt x="2889" y="76"/>
                  </a:lnTo>
                  <a:lnTo>
                    <a:pt x="2712" y="26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534;p54">
              <a:extLst>
                <a:ext uri="{FF2B5EF4-FFF2-40B4-BE49-F238E27FC236}">
                  <a16:creationId xmlns:a16="http://schemas.microsoft.com/office/drawing/2014/main" id="{795DAB2B-F77B-AADA-6556-04F6AAFA62E7}"/>
                </a:ext>
              </a:extLst>
            </p:cNvPr>
            <p:cNvSpPr/>
            <p:nvPr/>
          </p:nvSpPr>
          <p:spPr>
            <a:xfrm>
              <a:off x="2508925" y="1444950"/>
              <a:ext cx="50700" cy="48150"/>
            </a:xfrm>
            <a:custGeom>
              <a:avLst/>
              <a:gdLst/>
              <a:ahLst/>
              <a:cxnLst/>
              <a:rect l="l" t="t" r="r" b="b"/>
              <a:pathLst>
                <a:path w="2028" h="1926" extrusionOk="0">
                  <a:moveTo>
                    <a:pt x="938" y="0"/>
                  </a:moveTo>
                  <a:lnTo>
                    <a:pt x="761" y="26"/>
                  </a:lnTo>
                  <a:lnTo>
                    <a:pt x="584" y="76"/>
                  </a:lnTo>
                  <a:lnTo>
                    <a:pt x="406" y="178"/>
                  </a:lnTo>
                  <a:lnTo>
                    <a:pt x="280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1" y="786"/>
                  </a:lnTo>
                  <a:lnTo>
                    <a:pt x="1" y="963"/>
                  </a:lnTo>
                  <a:lnTo>
                    <a:pt x="1" y="1166"/>
                  </a:lnTo>
                  <a:lnTo>
                    <a:pt x="77" y="1343"/>
                  </a:lnTo>
                  <a:lnTo>
                    <a:pt x="153" y="1495"/>
                  </a:lnTo>
                  <a:lnTo>
                    <a:pt x="280" y="1647"/>
                  </a:lnTo>
                  <a:lnTo>
                    <a:pt x="406" y="1774"/>
                  </a:lnTo>
                  <a:lnTo>
                    <a:pt x="584" y="1850"/>
                  </a:lnTo>
                  <a:lnTo>
                    <a:pt x="761" y="1901"/>
                  </a:lnTo>
                  <a:lnTo>
                    <a:pt x="938" y="1926"/>
                  </a:lnTo>
                  <a:lnTo>
                    <a:pt x="2028" y="1926"/>
                  </a:lnTo>
                  <a:lnTo>
                    <a:pt x="1825" y="1901"/>
                  </a:lnTo>
                  <a:lnTo>
                    <a:pt x="1648" y="1850"/>
                  </a:lnTo>
                  <a:lnTo>
                    <a:pt x="1496" y="1774"/>
                  </a:lnTo>
                  <a:lnTo>
                    <a:pt x="1344" y="1647"/>
                  </a:lnTo>
                  <a:lnTo>
                    <a:pt x="1217" y="1495"/>
                  </a:lnTo>
                  <a:lnTo>
                    <a:pt x="1141" y="1343"/>
                  </a:lnTo>
                  <a:lnTo>
                    <a:pt x="1090" y="1166"/>
                  </a:lnTo>
                  <a:lnTo>
                    <a:pt x="1065" y="963"/>
                  </a:lnTo>
                  <a:lnTo>
                    <a:pt x="1090" y="786"/>
                  </a:lnTo>
                  <a:lnTo>
                    <a:pt x="1141" y="608"/>
                  </a:lnTo>
                  <a:lnTo>
                    <a:pt x="1217" y="431"/>
                  </a:lnTo>
                  <a:lnTo>
                    <a:pt x="1344" y="304"/>
                  </a:lnTo>
                  <a:lnTo>
                    <a:pt x="1496" y="178"/>
                  </a:lnTo>
                  <a:lnTo>
                    <a:pt x="1648" y="76"/>
                  </a:lnTo>
                  <a:lnTo>
                    <a:pt x="1825" y="26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0" name="Hộp Văn bản 230">
            <a:extLst>
              <a:ext uri="{FF2B5EF4-FFF2-40B4-BE49-F238E27FC236}">
                <a16:creationId xmlns:a16="http://schemas.microsoft.com/office/drawing/2014/main" id="{B485445E-90A5-0557-0781-B8B87FE8DDB7}"/>
              </a:ext>
            </a:extLst>
          </p:cNvPr>
          <p:cNvSpPr txBox="1"/>
          <p:nvPr/>
        </p:nvSpPr>
        <p:spPr>
          <a:xfrm>
            <a:off x="1717819" y="3395966"/>
            <a:ext cx="2148236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2" name="Hộp Văn bản 231">
            <a:extLst>
              <a:ext uri="{FF2B5EF4-FFF2-40B4-BE49-F238E27FC236}">
                <a16:creationId xmlns:a16="http://schemas.microsoft.com/office/drawing/2014/main" id="{DDB0BC45-B39E-6CFB-15F3-01757FB88AE6}"/>
              </a:ext>
            </a:extLst>
          </p:cNvPr>
          <p:cNvSpPr txBox="1"/>
          <p:nvPr/>
        </p:nvSpPr>
        <p:spPr>
          <a:xfrm>
            <a:off x="4116352" y="3395966"/>
            <a:ext cx="2502361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263" name="Hộp Văn bản 232">
            <a:extLst>
              <a:ext uri="{FF2B5EF4-FFF2-40B4-BE49-F238E27FC236}">
                <a16:creationId xmlns:a16="http://schemas.microsoft.com/office/drawing/2014/main" id="{8BC58298-F8C6-A0B6-D6BB-0C1A69C58CB3}"/>
              </a:ext>
            </a:extLst>
          </p:cNvPr>
          <p:cNvSpPr txBox="1"/>
          <p:nvPr/>
        </p:nvSpPr>
        <p:spPr>
          <a:xfrm>
            <a:off x="6793849" y="3421602"/>
            <a:ext cx="3498231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Đọc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 2,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 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4" grpId="0" animBg="1"/>
      <p:bldP spid="5" grpId="0" animBg="1"/>
      <p:bldP spid="6" grpId="0" animBg="1"/>
      <p:bldP spid="260" grpId="0"/>
      <p:bldP spid="262" grpId="0"/>
      <p:bldP spid="2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399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4609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267129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" descr="C:\Users\ADMIN\Desktop\Lam tac\lumberjack-lean-on-the-wood-log-vector-7780327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024381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9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3" descr="C:\Users\ADMIN\Desktop\Picture1a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51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2" descr="C:\Users\ADMIN\Desktop\Lam tac\il_570xN.938660066_slvo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1999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08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95028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7754544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71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91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81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85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00883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9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4166097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35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7491270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844799" y="3686629"/>
            <a:ext cx="581491" cy="55517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5002261" y="3686629"/>
            <a:ext cx="581491" cy="55517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8120716" y="3733800"/>
            <a:ext cx="581491" cy="55517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CCDA7-F764-E07B-C10E-1909FCBC6E0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F74A8E-62C0-B077-420A-97167482FFE3}"/>
              </a:ext>
            </a:extLst>
          </p:cNvPr>
          <p:cNvSpPr/>
          <p:nvPr/>
        </p:nvSpPr>
        <p:spPr>
          <a:xfrm>
            <a:off x="10262938" y="169195"/>
            <a:ext cx="1701664" cy="6858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UTM Avo" panose="02040603050506020204" pitchFamily="18" charset="0"/>
              </a:rPr>
              <a:t>Phần tiếp theo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F34AD640-4E4F-497C-DC64-D4F1C4F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18123"/>
            <a:ext cx="7322985" cy="32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ó liên quan">
            <a:extLst>
              <a:ext uri="{FF2B5EF4-FFF2-40B4-BE49-F238E27FC236}">
                <a16:creationId xmlns:a16="http://schemas.microsoft.com/office/drawing/2014/main" id="{8C2B365B-7663-D58C-78F4-04E71277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632201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84F9B-ABBE-1EE3-82FB-2D870D8E7EA6}"/>
              </a:ext>
            </a:extLst>
          </p:cNvPr>
          <p:cNvSpPr txBox="1"/>
          <p:nvPr/>
        </p:nvSpPr>
        <p:spPr>
          <a:xfrm>
            <a:off x="2336800" y="1193800"/>
            <a:ext cx="45720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là đơn vị dùng để đo gì?</a:t>
            </a:r>
            <a:endParaRPr lang="en-US" sz="4267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23168-1C61-50E4-0988-9EFEF8BBA472}"/>
              </a:ext>
            </a:extLst>
          </p:cNvPr>
          <p:cNvSpPr txBox="1"/>
          <p:nvPr/>
        </p:nvSpPr>
        <p:spPr>
          <a:xfrm>
            <a:off x="2743200" y="42418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là đơn vị đo khối lượng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DF5643-6FD2-9EC8-E2DB-BFEAE4310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351AADA-2A60-CA51-B9C1-90D3226C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18123"/>
            <a:ext cx="7322985" cy="32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:a16="http://schemas.microsoft.com/office/drawing/2014/main" id="{E339EC1E-A003-DC7A-5497-A6AD2D89B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632201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067E6-4537-DBC4-73F8-E278C28EDB9D}"/>
              </a:ext>
            </a:extLst>
          </p:cNvPr>
          <p:cNvSpPr txBox="1"/>
          <p:nvPr/>
        </p:nvSpPr>
        <p:spPr>
          <a:xfrm>
            <a:off x="2336800" y="1193800"/>
            <a:ext cx="45720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được viết tắt là gì?</a:t>
            </a:r>
            <a:endParaRPr lang="en-US" sz="4267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30DAB-D281-A73E-0FF3-6BFDD1A1413F}"/>
              </a:ext>
            </a:extLst>
          </p:cNvPr>
          <p:cNvSpPr txBox="1"/>
          <p:nvPr/>
        </p:nvSpPr>
        <p:spPr>
          <a:xfrm>
            <a:off x="3048000" y="42418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được viết tắt là g.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B3F82-9CBC-1899-7BE3-34C939F3C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B913C1C2-DD87-0507-6E36-5710AF5E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18123"/>
            <a:ext cx="7322985" cy="32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:a16="http://schemas.microsoft.com/office/drawing/2014/main" id="{A5C5D20F-4B53-AC08-9CB8-693FBAD0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632201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777521-95F5-B54F-FEB1-56B7AE8C79D8}"/>
              </a:ext>
            </a:extLst>
          </p:cNvPr>
          <p:cNvSpPr txBox="1"/>
          <p:nvPr/>
        </p:nvSpPr>
        <p:spPr>
          <a:xfrm>
            <a:off x="2235200" y="1193800"/>
            <a:ext cx="4673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nn-NO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kg = ? g;</a:t>
            </a:r>
          </a:p>
          <a:p>
            <a:pPr algn="ctr" defTabSz="1219170">
              <a:buClrTx/>
            </a:pPr>
            <a:r>
              <a:rPr lang="nn-NO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1 000 g  = ? kg.</a:t>
            </a:r>
            <a:endParaRPr lang="en-US" sz="4267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96A01-D70B-CC1E-1DC3-838C11C7FBE7}"/>
              </a:ext>
            </a:extLst>
          </p:cNvPr>
          <p:cNvSpPr txBox="1"/>
          <p:nvPr/>
        </p:nvSpPr>
        <p:spPr>
          <a:xfrm>
            <a:off x="2743200" y="42418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nn-NO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kg = 1 000 g;</a:t>
            </a:r>
          </a:p>
          <a:p>
            <a:pPr algn="ctr" defTabSz="1219170">
              <a:buClrTx/>
            </a:pPr>
            <a:r>
              <a:rPr lang="nn-NO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1 000 g  = 1 kg.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B311C-6B01-4F33-F8DC-380448D139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695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CBC54C7F-F854-656D-5B6C-1CAED86008EB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B64BEA-C7DF-9BD7-7D2D-4AA4CDC4DFBD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:a16="http://schemas.microsoft.com/office/drawing/2014/main" id="{70F8F448-7D30-5C95-70A8-AEDB25E30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FA0EA3-C3C8-9BBF-1C8C-4864DE73A50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/>
            <a:extLst>
              <a:ext uri="{FF2B5EF4-FFF2-40B4-BE49-F238E27FC236}">
                <a16:creationId xmlns:a16="http://schemas.microsoft.com/office/drawing/2014/main" id="{C9A5D7FF-7BF3-6385-1CDB-484BA7FA54CB}"/>
              </a:ext>
            </a:extLst>
          </p:cNvPr>
          <p:cNvSpPr/>
          <p:nvPr/>
        </p:nvSpPr>
        <p:spPr>
          <a:xfrm>
            <a:off x="828347" y="1047185"/>
            <a:ext cx="845513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Hộp Văn bản 38">
            <a:extLst>
              <a:ext uri="{FF2B5EF4-FFF2-40B4-BE49-F238E27FC236}">
                <a16:creationId xmlns:a16="http://schemas.microsoft.com/office/drawing/2014/main" id="{8A2C9E0B-CB3A-7FBB-E4F2-1C43048C4179}"/>
              </a:ext>
            </a:extLst>
          </p:cNvPr>
          <p:cNvSpPr txBox="1"/>
          <p:nvPr/>
        </p:nvSpPr>
        <p:spPr>
          <a:xfrm>
            <a:off x="779149" y="1671319"/>
            <a:ext cx="6256651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Có hai quả đu đủ, quả thứ nhất cân nặng 1 kg, quả thứ hai nhẹ hơn quả thứ nhất 100 g. Hỏi quả đu đủ thứ hai cân nặng bao nhiêu gam?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A9A18-BA48-EA00-0976-6B0CB3CCCC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42" t="15517" r="8645" b="23529"/>
          <a:stretch/>
        </p:blipFill>
        <p:spPr>
          <a:xfrm>
            <a:off x="7480300" y="1523999"/>
            <a:ext cx="3543300" cy="2551759"/>
          </a:xfrm>
          <a:prstGeom prst="rect">
            <a:avLst/>
          </a:prstGeom>
          <a:ln w="38100">
            <a:solidFill>
              <a:srgbClr val="FFECE5"/>
            </a:solidFill>
          </a:ln>
        </p:spPr>
      </p:pic>
    </p:spTree>
    <p:extLst>
      <p:ext uri="{BB962C8B-B14F-4D97-AF65-F5344CB8AC3E}">
        <p14:creationId xmlns:p14="http://schemas.microsoft.com/office/powerpoint/2010/main" val="6633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853</Words>
  <Application>Microsoft Office PowerPoint</Application>
  <PresentationFormat>Widescreen</PresentationFormat>
  <Paragraphs>134</Paragraphs>
  <Slides>33</Slides>
  <Notes>25</Notes>
  <HiddenSlides>7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iCiel Cadena</vt:lpstr>
      <vt:lpstr>UTM Avo</vt:lpstr>
      <vt:lpstr>Office Theme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14</cp:revision>
  <dcterms:modified xsi:type="dcterms:W3CDTF">2023-08-28T03:20:47Z</dcterms:modified>
</cp:coreProperties>
</file>