
<file path=[Content_Types].xml><?xml version="1.0" encoding="utf-8"?>
<Types xmlns="http://schemas.openxmlformats.org/package/2006/content-types">
  <Default Extension="gif" ContentType="image/gif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  <p:sldMasterId id="2147483672" r:id="rId3"/>
  </p:sldMasterIdLst>
  <p:notesMasterIdLst>
    <p:notesMasterId r:id="rId24"/>
  </p:notesMasterIdLst>
  <p:sldIdLst>
    <p:sldId id="256" r:id="rId4"/>
    <p:sldId id="257" r:id="rId5"/>
    <p:sldId id="268" r:id="rId6"/>
    <p:sldId id="326" r:id="rId7"/>
    <p:sldId id="258" r:id="rId8"/>
    <p:sldId id="334" r:id="rId9"/>
    <p:sldId id="259" r:id="rId10"/>
    <p:sldId id="261" r:id="rId11"/>
    <p:sldId id="262" r:id="rId12"/>
    <p:sldId id="333" r:id="rId13"/>
    <p:sldId id="328" r:id="rId14"/>
    <p:sldId id="335" r:id="rId15"/>
    <p:sldId id="263" r:id="rId16"/>
    <p:sldId id="284" r:id="rId17"/>
    <p:sldId id="323" r:id="rId18"/>
    <p:sldId id="324" r:id="rId19"/>
    <p:sldId id="285" r:id="rId20"/>
    <p:sldId id="325" r:id="rId21"/>
    <p:sldId id="267" r:id="rId22"/>
    <p:sldId id="336" r:id="rId2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73" autoAdjust="0"/>
    <p:restoredTop sz="92503" autoAdjust="0"/>
  </p:normalViewPr>
  <p:slideViewPr>
    <p:cSldViewPr snapToGrid="0">
      <p:cViewPr varScale="1">
        <p:scale>
          <a:sx n="80" d="100"/>
          <a:sy n="80" d="100"/>
        </p:scale>
        <p:origin x="2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Trang_tính1!$B$1</c:f>
              <c:strCache>
                <c:ptCount val="1"/>
                <c:pt idx="0">
                  <c:v>Cột1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42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9DB-49E8-A4E6-D2904EB5E7E4}"/>
              </c:ext>
            </c:extLst>
          </c:dPt>
          <c:dPt>
            <c:idx val="1"/>
            <c:bubble3D val="0"/>
            <c:spPr>
              <a:solidFill>
                <a:schemeClr val="accent4">
                  <a:shade val="5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9DB-49E8-A4E6-D2904EB5E7E4}"/>
              </c:ext>
            </c:extLst>
          </c:dPt>
          <c:dPt>
            <c:idx val="2"/>
            <c:bubble3D val="0"/>
            <c:spPr>
              <a:solidFill>
                <a:schemeClr val="accent4">
                  <a:shade val="6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9DB-49E8-A4E6-D2904EB5E7E4}"/>
              </c:ext>
            </c:extLst>
          </c:dPt>
          <c:dPt>
            <c:idx val="3"/>
            <c:bubble3D val="0"/>
            <c:spPr>
              <a:solidFill>
                <a:schemeClr val="accent4">
                  <a:shade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9DB-49E8-A4E6-D2904EB5E7E4}"/>
              </c:ext>
            </c:extLst>
          </c:dPt>
          <c:dPt>
            <c:idx val="4"/>
            <c:bubble3D val="0"/>
            <c:spPr>
              <a:solidFill>
                <a:schemeClr val="accent4">
                  <a:shade val="9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9DB-49E8-A4E6-D2904EB5E7E4}"/>
              </c:ext>
            </c:extLst>
          </c:dPt>
          <c:dPt>
            <c:idx val="5"/>
            <c:bubble3D val="0"/>
            <c:spPr>
              <a:solidFill>
                <a:schemeClr val="accent4">
                  <a:tint val="9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9DB-49E8-A4E6-D2904EB5E7E4}"/>
              </c:ext>
            </c:extLst>
          </c:dPt>
          <c:dPt>
            <c:idx val="6"/>
            <c:bubble3D val="0"/>
            <c:spPr>
              <a:solidFill>
                <a:schemeClr val="accent4">
                  <a:tint val="81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9DB-49E8-A4E6-D2904EB5E7E4}"/>
              </c:ext>
            </c:extLst>
          </c:dPt>
          <c:dPt>
            <c:idx val="7"/>
            <c:bubble3D val="0"/>
            <c:spPr>
              <a:solidFill>
                <a:schemeClr val="accent4">
                  <a:tint val="69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09DB-49E8-A4E6-D2904EB5E7E4}"/>
              </c:ext>
            </c:extLst>
          </c:dPt>
          <c:dPt>
            <c:idx val="8"/>
            <c:bubble3D val="0"/>
            <c:spPr>
              <a:solidFill>
                <a:schemeClr val="accent4">
                  <a:tint val="5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09DB-49E8-A4E6-D2904EB5E7E4}"/>
              </c:ext>
            </c:extLst>
          </c:dPt>
          <c:dPt>
            <c:idx val="9"/>
            <c:bubble3D val="0"/>
            <c:spPr>
              <a:solidFill>
                <a:schemeClr val="accent4">
                  <a:tint val="4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09DB-49E8-A4E6-D2904EB5E7E4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09DB-49E8-A4E6-D2904EB5E7E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3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09DB-49E8-A4E6-D2904EB5E7E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4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09DB-49E8-A4E6-D2904EB5E7E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5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09DB-49E8-A4E6-D2904EB5E7E4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6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09DB-49E8-A4E6-D2904EB5E7E4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7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09DB-49E8-A4E6-D2904EB5E7E4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8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09DB-49E8-A4E6-D2904EB5E7E4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9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09DB-49E8-A4E6-D2904EB5E7E4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C80232B0-152E-4FFE-9753-F8A4A2F9A150}" type="VALUE">
                      <a:rPr lang="en-US" smtClean="0"/>
                      <a:pPr/>
                      <a:t>[VALUE]</a:t>
                    </a:fld>
                    <a:r>
                      <a:rPr lang="en-US"/>
                      <a:t>0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09DB-49E8-A4E6-D2904EB5E7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rgbClr val="000000"/>
                    </a:solidFill>
                    <a:latin typeface="UTM Avo" panose="020406030505060202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Trang_tính1!$A$2:$A$11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Trang_tính1!$B$2:$B$11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09DB-49E8-A4E6-D2904EB5E7E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99842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Click vào </a:t>
            </a:r>
            <a:r>
              <a:rPr lang="en-US" b="1">
                <a:latin typeface="UTM Avo" panose="02040603050506020204" pitchFamily="18" charset="0"/>
              </a:rPr>
              <a:t>QUAY</a:t>
            </a:r>
            <a:r>
              <a:rPr lang="en-US"/>
              <a:t> để vòng quay may mắn xoay.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/>
              <a:t>Click vào </a:t>
            </a:r>
            <a:r>
              <a:rPr lang="en-US" b="1">
                <a:latin typeface="UTM Avo" panose="02040603050506020204" pitchFamily="18" charset="0"/>
              </a:rPr>
              <a:t>QUAY </a:t>
            </a:r>
            <a:r>
              <a:rPr lang="en-US"/>
              <a:t>một lần nữa để dừng lại.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569544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53041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776237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53940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Hướng</a:t>
            </a:r>
            <a:r>
              <a:rPr lang="en-US" baseline="0" dirty="0"/>
              <a:t> </a:t>
            </a:r>
            <a:r>
              <a:rPr lang="en-US" baseline="0" dirty="0" err="1"/>
              <a:t>dẫn</a:t>
            </a:r>
            <a:r>
              <a:rPr lang="en-US" baseline="0" dirty="0"/>
              <a:t>: GV click </a:t>
            </a:r>
            <a:r>
              <a:rPr lang="en-US" baseline="0" dirty="0" err="1"/>
              <a:t>vào</a:t>
            </a:r>
            <a:r>
              <a:rPr lang="en-US" baseline="0" dirty="0"/>
              <a:t> </a:t>
            </a:r>
            <a:r>
              <a:rPr lang="en-US" baseline="0" dirty="0" err="1"/>
              <a:t>các</a:t>
            </a:r>
            <a:r>
              <a:rPr lang="en-US" baseline="0" dirty="0"/>
              <a:t> </a:t>
            </a:r>
            <a:r>
              <a:rPr lang="en-US" baseline="0" dirty="0" err="1"/>
              <a:t>hộp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tương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78B41-365D-42D2-8D31-864F1E83FB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8798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Hướng</a:t>
            </a:r>
            <a:r>
              <a:rPr lang="en-US" baseline="0" dirty="0"/>
              <a:t> </a:t>
            </a:r>
            <a:r>
              <a:rPr lang="en-US" baseline="0" dirty="0" err="1"/>
              <a:t>dẫn</a:t>
            </a:r>
            <a:r>
              <a:rPr lang="en-US" baseline="0" dirty="0"/>
              <a:t>: GV click </a:t>
            </a:r>
            <a:r>
              <a:rPr lang="en-US" baseline="0" dirty="0" err="1"/>
              <a:t>vào</a:t>
            </a:r>
            <a:r>
              <a:rPr lang="en-US" baseline="0" dirty="0"/>
              <a:t> </a:t>
            </a:r>
            <a:r>
              <a:rPr lang="en-US" baseline="0" dirty="0" err="1"/>
              <a:t>các</a:t>
            </a:r>
            <a:r>
              <a:rPr lang="en-US" baseline="0" dirty="0"/>
              <a:t> </a:t>
            </a:r>
            <a:r>
              <a:rPr lang="en-US" baseline="0" dirty="0" err="1"/>
              <a:t>hộp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tương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78B41-365D-42D2-8D31-864F1E83FB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906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Hướng</a:t>
            </a:r>
            <a:r>
              <a:rPr lang="en-US" baseline="0" dirty="0"/>
              <a:t> </a:t>
            </a:r>
            <a:r>
              <a:rPr lang="en-US" baseline="0" dirty="0" err="1"/>
              <a:t>dẫn</a:t>
            </a:r>
            <a:r>
              <a:rPr lang="en-US" baseline="0" dirty="0"/>
              <a:t>: GV click </a:t>
            </a:r>
            <a:r>
              <a:rPr lang="en-US" baseline="0" dirty="0" err="1"/>
              <a:t>vào</a:t>
            </a:r>
            <a:r>
              <a:rPr lang="en-US" baseline="0" dirty="0"/>
              <a:t> </a:t>
            </a:r>
            <a:r>
              <a:rPr lang="en-US" baseline="0" dirty="0" err="1"/>
              <a:t>các</a:t>
            </a:r>
            <a:r>
              <a:rPr lang="en-US" baseline="0" dirty="0"/>
              <a:t> </a:t>
            </a:r>
            <a:r>
              <a:rPr lang="en-US" baseline="0" dirty="0" err="1"/>
              <a:t>hộp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tương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78B41-365D-42D2-8D31-864F1E83FB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3678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Hướng</a:t>
            </a:r>
            <a:r>
              <a:rPr lang="en-US" baseline="0" dirty="0"/>
              <a:t> </a:t>
            </a:r>
            <a:r>
              <a:rPr lang="en-US" baseline="0" dirty="0" err="1"/>
              <a:t>dẫn</a:t>
            </a:r>
            <a:r>
              <a:rPr lang="en-US" baseline="0" dirty="0"/>
              <a:t>: GV click </a:t>
            </a:r>
            <a:r>
              <a:rPr lang="en-US" baseline="0" dirty="0" err="1"/>
              <a:t>vào</a:t>
            </a:r>
            <a:r>
              <a:rPr lang="en-US" baseline="0" dirty="0"/>
              <a:t> </a:t>
            </a:r>
            <a:r>
              <a:rPr lang="en-US" baseline="0" dirty="0" err="1"/>
              <a:t>các</a:t>
            </a:r>
            <a:r>
              <a:rPr lang="en-US" baseline="0" dirty="0"/>
              <a:t> </a:t>
            </a:r>
            <a:r>
              <a:rPr lang="en-US" baseline="0" dirty="0" err="1"/>
              <a:t>hộp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tương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78B41-365D-42D2-8D31-864F1E83FBF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6058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0832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9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91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5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98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74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17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4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3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4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63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92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04678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09211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15670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92561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98388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4750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7593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0613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28068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17818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7706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877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78052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6.jp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hyperlink" Target="https://hoc10.vn/doc-sach/toan-3-tap-1/1/132/28/" TargetMode="External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18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hyperlink" Target="https://hoc10.vn/doc-sach/toan-3-tap-1/1/132/28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slideLayout" Target="../slideLayouts/slideLayout2.xml"/><Relationship Id="rId7" Type="http://schemas.openxmlformats.org/officeDocument/2006/relationships/chart" Target="../charts/char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hyperlink" Target="https://hoc10.vn/doc-sach/toan-3-tap-1/1/132/28/" TargetMode="External"/><Relationship Id="rId11" Type="http://schemas.openxmlformats.org/officeDocument/2006/relationships/image" Target="../media/image31.png"/><Relationship Id="rId5" Type="http://schemas.openxmlformats.org/officeDocument/2006/relationships/image" Target="../media/image16.jpg"/><Relationship Id="rId10" Type="http://schemas.openxmlformats.org/officeDocument/2006/relationships/slide" Target="slide16.xml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2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3-tap-1/1/132/28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hyperlink" Target="https://hoc10.vn/doc-sach/toan-3-tap-1/1/132/28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hoc10.vn/doc-sach/toan-3-tap-1/1/132/28/" TargetMode="Externa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hoc10.vn/doc-sach/toan-3-tap-1/1/132/28/" TargetMode="Externa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3-tap-1/1/132/28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9.png"/><Relationship Id="rId5" Type="http://schemas.openxmlformats.org/officeDocument/2006/relationships/hyperlink" Target="https://www.facebook.com/groups/hoc10donghanhcunggiaovientieuhoc" TargetMode="Externa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12" Type="http://schemas.openxmlformats.org/officeDocument/2006/relationships/image" Target="../media/image11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4" Type="http://schemas.openxmlformats.org/officeDocument/2006/relationships/audio" Target="../media/audio2.wav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10.png"/><Relationship Id="rId4" Type="http://schemas.openxmlformats.org/officeDocument/2006/relationships/audio" Target="../media/audio1.wav"/><Relationship Id="rId9" Type="http://schemas.openxmlformats.org/officeDocument/2006/relationships/image" Target="../media/image5.png"/><Relationship Id="rId1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4" Type="http://schemas.openxmlformats.org/officeDocument/2006/relationships/audio" Target="../media/audio2.wav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5.png"/><Relationship Id="rId12" Type="http://schemas.openxmlformats.org/officeDocument/2006/relationships/image" Target="../media/image13.png"/><Relationship Id="rId1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audio" Target="../media/audio2.wav"/><Relationship Id="rId9" Type="http://schemas.openxmlformats.org/officeDocument/2006/relationships/image" Target="../media/image9.png"/><Relationship Id="rId1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3-tap-1/1/132/28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6.jp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hyperlink" Target="https://hoc10.vn/doc-sach/toan-3-tap-1/1/132/28/" TargetMode="External"/><Relationship Id="rId4" Type="http://schemas.openxmlformats.org/officeDocument/2006/relationships/image" Target="../media/image18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FD71C9-E11C-1516-4D8D-3AFE2CD15D99}"/>
              </a:ext>
            </a:extLst>
          </p:cNvPr>
          <p:cNvSpPr txBox="1"/>
          <p:nvPr/>
        </p:nvSpPr>
        <p:spPr>
          <a:xfrm>
            <a:off x="9510944" y="0"/>
            <a:ext cx="268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TOÁN 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49AAE4-AAE8-4F14-B963-C4BD00694A92}"/>
              </a:ext>
            </a:extLst>
          </p:cNvPr>
          <p:cNvSpPr/>
          <p:nvPr/>
        </p:nvSpPr>
        <p:spPr>
          <a:xfrm>
            <a:off x="10603076" y="589132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9" name="Google Shape;54;p1">
            <a:extLst>
              <a:ext uri="{FF2B5EF4-FFF2-40B4-BE49-F238E27FC236}">
                <a16:creationId xmlns:a16="http://schemas.microsoft.com/office/drawing/2014/main" id="{D2B0C381-AC83-477C-A42B-612BDE63DE3C}"/>
              </a:ext>
            </a:extLst>
          </p:cNvPr>
          <p:cNvSpPr txBox="1">
            <a:spLocks/>
          </p:cNvSpPr>
          <p:nvPr/>
        </p:nvSpPr>
        <p:spPr>
          <a:xfrm>
            <a:off x="-486011" y="1971578"/>
            <a:ext cx="1323578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  <a:buSzPts val="990"/>
              <a:buFont typeface="Arial"/>
              <a:buNone/>
            </a:pPr>
            <a:r>
              <a:rPr lang="en-US" sz="60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6000" b="1" dirty="0">
                <a:solidFill>
                  <a:srgbClr val="002060"/>
                </a:solidFill>
                <a:latin typeface="UTM Avo" panose="02040603050506020204" pitchFamily="18" charset="0"/>
              </a:rPr>
              <a:t> 5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12: 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Bảng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nhân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 9 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–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6C081FB-6FB2-D2E8-B66A-3AF45E7A66F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578" t="60486" r="12457" b="96"/>
          <a:stretch/>
        </p:blipFill>
        <p:spPr>
          <a:xfrm>
            <a:off x="1325365" y="1705509"/>
            <a:ext cx="9584128" cy="3030878"/>
          </a:xfrm>
          <a:prstGeom prst="rect">
            <a:avLst/>
          </a:prstGeom>
        </p:spPr>
      </p:pic>
      <p:sp>
        <p:nvSpPr>
          <p:cNvPr id="3" name="Hộp Văn bản 11">
            <a:extLst>
              <a:ext uri="{FF2B5EF4-FFF2-40B4-BE49-F238E27FC236}">
                <a16:creationId xmlns:a16="http://schemas.microsoft.com/office/drawing/2014/main" id="{E7437E1F-19FF-A416-E3B5-E6F5A9260FF2}"/>
              </a:ext>
            </a:extLst>
          </p:cNvPr>
          <p:cNvSpPr txBox="1"/>
          <p:nvPr/>
        </p:nvSpPr>
        <p:spPr>
          <a:xfrm>
            <a:off x="1702402" y="894321"/>
            <a:ext cx="9455951" cy="654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800" b="1" dirty="0">
                <a:latin typeface="UTM Avo" panose="02040603050506020204" pitchFamily="18" charset="0"/>
                <a:ea typeface="Calibri" panose="020F0502020204030204" pitchFamily="34" charset="0"/>
              </a:rPr>
              <a:t>Nêu phép nhân thích hợp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ình chữ nhật: Góc Tròn 147">
                <a:extLst>
                  <a:ext uri="{FF2B5EF4-FFF2-40B4-BE49-F238E27FC236}">
                    <a16:creationId xmlns:a16="http://schemas.microsoft.com/office/drawing/2014/main" id="{6E9BC670-66C1-53B7-CB50-9B8DA555CFA3}"/>
                  </a:ext>
                </a:extLst>
              </p:cNvPr>
              <p:cNvSpPr/>
              <p:nvPr/>
            </p:nvSpPr>
            <p:spPr>
              <a:xfrm>
                <a:off x="4597212" y="4071054"/>
                <a:ext cx="399626" cy="42587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m:t>9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7" name="Hình chữ nhật: Góc Tròn 147">
                <a:extLst>
                  <a:ext uri="{FF2B5EF4-FFF2-40B4-BE49-F238E27FC236}">
                    <a16:creationId xmlns:a16="http://schemas.microsoft.com/office/drawing/2014/main" id="{6E9BC670-66C1-53B7-CB50-9B8DA555CF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212" y="4071054"/>
                <a:ext cx="399626" cy="42587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ình chữ nhật: Góc Tròn 147">
                <a:extLst>
                  <a:ext uri="{FF2B5EF4-FFF2-40B4-BE49-F238E27FC236}">
                    <a16:creationId xmlns:a16="http://schemas.microsoft.com/office/drawing/2014/main" id="{7947DF69-7083-A451-65C8-F00BC15E4C40}"/>
                  </a:ext>
                </a:extLst>
              </p:cNvPr>
              <p:cNvSpPr/>
              <p:nvPr/>
            </p:nvSpPr>
            <p:spPr>
              <a:xfrm>
                <a:off x="5451922" y="4046924"/>
                <a:ext cx="236643" cy="425872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9" name="Hình chữ nhật: Góc Tròn 147">
                <a:extLst>
                  <a:ext uri="{FF2B5EF4-FFF2-40B4-BE49-F238E27FC236}">
                    <a16:creationId xmlns:a16="http://schemas.microsoft.com/office/drawing/2014/main" id="{7947DF69-7083-A451-65C8-F00BC15E4C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922" y="4046924"/>
                <a:ext cx="236643" cy="425872"/>
              </a:xfrm>
              <a:prstGeom prst="roundRect">
                <a:avLst>
                  <a:gd name="adj" fmla="val 50000"/>
                </a:avLst>
              </a:prstGeom>
              <a:blipFill>
                <a:blip r:embed="rId6"/>
                <a:stretch>
                  <a:fillRect l="-128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ình chữ nhật: Góc Tròn 147">
                <a:extLst>
                  <a:ext uri="{FF2B5EF4-FFF2-40B4-BE49-F238E27FC236}">
                    <a16:creationId xmlns:a16="http://schemas.microsoft.com/office/drawing/2014/main" id="{037664D4-6A31-3945-B0A4-6184A4D71B96}"/>
                  </a:ext>
                </a:extLst>
              </p:cNvPr>
              <p:cNvSpPr/>
              <p:nvPr/>
            </p:nvSpPr>
            <p:spPr>
              <a:xfrm>
                <a:off x="6138146" y="4071054"/>
                <a:ext cx="399626" cy="42587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8" name="Hình chữ nhật: Góc Tròn 147">
                <a:extLst>
                  <a:ext uri="{FF2B5EF4-FFF2-40B4-BE49-F238E27FC236}">
                    <a16:creationId xmlns:a16="http://schemas.microsoft.com/office/drawing/2014/main" id="{037664D4-6A31-3945-B0A4-6184A4D71B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8146" y="4071054"/>
                <a:ext cx="399626" cy="425872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ình chữ nhật: Góc Tròn 147">
                <a:extLst>
                  <a:ext uri="{FF2B5EF4-FFF2-40B4-BE49-F238E27FC236}">
                    <a16:creationId xmlns:a16="http://schemas.microsoft.com/office/drawing/2014/main" id="{F8D63CD0-0F32-D8F1-BE46-D96E52816D34}"/>
                  </a:ext>
                </a:extLst>
              </p:cNvPr>
              <p:cNvSpPr/>
              <p:nvPr/>
            </p:nvSpPr>
            <p:spPr>
              <a:xfrm>
                <a:off x="7228229" y="4079520"/>
                <a:ext cx="399626" cy="42587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m:t>27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6" name="Hình chữ nhật: Góc Tròn 147">
                <a:extLst>
                  <a:ext uri="{FF2B5EF4-FFF2-40B4-BE49-F238E27FC236}">
                    <a16:creationId xmlns:a16="http://schemas.microsoft.com/office/drawing/2014/main" id="{F8D63CD0-0F32-D8F1-BE46-D96E52816D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8229" y="4079520"/>
                <a:ext cx="399626" cy="425872"/>
              </a:xfrm>
              <a:prstGeom prst="roundRect">
                <a:avLst/>
              </a:prstGeom>
              <a:blipFill>
                <a:blip r:embed="rId8"/>
                <a:stretch>
                  <a:fillRect l="-923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Bong bóng Ý nghĩ: Hình đám mây 7">
            <a:extLst>
              <a:ext uri="{FF2B5EF4-FFF2-40B4-BE49-F238E27FC236}">
                <a16:creationId xmlns:a16="http://schemas.microsoft.com/office/drawing/2014/main" id="{505D0189-A773-5140-D2EF-8BA69F182E97}"/>
              </a:ext>
            </a:extLst>
          </p:cNvPr>
          <p:cNvSpPr/>
          <p:nvPr/>
        </p:nvSpPr>
        <p:spPr>
          <a:xfrm>
            <a:off x="7076387" y="4629752"/>
            <a:ext cx="4637558" cy="1857676"/>
          </a:xfrm>
          <a:prstGeom prst="cloudCallout">
            <a:avLst>
              <a:gd name="adj1" fmla="val -62754"/>
              <a:gd name="adj2" fmla="val 4290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dirty="0">
                <a:solidFill>
                  <a:srgbClr val="00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Nếu có 5 đàn cá như thế thì có tất cả bao nhiêu con cá?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54">
                <a:extLst>
                  <a:ext uri="{FF2B5EF4-FFF2-40B4-BE49-F238E27FC236}">
                    <a16:creationId xmlns:a16="http://schemas.microsoft.com/office/drawing/2014/main" id="{E59003BC-7E13-74EE-DFC8-598CADEF59F7}"/>
                  </a:ext>
                </a:extLst>
              </p:cNvPr>
              <p:cNvSpPr txBox="1"/>
              <p:nvPr/>
            </p:nvSpPr>
            <p:spPr>
              <a:xfrm>
                <a:off x="1492065" y="5398338"/>
                <a:ext cx="203421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b="0" i="0" smtClean="0">
                          <a:latin typeface="UTM Avo" panose="02040603050506020204" pitchFamily="18" charset="0"/>
                          <a:ea typeface="Cambria Math" panose="02040503050406030204" pitchFamily="18" charset="0"/>
                        </a:rPr>
                        <m:t>9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UTM Avo" panose="0204060305050602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UTM Avo" panose="02040603050506020204" pitchFamily="18" charset="0"/>
                          <a:ea typeface="Cambria Math" panose="02040503050406030204" pitchFamily="18" charset="0"/>
                        </a:rPr>
                        <m:t>45</m:t>
                      </m:r>
                    </m:oMath>
                  </m:oMathPara>
                </a14:m>
                <a:endParaRPr lang="en-US" sz="32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7" name="Hộp Văn bản 54">
                <a:extLst>
                  <a:ext uri="{FF2B5EF4-FFF2-40B4-BE49-F238E27FC236}">
                    <a16:creationId xmlns:a16="http://schemas.microsoft.com/office/drawing/2014/main" id="{E59003BC-7E13-74EE-DFC8-598CADEF59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065" y="5398338"/>
                <a:ext cx="2034210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Mũi tên: Phải 9">
            <a:extLst>
              <a:ext uri="{FF2B5EF4-FFF2-40B4-BE49-F238E27FC236}">
                <a16:creationId xmlns:a16="http://schemas.microsoft.com/office/drawing/2014/main" id="{D67B524C-511A-11C2-CE99-302A297D4E07}"/>
              </a:ext>
            </a:extLst>
          </p:cNvPr>
          <p:cNvSpPr/>
          <p:nvPr/>
        </p:nvSpPr>
        <p:spPr>
          <a:xfrm flipH="1">
            <a:off x="5428648" y="5380552"/>
            <a:ext cx="708260" cy="489611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UTM Avo" panose="02040603050506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54">
                <a:extLst>
                  <a:ext uri="{FF2B5EF4-FFF2-40B4-BE49-F238E27FC236}">
                    <a16:creationId xmlns:a16="http://schemas.microsoft.com/office/drawing/2014/main" id="{CA240AF0-8D74-5476-4521-592717624B9B}"/>
                  </a:ext>
                </a:extLst>
              </p:cNvPr>
              <p:cNvSpPr txBox="1"/>
              <p:nvPr/>
            </p:nvSpPr>
            <p:spPr>
              <a:xfrm>
                <a:off x="3577630" y="5411795"/>
                <a:ext cx="163025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0" smtClean="0">
                          <a:latin typeface="UTM Avo" panose="0204060305050602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vi-VN" sz="2800">
                          <a:latin typeface="UTM Avo" panose="02040603050506020204" pitchFamily="18" charset="0"/>
                          <a:ea typeface="Cambria Math" panose="02040503050406030204" pitchFamily="18" charset="0"/>
                        </a:rPr>
                        <m:t>con</m:t>
                      </m:r>
                      <m:r>
                        <m:rPr>
                          <m:nor/>
                        </m:rPr>
                        <a:rPr lang="vi-VN" sz="2800">
                          <a:latin typeface="UTM Avo" panose="0204060305050602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2800">
                          <a:latin typeface="UTM Avo" panose="02040603050506020204" pitchFamily="18" charset="0"/>
                          <a:ea typeface="Cambria Math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2800">
                          <a:latin typeface="UTM Avo" panose="02040603050506020204" pitchFamily="18" charset="0"/>
                          <a:ea typeface="Cambria Math" panose="02040503050406030204" pitchFamily="18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UTM Avo" panose="0204060305050602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1" name="Hộp Văn bản 54">
                <a:extLst>
                  <a:ext uri="{FF2B5EF4-FFF2-40B4-BE49-F238E27FC236}">
                    <a16:creationId xmlns:a16="http://schemas.microsoft.com/office/drawing/2014/main" id="{CA240AF0-8D74-5476-4521-592717624B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7630" y="5411795"/>
                <a:ext cx="1630254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: Rounded Corners 11">
            <a:hlinkClick r:id="rId11"/>
            <a:extLst>
              <a:ext uri="{FF2B5EF4-FFF2-40B4-BE49-F238E27FC236}">
                <a16:creationId xmlns:a16="http://schemas.microsoft.com/office/drawing/2014/main" id="{426BEECB-0B9E-2B67-5BF6-00A32BF4BEF0}"/>
              </a:ext>
            </a:extLst>
          </p:cNvPr>
          <p:cNvSpPr/>
          <p:nvPr/>
        </p:nvSpPr>
        <p:spPr>
          <a:xfrm>
            <a:off x="637847" y="983685"/>
            <a:ext cx="902195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6517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9" grpId="0" animBg="1"/>
      <p:bldP spid="8" grpId="0" animBg="1"/>
      <p:bldP spid="16" grpId="0" animBg="1"/>
      <p:bldP spid="6" grpId="0" animBg="1"/>
      <p:bldP spid="7" grpId="0"/>
      <p:bldP spid="10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11">
            <a:extLst>
              <a:ext uri="{FF2B5EF4-FFF2-40B4-BE49-F238E27FC236}">
                <a16:creationId xmlns:a16="http://schemas.microsoft.com/office/drawing/2014/main" id="{E7437E1F-19FF-A416-E3B5-E6F5A9260FF2}"/>
              </a:ext>
            </a:extLst>
          </p:cNvPr>
          <p:cNvSpPr txBox="1"/>
          <p:nvPr/>
        </p:nvSpPr>
        <p:spPr>
          <a:xfrm>
            <a:off x="1702403" y="894321"/>
            <a:ext cx="9385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latin typeface="UTM Avo" panose="02040603050506020204" pitchFamily="18" charset="0"/>
                <a:ea typeface="Calibri" panose="020F0502020204030204" pitchFamily="34" charset="0"/>
              </a:rPr>
              <a:t>Quay vòng tròn để kim chọn một số bất kì. Thực hiện phép nhân 9 với số đó rồi nêu kết quả.</a:t>
            </a:r>
          </a:p>
        </p:txBody>
      </p:sp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771A3BA9-AA62-DC8D-7F0E-B7269C85CFC3}"/>
              </a:ext>
            </a:extLst>
          </p:cNvPr>
          <p:cNvSpPr/>
          <p:nvPr/>
        </p:nvSpPr>
        <p:spPr>
          <a:xfrm>
            <a:off x="637847" y="983685"/>
            <a:ext cx="902195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4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886BD83-45BF-61FB-2704-04713949D6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2403" y="1848428"/>
            <a:ext cx="8056346" cy="3610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19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11">
            <a:extLst>
              <a:ext uri="{FF2B5EF4-FFF2-40B4-BE49-F238E27FC236}">
                <a16:creationId xmlns:a16="http://schemas.microsoft.com/office/drawing/2014/main" id="{E7437E1F-19FF-A416-E3B5-E6F5A9260FF2}"/>
              </a:ext>
            </a:extLst>
          </p:cNvPr>
          <p:cNvSpPr txBox="1"/>
          <p:nvPr/>
        </p:nvSpPr>
        <p:spPr>
          <a:xfrm>
            <a:off x="1702403" y="894321"/>
            <a:ext cx="9385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latin typeface="UTM Avo" panose="02040603050506020204" pitchFamily="18" charset="0"/>
                <a:ea typeface="Calibri" panose="020F0502020204030204" pitchFamily="34" charset="0"/>
              </a:rPr>
              <a:t>Quay vòng tròn để kim chọn một số bất kì. Thực hiện phép nhân 9 với số đó rồi nêu kết quả.</a:t>
            </a:r>
          </a:p>
        </p:txBody>
      </p:sp>
      <p:sp>
        <p:nvSpPr>
          <p:cNvPr id="2" name="Rectangle: Rounded Corners 1">
            <a:hlinkClick r:id="rId6"/>
            <a:extLst>
              <a:ext uri="{FF2B5EF4-FFF2-40B4-BE49-F238E27FC236}">
                <a16:creationId xmlns:a16="http://schemas.microsoft.com/office/drawing/2014/main" id="{771A3BA9-AA62-DC8D-7F0E-B7269C85CFC3}"/>
              </a:ext>
            </a:extLst>
          </p:cNvPr>
          <p:cNvSpPr/>
          <p:nvPr/>
        </p:nvSpPr>
        <p:spPr>
          <a:xfrm>
            <a:off x="637847" y="983685"/>
            <a:ext cx="902195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4</a:t>
            </a:r>
          </a:p>
        </p:txBody>
      </p:sp>
      <p:graphicFrame>
        <p:nvGraphicFramePr>
          <p:cNvPr id="33" name="Biểu đồ 6">
            <a:extLst>
              <a:ext uri="{FF2B5EF4-FFF2-40B4-BE49-F238E27FC236}">
                <a16:creationId xmlns:a16="http://schemas.microsoft.com/office/drawing/2014/main" id="{4356CA2D-6D0E-50EA-4AC9-F481846493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1263362"/>
              </p:ext>
            </p:extLst>
          </p:nvPr>
        </p:nvGraphicFramePr>
        <p:xfrm>
          <a:off x="5227436" y="1920606"/>
          <a:ext cx="5447137" cy="4032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1430D1EE-AF81-1425-6B46-B0A173C09A41}"/>
              </a:ext>
            </a:extLst>
          </p:cNvPr>
          <p:cNvSpPr/>
          <p:nvPr/>
        </p:nvSpPr>
        <p:spPr>
          <a:xfrm rot="16200000">
            <a:off x="9825639" y="345349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5" name="quay dung">
            <a:extLst>
              <a:ext uri="{FF2B5EF4-FFF2-40B4-BE49-F238E27FC236}">
                <a16:creationId xmlns:a16="http://schemas.microsoft.com/office/drawing/2014/main" id="{B730069D-BD98-859D-C9D0-5C0742E6E847}"/>
              </a:ext>
            </a:extLst>
          </p:cNvPr>
          <p:cNvSpPr/>
          <p:nvPr/>
        </p:nvSpPr>
        <p:spPr>
          <a:xfrm>
            <a:off x="2895136" y="4533044"/>
            <a:ext cx="2028009" cy="636814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GB" sz="1800" b="1" kern="1200" dirty="0">
                <a:solidFill>
                  <a:prstClr val="white"/>
                </a:solidFill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lang="vi-VN" sz="1800" b="1" kern="1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7D9DAF2-803D-58A3-7EC7-EFBA863E0472}"/>
              </a:ext>
            </a:extLst>
          </p:cNvPr>
          <p:cNvSpPr/>
          <p:nvPr/>
        </p:nvSpPr>
        <p:spPr>
          <a:xfrm>
            <a:off x="1884015" y="2778932"/>
            <a:ext cx="3971473" cy="1454244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>
              <a:buClrTx/>
              <a:defRPr/>
            </a:pPr>
            <a:r>
              <a:rPr lang="en-US" sz="4500" b="1" kern="120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VÒNG QUAY </a:t>
            </a:r>
          </a:p>
          <a:p>
            <a:pPr algn="ctr" defTabSz="685800">
              <a:buClrTx/>
              <a:defRPr/>
            </a:pPr>
            <a:r>
              <a:rPr lang="en-US" sz="4500" b="1" kern="120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UTM Avo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92D016D7-C5C5-E834-6612-FF6421F0B7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109" y="2064391"/>
            <a:ext cx="535781" cy="89296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7802312-D4DF-87E7-9D66-7DC21FBA5D3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881" y="3503519"/>
            <a:ext cx="1015661" cy="866298"/>
          </a:xfrm>
          <a:prstGeom prst="rect">
            <a:avLst/>
          </a:prstGeom>
        </p:spPr>
      </p:pic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2506DECF-9C77-59DC-A91F-0C4DAC6490B3}"/>
              </a:ext>
            </a:extLst>
          </p:cNvPr>
          <p:cNvSpPr/>
          <p:nvPr/>
        </p:nvSpPr>
        <p:spPr>
          <a:xfrm rot="16200000">
            <a:off x="9825639" y="345349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81C8F182-6967-4436-A2F4-BD49E28D9CFA}"/>
              </a:ext>
            </a:extLst>
          </p:cNvPr>
          <p:cNvSpPr/>
          <p:nvPr/>
        </p:nvSpPr>
        <p:spPr>
          <a:xfrm rot="16200000">
            <a:off x="9825639" y="345349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Isosceles Triangle 40">
            <a:extLst>
              <a:ext uri="{FF2B5EF4-FFF2-40B4-BE49-F238E27FC236}">
                <a16:creationId xmlns:a16="http://schemas.microsoft.com/office/drawing/2014/main" id="{D4F9F1B6-0915-1938-17D7-A4F969923C07}"/>
              </a:ext>
            </a:extLst>
          </p:cNvPr>
          <p:cNvSpPr/>
          <p:nvPr/>
        </p:nvSpPr>
        <p:spPr>
          <a:xfrm rot="16200000">
            <a:off x="9825639" y="345349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EE9C4733-D07E-8DD0-293B-9FCE15AAD725}"/>
              </a:ext>
            </a:extLst>
          </p:cNvPr>
          <p:cNvSpPr/>
          <p:nvPr/>
        </p:nvSpPr>
        <p:spPr>
          <a:xfrm rot="16200000">
            <a:off x="9825639" y="345349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860679D0-846D-AF81-4F9D-C0862D582AE6}"/>
              </a:ext>
            </a:extLst>
          </p:cNvPr>
          <p:cNvSpPr/>
          <p:nvPr/>
        </p:nvSpPr>
        <p:spPr>
          <a:xfrm rot="16200000">
            <a:off x="9825639" y="345349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A3CD9884-AE48-2D23-B513-FFF533472EE5}"/>
              </a:ext>
            </a:extLst>
          </p:cNvPr>
          <p:cNvSpPr/>
          <p:nvPr/>
        </p:nvSpPr>
        <p:spPr>
          <a:xfrm rot="16200000">
            <a:off x="9825639" y="345349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5" name="Isosceles Triangle 44">
            <a:extLst>
              <a:ext uri="{FF2B5EF4-FFF2-40B4-BE49-F238E27FC236}">
                <a16:creationId xmlns:a16="http://schemas.microsoft.com/office/drawing/2014/main" id="{B516026A-138E-B268-34F1-D42799031EC8}"/>
              </a:ext>
            </a:extLst>
          </p:cNvPr>
          <p:cNvSpPr/>
          <p:nvPr/>
        </p:nvSpPr>
        <p:spPr>
          <a:xfrm rot="16200000">
            <a:off x="9825639" y="345349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6" name="Isosceles Triangle 45">
            <a:extLst>
              <a:ext uri="{FF2B5EF4-FFF2-40B4-BE49-F238E27FC236}">
                <a16:creationId xmlns:a16="http://schemas.microsoft.com/office/drawing/2014/main" id="{135E198E-7BE1-A222-BF5F-8DBF3870D01F}"/>
              </a:ext>
            </a:extLst>
          </p:cNvPr>
          <p:cNvSpPr/>
          <p:nvPr/>
        </p:nvSpPr>
        <p:spPr>
          <a:xfrm rot="16200000">
            <a:off x="9825639" y="345349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0298F748-1846-0BC8-FA16-300AB462D532}"/>
              </a:ext>
            </a:extLst>
          </p:cNvPr>
          <p:cNvSpPr/>
          <p:nvPr/>
        </p:nvSpPr>
        <p:spPr>
          <a:xfrm rot="16200000">
            <a:off x="9825639" y="345349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8" name="Isosceles Triangle 47">
            <a:extLst>
              <a:ext uri="{FF2B5EF4-FFF2-40B4-BE49-F238E27FC236}">
                <a16:creationId xmlns:a16="http://schemas.microsoft.com/office/drawing/2014/main" id="{A7285D0A-AEC8-7F03-03E6-EC015ACCD149}"/>
              </a:ext>
            </a:extLst>
          </p:cNvPr>
          <p:cNvSpPr/>
          <p:nvPr/>
        </p:nvSpPr>
        <p:spPr>
          <a:xfrm rot="16200000">
            <a:off x="9825639" y="345349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9" name="Isosceles Triangle 48">
            <a:extLst>
              <a:ext uri="{FF2B5EF4-FFF2-40B4-BE49-F238E27FC236}">
                <a16:creationId xmlns:a16="http://schemas.microsoft.com/office/drawing/2014/main" id="{427BD67D-E338-B4FA-9901-B0D96EA1CC92}"/>
              </a:ext>
            </a:extLst>
          </p:cNvPr>
          <p:cNvSpPr/>
          <p:nvPr/>
        </p:nvSpPr>
        <p:spPr>
          <a:xfrm rot="16200000">
            <a:off x="9825639" y="345349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0" name="Isosceles Triangle 49">
            <a:extLst>
              <a:ext uri="{FF2B5EF4-FFF2-40B4-BE49-F238E27FC236}">
                <a16:creationId xmlns:a16="http://schemas.microsoft.com/office/drawing/2014/main" id="{EA43439B-8B4B-055D-EE86-F275C68BBF45}"/>
              </a:ext>
            </a:extLst>
          </p:cNvPr>
          <p:cNvSpPr/>
          <p:nvPr/>
        </p:nvSpPr>
        <p:spPr>
          <a:xfrm rot="16200000">
            <a:off x="9825639" y="345349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1" name="Isosceles Triangle 50">
            <a:extLst>
              <a:ext uri="{FF2B5EF4-FFF2-40B4-BE49-F238E27FC236}">
                <a16:creationId xmlns:a16="http://schemas.microsoft.com/office/drawing/2014/main" id="{CB4C57CF-77B8-7FF4-9CD1-5DF0F33E88C9}"/>
              </a:ext>
            </a:extLst>
          </p:cNvPr>
          <p:cNvSpPr/>
          <p:nvPr/>
        </p:nvSpPr>
        <p:spPr>
          <a:xfrm rot="16200000">
            <a:off x="9825639" y="345349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2" name="Isosceles Triangle 51">
            <a:extLst>
              <a:ext uri="{FF2B5EF4-FFF2-40B4-BE49-F238E27FC236}">
                <a16:creationId xmlns:a16="http://schemas.microsoft.com/office/drawing/2014/main" id="{938B67CF-59E3-1D99-C4E2-228FF068FAF9}"/>
              </a:ext>
            </a:extLst>
          </p:cNvPr>
          <p:cNvSpPr/>
          <p:nvPr/>
        </p:nvSpPr>
        <p:spPr>
          <a:xfrm rot="16200000">
            <a:off x="9825639" y="345349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3" name="Isosceles Triangle 52">
            <a:extLst>
              <a:ext uri="{FF2B5EF4-FFF2-40B4-BE49-F238E27FC236}">
                <a16:creationId xmlns:a16="http://schemas.microsoft.com/office/drawing/2014/main" id="{16EC6451-C007-F0B8-82B4-0D3FF50583CB}"/>
              </a:ext>
            </a:extLst>
          </p:cNvPr>
          <p:cNvSpPr/>
          <p:nvPr/>
        </p:nvSpPr>
        <p:spPr>
          <a:xfrm rot="16200000">
            <a:off x="9825639" y="345349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B35C6468-4EF0-E890-D049-7C0CC0DD0624}"/>
              </a:ext>
            </a:extLst>
          </p:cNvPr>
          <p:cNvSpPr/>
          <p:nvPr/>
        </p:nvSpPr>
        <p:spPr>
          <a:xfrm rot="16200000">
            <a:off x="9825639" y="345349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547CE19C-2073-024E-7C51-2B0FA994120D}"/>
              </a:ext>
            </a:extLst>
          </p:cNvPr>
          <p:cNvSpPr/>
          <p:nvPr/>
        </p:nvSpPr>
        <p:spPr>
          <a:xfrm rot="16200000">
            <a:off x="9825639" y="345349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6" name="Isosceles Triangle 55">
            <a:extLst>
              <a:ext uri="{FF2B5EF4-FFF2-40B4-BE49-F238E27FC236}">
                <a16:creationId xmlns:a16="http://schemas.microsoft.com/office/drawing/2014/main" id="{7801D4AF-E01A-E720-DFDB-4F5995E949CD}"/>
              </a:ext>
            </a:extLst>
          </p:cNvPr>
          <p:cNvSpPr/>
          <p:nvPr/>
        </p:nvSpPr>
        <p:spPr>
          <a:xfrm rot="16200000">
            <a:off x="9825639" y="345349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7" name="Isosceles Triangle 56">
            <a:extLst>
              <a:ext uri="{FF2B5EF4-FFF2-40B4-BE49-F238E27FC236}">
                <a16:creationId xmlns:a16="http://schemas.microsoft.com/office/drawing/2014/main" id="{2498A5BE-8AD0-461A-A3DB-7007364FDD83}"/>
              </a:ext>
            </a:extLst>
          </p:cNvPr>
          <p:cNvSpPr/>
          <p:nvPr/>
        </p:nvSpPr>
        <p:spPr>
          <a:xfrm rot="16200000">
            <a:off x="9825639" y="345349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8" name="Isosceles Triangle 57">
            <a:extLst>
              <a:ext uri="{FF2B5EF4-FFF2-40B4-BE49-F238E27FC236}">
                <a16:creationId xmlns:a16="http://schemas.microsoft.com/office/drawing/2014/main" id="{FE0FD9D9-B479-31C5-3A6E-C4B07724A42E}"/>
              </a:ext>
            </a:extLst>
          </p:cNvPr>
          <p:cNvSpPr/>
          <p:nvPr/>
        </p:nvSpPr>
        <p:spPr>
          <a:xfrm rot="16200000">
            <a:off x="9825639" y="3453495"/>
            <a:ext cx="454287" cy="990053"/>
          </a:xfrm>
          <a:prstGeom prst="triangl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9" name="Heart 58">
            <a:hlinkClick r:id="rId10" action="ppaction://hlinksldjump"/>
            <a:extLst>
              <a:ext uri="{FF2B5EF4-FFF2-40B4-BE49-F238E27FC236}">
                <a16:creationId xmlns:a16="http://schemas.microsoft.com/office/drawing/2014/main" id="{BCEA7483-8BA7-3253-2E53-ECE75107982F}"/>
              </a:ext>
            </a:extLst>
          </p:cNvPr>
          <p:cNvSpPr/>
          <p:nvPr/>
        </p:nvSpPr>
        <p:spPr>
          <a:xfrm rot="5400000">
            <a:off x="10208952" y="3645347"/>
            <a:ext cx="587829" cy="587828"/>
          </a:xfrm>
          <a:prstGeom prst="heart">
            <a:avLst/>
          </a:prstGeom>
          <a:solidFill>
            <a:srgbClr val="FFFF00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vi-VN" sz="1350" kern="120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4" name="y2mate.com - Nhạc các vòng quay của Chiếc nón kì diệu 2001 2006 2010">
            <a:hlinkClick r:id="" action="ppaction://media"/>
            <a:extLst>
              <a:ext uri="{FF2B5EF4-FFF2-40B4-BE49-F238E27FC236}">
                <a16:creationId xmlns:a16="http://schemas.microsoft.com/office/drawing/2014/main" id="{F5AF2753-D9CB-B9E6-8C0B-A6ED84B2AC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341885" y="6788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01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61111E-6 5.55112E-17 L -3.61111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053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Graphic spid="33" grpId="0">
        <p:bldAsOne/>
      </p:bldGraphic>
      <p:bldGraphic spid="33" grpId="1">
        <p:bldAsOne/>
      </p:bldGraphic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7863368-6F4A-0A93-C6E1-639E92E7D257}"/>
              </a:ext>
            </a:extLst>
          </p:cNvPr>
          <p:cNvGrpSpPr/>
          <p:nvPr/>
        </p:nvGrpSpPr>
        <p:grpSpPr>
          <a:xfrm>
            <a:off x="4727728" y="2649530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04E9C586-E5A6-8154-7DB8-20B06F2714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9BE56F2-3790-5FA1-70AF-E7A36DE33252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ộp Văn bản 28">
            <a:extLst>
              <a:ext uri="{FF2B5EF4-FFF2-40B4-BE49-F238E27FC236}">
                <a16:creationId xmlns:a16="http://schemas.microsoft.com/office/drawing/2014/main" id="{9C870427-8D4C-D91A-87E5-3BE7E8487BBD}"/>
              </a:ext>
            </a:extLst>
          </p:cNvPr>
          <p:cNvSpPr txBox="1"/>
          <p:nvPr/>
        </p:nvSpPr>
        <p:spPr>
          <a:xfrm>
            <a:off x="1654832" y="871980"/>
            <a:ext cx="97186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</a:rPr>
              <a:t>Mỗi chiếc bánh ngọt được trang trí bởi 9 quả dâu tây. Hỏi để trang trí 10 chiếc bánh như vậy thì cần bao nhiêu quả dâu tây?</a:t>
            </a:r>
          </a:p>
        </p:txBody>
      </p:sp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CFFBEC2F-755E-4AFF-E925-3D4C41F20E3B}"/>
              </a:ext>
            </a:extLst>
          </p:cNvPr>
          <p:cNvSpPr/>
          <p:nvPr/>
        </p:nvSpPr>
        <p:spPr>
          <a:xfrm>
            <a:off x="637847" y="983685"/>
            <a:ext cx="902195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5</a:t>
            </a: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55096ACB-5650-7EEB-D631-55896C45CA7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897195" y="1875439"/>
            <a:ext cx="4219851" cy="391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57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89">
                <a:extLst>
                  <a:ext uri="{FF2B5EF4-FFF2-40B4-BE49-F238E27FC236}">
                    <a16:creationId xmlns:a16="http://schemas.microsoft.com/office/drawing/2014/main" id="{7A9B01FB-878C-E595-1B58-192C4CD4310F}"/>
                  </a:ext>
                </a:extLst>
              </p:cNvPr>
              <p:cNvSpPr txBox="1"/>
              <p:nvPr/>
            </p:nvSpPr>
            <p:spPr>
              <a:xfrm>
                <a:off x="6747311" y="1982260"/>
                <a:ext cx="4543123" cy="24350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10 chiếc bánh ngọt cần số quả dâu tây là:</a:t>
                </a: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9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nl-NL" sz="24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nl-NL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10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nl-NL" sz="24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nl-NL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90 (quả)</a:t>
                </a:r>
              </a:p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24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Đáp số: 90 quả dâu tây.</a:t>
                </a:r>
              </a:p>
            </p:txBody>
          </p:sp>
        </mc:Choice>
        <mc:Fallback xmlns="">
          <p:sp>
            <p:nvSpPr>
              <p:cNvPr id="5" name="Hộp Văn bản 89">
                <a:extLst>
                  <a:ext uri="{FF2B5EF4-FFF2-40B4-BE49-F238E27FC236}">
                    <a16:creationId xmlns:a16="http://schemas.microsoft.com/office/drawing/2014/main" id="{7A9B01FB-878C-E595-1B58-192C4CD431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7311" y="1982260"/>
                <a:ext cx="4543123" cy="2435026"/>
              </a:xfrm>
              <a:prstGeom prst="rect">
                <a:avLst/>
              </a:prstGeom>
              <a:blipFill>
                <a:blip r:embed="rId4"/>
                <a:stretch>
                  <a:fillRect b="-4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Hình Bầu dục 7">
            <a:extLst>
              <a:ext uri="{FF2B5EF4-FFF2-40B4-BE49-F238E27FC236}">
                <a16:creationId xmlns:a16="http://schemas.microsoft.com/office/drawing/2014/main" id="{4572DD0E-AA19-D575-45B5-784A176181F0}"/>
              </a:ext>
            </a:extLst>
          </p:cNvPr>
          <p:cNvSpPr/>
          <p:nvPr/>
        </p:nvSpPr>
        <p:spPr>
          <a:xfrm>
            <a:off x="7849603" y="1040793"/>
            <a:ext cx="2185988" cy="865921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UTM Avo" panose="02040603050506020204" pitchFamily="18" charset="0"/>
              </a:rPr>
              <a:t>Bài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giải</a:t>
            </a:r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8" name="Hình Bầu dục 115">
            <a:extLst>
              <a:ext uri="{FF2B5EF4-FFF2-40B4-BE49-F238E27FC236}">
                <a16:creationId xmlns:a16="http://schemas.microsoft.com/office/drawing/2014/main" id="{AE103624-1CB1-F6CA-8610-82D0FBF7AC9F}"/>
              </a:ext>
            </a:extLst>
          </p:cNvPr>
          <p:cNvSpPr/>
          <p:nvPr/>
        </p:nvSpPr>
        <p:spPr>
          <a:xfrm>
            <a:off x="2278356" y="1031169"/>
            <a:ext cx="2185988" cy="865921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UTM Avo" panose="02040603050506020204" pitchFamily="18" charset="0"/>
              </a:rPr>
              <a:t>Tóm</a:t>
            </a:r>
            <a:r>
              <a:rPr lang="en-US" sz="2400" b="1" dirty="0"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</a:rPr>
              <a:t>tắt</a:t>
            </a:r>
            <a:endParaRPr lang="en-US" sz="2400" b="1" dirty="0">
              <a:latin typeface="UTM Avo" panose="02040603050506020204" pitchFamily="18" charset="0"/>
            </a:endParaRPr>
          </a:p>
        </p:txBody>
      </p:sp>
      <p:sp>
        <p:nvSpPr>
          <p:cNvPr id="9" name="Hộp Văn bản 118">
            <a:extLst>
              <a:ext uri="{FF2B5EF4-FFF2-40B4-BE49-F238E27FC236}">
                <a16:creationId xmlns:a16="http://schemas.microsoft.com/office/drawing/2014/main" id="{D032D261-68CD-2394-FD7F-A5C27BBE264F}"/>
              </a:ext>
            </a:extLst>
          </p:cNvPr>
          <p:cNvSpPr txBox="1"/>
          <p:nvPr/>
        </p:nvSpPr>
        <p:spPr>
          <a:xfrm>
            <a:off x="565078" y="2015490"/>
            <a:ext cx="5691883" cy="12500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 chiếc bánh ngọt: 9 quả dâu tây.</a:t>
            </a: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24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 chiếc bánh ngọt</a:t>
            </a:r>
            <a:r>
              <a:rPr lang="nl-NL" sz="240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? dâu tây.</a:t>
            </a:r>
            <a:endParaRPr lang="nl-NL" sz="2400" dirty="0"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0" name="Đường nối Thẳng 13">
            <a:extLst>
              <a:ext uri="{FF2B5EF4-FFF2-40B4-BE49-F238E27FC236}">
                <a16:creationId xmlns:a16="http://schemas.microsoft.com/office/drawing/2014/main" id="{2B923D91-88C8-7BB9-D542-C67CA6C4BC71}"/>
              </a:ext>
            </a:extLst>
          </p:cNvPr>
          <p:cNvCxnSpPr/>
          <p:nvPr/>
        </p:nvCxnSpPr>
        <p:spPr>
          <a:xfrm>
            <a:off x="6517031" y="1456640"/>
            <a:ext cx="0" cy="3081590"/>
          </a:xfrm>
          <a:prstGeom prst="lin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: Rounded Corners 2">
            <a:hlinkClick r:id="rId5"/>
            <a:extLst>
              <a:ext uri="{FF2B5EF4-FFF2-40B4-BE49-F238E27FC236}">
                <a16:creationId xmlns:a16="http://schemas.microsoft.com/office/drawing/2014/main" id="{F551E807-6089-F4F3-C5E6-B8E127556EB5}"/>
              </a:ext>
            </a:extLst>
          </p:cNvPr>
          <p:cNvSpPr/>
          <p:nvPr/>
        </p:nvSpPr>
        <p:spPr>
          <a:xfrm>
            <a:off x="637847" y="983685"/>
            <a:ext cx="902195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61702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ong bóng Ý nghĩ: Hình đám mây 3">
            <a:extLst>
              <a:ext uri="{FF2B5EF4-FFF2-40B4-BE49-F238E27FC236}">
                <a16:creationId xmlns:a16="http://schemas.microsoft.com/office/drawing/2014/main" id="{A0A0B30B-7BCD-C35B-2A8C-2AD4FCAC62F8}"/>
              </a:ext>
            </a:extLst>
          </p:cNvPr>
          <p:cNvSpPr/>
          <p:nvPr/>
        </p:nvSpPr>
        <p:spPr>
          <a:xfrm>
            <a:off x="1990068" y="908449"/>
            <a:ext cx="8357089" cy="1814876"/>
          </a:xfrm>
          <a:prstGeom prst="cloudCallou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>
                <a:latin typeface="UTM Avo" panose="02040603050506020204" pitchFamily="18" charset="0"/>
              </a:rPr>
              <a:t>Kể </a:t>
            </a:r>
            <a:r>
              <a:rPr lang="en-US" sz="2400" dirty="0" err="1">
                <a:latin typeface="UTM Avo" panose="02040603050506020204" pitchFamily="18" charset="0"/>
              </a:rPr>
              <a:t>một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tình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huống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thực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tế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sử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dụng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phép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nhân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trong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bảng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nhân</a:t>
            </a:r>
            <a:r>
              <a:rPr lang="en-US" sz="2400" dirty="0">
                <a:latin typeface="UTM Avo" panose="02040603050506020204" pitchFamily="18" charset="0"/>
              </a:rPr>
              <a:t> 9?</a:t>
            </a:r>
          </a:p>
        </p:txBody>
      </p:sp>
      <p:sp>
        <p:nvSpPr>
          <p:cNvPr id="6" name="Hộp Văn bản 51">
            <a:extLst>
              <a:ext uri="{FF2B5EF4-FFF2-40B4-BE49-F238E27FC236}">
                <a16:creationId xmlns:a16="http://schemas.microsoft.com/office/drawing/2014/main" id="{F71B3EEB-43B8-68F2-480A-CA23FF706E74}"/>
              </a:ext>
            </a:extLst>
          </p:cNvPr>
          <p:cNvSpPr txBox="1"/>
          <p:nvPr/>
        </p:nvSpPr>
        <p:spPr>
          <a:xfrm>
            <a:off x="2021342" y="3185338"/>
            <a:ext cx="8142936" cy="1939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vi-VN" sz="28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 bán trứng có 10 khay trứng vịt, mỗi khay có 9 quả. Hỏi Bác bán trứng có tất cả bao nhiêu quả trứng?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1">
                <a:extLst>
                  <a:ext uri="{FF2B5EF4-FFF2-40B4-BE49-F238E27FC236}">
                    <a16:creationId xmlns:a16="http://schemas.microsoft.com/office/drawing/2014/main" id="{42F77572-B88A-39B0-46D6-2373129A28EB}"/>
                  </a:ext>
                </a:extLst>
              </p:cNvPr>
              <p:cNvSpPr txBox="1"/>
              <p:nvPr/>
            </p:nvSpPr>
            <p:spPr>
              <a:xfrm>
                <a:off x="4719739" y="5280351"/>
                <a:ext cx="295112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latin typeface="UTM Avo" panose="02040603050506020204" pitchFamily="18" charset="0"/>
                      </a:rPr>
                      <m:t>9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m:rPr>
                        <m:nor/>
                      </m:rPr>
                      <a:rPr lang="en-US" sz="2800" b="0" i="0" smtClean="0">
                        <a:latin typeface="UTM Avo" panose="02040603050506020204" pitchFamily="18" charset="0"/>
                        <a:ea typeface="Cambria Math" panose="02040503050406030204" pitchFamily="18" charset="0"/>
                      </a:rPr>
                      <m:t>10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latin typeface="UTM Avo" panose="02040603050506020204" pitchFamily="18" charset="0"/>
                        <a:ea typeface="Cambria Math" panose="02040503050406030204" pitchFamily="18" charset="0"/>
                      </a:rPr>
                      <m:t>90</m:t>
                    </m:r>
                  </m:oMath>
                </a14:m>
                <a:r>
                  <a:rPr lang="en-US" sz="2800" dirty="0">
                    <a:latin typeface="UTM Avo" panose="02040603050506020204" pitchFamily="18" charset="0"/>
                  </a:rPr>
                  <a:t> (</a:t>
                </a:r>
                <a:r>
                  <a:rPr lang="en-US" sz="2800" dirty="0" err="1">
                    <a:latin typeface="UTM Avo" panose="02040603050506020204" pitchFamily="18" charset="0"/>
                  </a:rPr>
                  <a:t>quả</a:t>
                </a:r>
                <a:r>
                  <a:rPr lang="en-US" sz="2800" dirty="0">
                    <a:latin typeface="UTM Avo" panose="020406030505060202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5" name="Hộp Văn bản 1">
                <a:extLst>
                  <a:ext uri="{FF2B5EF4-FFF2-40B4-BE49-F238E27FC236}">
                    <a16:creationId xmlns:a16="http://schemas.microsoft.com/office/drawing/2014/main" id="{42F77572-B88A-39B0-46D6-2373129A28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9739" y="5280351"/>
                <a:ext cx="2951129" cy="430887"/>
              </a:xfrm>
              <a:prstGeom prst="rect">
                <a:avLst/>
              </a:prstGeom>
              <a:blipFill>
                <a:blip r:embed="rId4"/>
                <a:stretch>
                  <a:fillRect t="-26761" r="-6198" b="-47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Mũi tên: Phải 4">
            <a:extLst>
              <a:ext uri="{FF2B5EF4-FFF2-40B4-BE49-F238E27FC236}">
                <a16:creationId xmlns:a16="http://schemas.microsoft.com/office/drawing/2014/main" id="{7DE317F7-4623-1EA3-2D16-35E0142FBF4F}"/>
              </a:ext>
            </a:extLst>
          </p:cNvPr>
          <p:cNvSpPr/>
          <p:nvPr/>
        </p:nvSpPr>
        <p:spPr>
          <a:xfrm>
            <a:off x="3987282" y="5320254"/>
            <a:ext cx="503626" cy="334641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sp>
        <p:nvSpPr>
          <p:cNvPr id="4" name="Rectangle: Rounded Corners 3">
            <a:hlinkClick r:id="rId5"/>
            <a:extLst>
              <a:ext uri="{FF2B5EF4-FFF2-40B4-BE49-F238E27FC236}">
                <a16:creationId xmlns:a16="http://schemas.microsoft.com/office/drawing/2014/main" id="{A5F1B47B-5329-B788-FB73-7EB161255AD5}"/>
              </a:ext>
            </a:extLst>
          </p:cNvPr>
          <p:cNvSpPr/>
          <p:nvPr/>
        </p:nvSpPr>
        <p:spPr>
          <a:xfrm>
            <a:off x="637847" y="983685"/>
            <a:ext cx="902195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 Avo" panose="020406030505060202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5235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5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E197741-746C-42B8-A510-FEA0520DB8CF}"/>
              </a:ext>
            </a:extLst>
          </p:cNvPr>
          <p:cNvSpPr/>
          <p:nvPr/>
        </p:nvSpPr>
        <p:spPr>
          <a:xfrm>
            <a:off x="1338760" y="1764865"/>
            <a:ext cx="9576288" cy="654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Qua bài này, các em biết thêm được điều gì?</a:t>
            </a:r>
          </a:p>
        </p:txBody>
      </p:sp>
    </p:spTree>
    <p:extLst>
      <p:ext uri="{BB962C8B-B14F-4D97-AF65-F5344CB8AC3E}">
        <p14:creationId xmlns:p14="http://schemas.microsoft.com/office/powerpoint/2010/main" val="150920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7596;p55">
            <a:extLst>
              <a:ext uri="{FF2B5EF4-FFF2-40B4-BE49-F238E27FC236}">
                <a16:creationId xmlns:a16="http://schemas.microsoft.com/office/drawing/2014/main" id="{96948CBD-F61C-411E-A754-23274D63BB4E}"/>
              </a:ext>
            </a:extLst>
          </p:cNvPr>
          <p:cNvSpPr txBox="1">
            <a:spLocks/>
          </p:cNvSpPr>
          <p:nvPr/>
        </p:nvSpPr>
        <p:spPr>
          <a:xfrm>
            <a:off x="2440388" y="1310318"/>
            <a:ext cx="704109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HƯỚNG DẪN VỀ NHÀ</a:t>
            </a:r>
          </a:p>
        </p:txBody>
      </p:sp>
      <p:sp>
        <p:nvSpPr>
          <p:cNvPr id="4" name="Google Shape;4503;p54">
            <a:extLst>
              <a:ext uri="{FF2B5EF4-FFF2-40B4-BE49-F238E27FC236}">
                <a16:creationId xmlns:a16="http://schemas.microsoft.com/office/drawing/2014/main" id="{CF483CE6-B9CF-5618-A913-5B1BAD67DF55}"/>
              </a:ext>
            </a:extLst>
          </p:cNvPr>
          <p:cNvSpPr/>
          <p:nvPr/>
        </p:nvSpPr>
        <p:spPr>
          <a:xfrm rot="10800000">
            <a:off x="2542493" y="2257233"/>
            <a:ext cx="1030628" cy="962424"/>
          </a:xfrm>
          <a:custGeom>
            <a:avLst/>
            <a:gdLst/>
            <a:ahLst/>
            <a:cxnLst/>
            <a:rect l="l" t="t" r="r" b="b"/>
            <a:pathLst>
              <a:path w="167174" h="156111" extrusionOk="0">
                <a:moveTo>
                  <a:pt x="80188" y="0"/>
                </a:moveTo>
                <a:lnTo>
                  <a:pt x="78702" y="55"/>
                </a:lnTo>
                <a:lnTo>
                  <a:pt x="77244" y="138"/>
                </a:lnTo>
                <a:lnTo>
                  <a:pt x="75785" y="248"/>
                </a:lnTo>
                <a:lnTo>
                  <a:pt x="74299" y="413"/>
                </a:lnTo>
                <a:lnTo>
                  <a:pt x="72841" y="605"/>
                </a:lnTo>
                <a:lnTo>
                  <a:pt x="71410" y="853"/>
                </a:lnTo>
                <a:lnTo>
                  <a:pt x="69952" y="1128"/>
                </a:lnTo>
                <a:lnTo>
                  <a:pt x="68521" y="1431"/>
                </a:lnTo>
                <a:lnTo>
                  <a:pt x="67090" y="1761"/>
                </a:lnTo>
                <a:lnTo>
                  <a:pt x="65686" y="2146"/>
                </a:lnTo>
                <a:lnTo>
                  <a:pt x="64283" y="2559"/>
                </a:lnTo>
                <a:lnTo>
                  <a:pt x="62879" y="2999"/>
                </a:lnTo>
                <a:lnTo>
                  <a:pt x="61476" y="3495"/>
                </a:lnTo>
                <a:lnTo>
                  <a:pt x="60100" y="3990"/>
                </a:lnTo>
                <a:lnTo>
                  <a:pt x="58724" y="4540"/>
                </a:lnTo>
                <a:lnTo>
                  <a:pt x="57348" y="5118"/>
                </a:lnTo>
                <a:lnTo>
                  <a:pt x="56000" y="5724"/>
                </a:lnTo>
                <a:lnTo>
                  <a:pt x="54651" y="6357"/>
                </a:lnTo>
                <a:lnTo>
                  <a:pt x="53330" y="7017"/>
                </a:lnTo>
                <a:lnTo>
                  <a:pt x="51982" y="7705"/>
                </a:lnTo>
                <a:lnTo>
                  <a:pt x="50689" y="8421"/>
                </a:lnTo>
                <a:lnTo>
                  <a:pt x="49395" y="9164"/>
                </a:lnTo>
                <a:lnTo>
                  <a:pt x="48102" y="9907"/>
                </a:lnTo>
                <a:lnTo>
                  <a:pt x="46809" y="10705"/>
                </a:lnTo>
                <a:lnTo>
                  <a:pt x="45543" y="11530"/>
                </a:lnTo>
                <a:lnTo>
                  <a:pt x="44304" y="12356"/>
                </a:lnTo>
                <a:lnTo>
                  <a:pt x="43066" y="13236"/>
                </a:lnTo>
                <a:lnTo>
                  <a:pt x="41828" y="14117"/>
                </a:lnTo>
                <a:lnTo>
                  <a:pt x="40617" y="15025"/>
                </a:lnTo>
                <a:lnTo>
                  <a:pt x="39434" y="15933"/>
                </a:lnTo>
                <a:lnTo>
                  <a:pt x="38223" y="16896"/>
                </a:lnTo>
                <a:lnTo>
                  <a:pt x="37067" y="17859"/>
                </a:lnTo>
                <a:lnTo>
                  <a:pt x="35911" y="18850"/>
                </a:lnTo>
                <a:lnTo>
                  <a:pt x="34756" y="19841"/>
                </a:lnTo>
                <a:lnTo>
                  <a:pt x="33655" y="20859"/>
                </a:lnTo>
                <a:lnTo>
                  <a:pt x="32527" y="21904"/>
                </a:lnTo>
                <a:lnTo>
                  <a:pt x="31426" y="22950"/>
                </a:lnTo>
                <a:lnTo>
                  <a:pt x="30353" y="23996"/>
                </a:lnTo>
                <a:lnTo>
                  <a:pt x="29307" y="25097"/>
                </a:lnTo>
                <a:lnTo>
                  <a:pt x="28261" y="26170"/>
                </a:lnTo>
                <a:lnTo>
                  <a:pt x="27216" y="27298"/>
                </a:lnTo>
                <a:lnTo>
                  <a:pt x="26197" y="28399"/>
                </a:lnTo>
                <a:lnTo>
                  <a:pt x="25207" y="29527"/>
                </a:lnTo>
                <a:lnTo>
                  <a:pt x="24244" y="30683"/>
                </a:lnTo>
                <a:lnTo>
                  <a:pt x="23280" y="31839"/>
                </a:lnTo>
                <a:lnTo>
                  <a:pt x="22345" y="32994"/>
                </a:lnTo>
                <a:lnTo>
                  <a:pt x="21437" y="34150"/>
                </a:lnTo>
                <a:lnTo>
                  <a:pt x="20529" y="35333"/>
                </a:lnTo>
                <a:lnTo>
                  <a:pt x="19648" y="36517"/>
                </a:lnTo>
                <a:lnTo>
                  <a:pt x="18767" y="37700"/>
                </a:lnTo>
                <a:lnTo>
                  <a:pt x="17942" y="38911"/>
                </a:lnTo>
                <a:lnTo>
                  <a:pt x="16181" y="41497"/>
                </a:lnTo>
                <a:lnTo>
                  <a:pt x="14447" y="44112"/>
                </a:lnTo>
                <a:lnTo>
                  <a:pt x="13622" y="45432"/>
                </a:lnTo>
                <a:lnTo>
                  <a:pt x="12796" y="46781"/>
                </a:lnTo>
                <a:lnTo>
                  <a:pt x="11998" y="48129"/>
                </a:lnTo>
                <a:lnTo>
                  <a:pt x="11200" y="49478"/>
                </a:lnTo>
                <a:lnTo>
                  <a:pt x="10402" y="50854"/>
                </a:lnTo>
                <a:lnTo>
                  <a:pt x="9659" y="52229"/>
                </a:lnTo>
                <a:lnTo>
                  <a:pt x="8916" y="53605"/>
                </a:lnTo>
                <a:lnTo>
                  <a:pt x="8200" y="55009"/>
                </a:lnTo>
                <a:lnTo>
                  <a:pt x="7512" y="56412"/>
                </a:lnTo>
                <a:lnTo>
                  <a:pt x="6825" y="57816"/>
                </a:lnTo>
                <a:lnTo>
                  <a:pt x="6192" y="59247"/>
                </a:lnTo>
                <a:lnTo>
                  <a:pt x="5559" y="60678"/>
                </a:lnTo>
                <a:lnTo>
                  <a:pt x="4981" y="62108"/>
                </a:lnTo>
                <a:lnTo>
                  <a:pt x="4403" y="63567"/>
                </a:lnTo>
                <a:lnTo>
                  <a:pt x="3853" y="65025"/>
                </a:lnTo>
                <a:lnTo>
                  <a:pt x="3357" y="66484"/>
                </a:lnTo>
                <a:lnTo>
                  <a:pt x="2862" y="67942"/>
                </a:lnTo>
                <a:lnTo>
                  <a:pt x="2422" y="69428"/>
                </a:lnTo>
                <a:lnTo>
                  <a:pt x="2009" y="70914"/>
                </a:lnTo>
                <a:lnTo>
                  <a:pt x="1651" y="72428"/>
                </a:lnTo>
                <a:lnTo>
                  <a:pt x="1293" y="73941"/>
                </a:lnTo>
                <a:lnTo>
                  <a:pt x="991" y="75427"/>
                </a:lnTo>
                <a:lnTo>
                  <a:pt x="715" y="76968"/>
                </a:lnTo>
                <a:lnTo>
                  <a:pt x="495" y="78482"/>
                </a:lnTo>
                <a:lnTo>
                  <a:pt x="303" y="80023"/>
                </a:lnTo>
                <a:lnTo>
                  <a:pt x="165" y="81564"/>
                </a:lnTo>
                <a:lnTo>
                  <a:pt x="55" y="83105"/>
                </a:lnTo>
                <a:lnTo>
                  <a:pt x="0" y="84673"/>
                </a:lnTo>
                <a:lnTo>
                  <a:pt x="0" y="85664"/>
                </a:lnTo>
                <a:lnTo>
                  <a:pt x="0" y="86655"/>
                </a:lnTo>
                <a:lnTo>
                  <a:pt x="28" y="87645"/>
                </a:lnTo>
                <a:lnTo>
                  <a:pt x="55" y="88636"/>
                </a:lnTo>
                <a:lnTo>
                  <a:pt x="110" y="89627"/>
                </a:lnTo>
                <a:lnTo>
                  <a:pt x="193" y="90617"/>
                </a:lnTo>
                <a:lnTo>
                  <a:pt x="303" y="91608"/>
                </a:lnTo>
                <a:lnTo>
                  <a:pt x="413" y="92571"/>
                </a:lnTo>
                <a:lnTo>
                  <a:pt x="550" y="93562"/>
                </a:lnTo>
                <a:lnTo>
                  <a:pt x="688" y="94525"/>
                </a:lnTo>
                <a:lnTo>
                  <a:pt x="853" y="95516"/>
                </a:lnTo>
                <a:lnTo>
                  <a:pt x="1046" y="96479"/>
                </a:lnTo>
                <a:lnTo>
                  <a:pt x="1238" y="97442"/>
                </a:lnTo>
                <a:lnTo>
                  <a:pt x="1458" y="98405"/>
                </a:lnTo>
                <a:lnTo>
                  <a:pt x="1706" y="99368"/>
                </a:lnTo>
                <a:lnTo>
                  <a:pt x="1954" y="100304"/>
                </a:lnTo>
                <a:lnTo>
                  <a:pt x="2229" y="101267"/>
                </a:lnTo>
                <a:lnTo>
                  <a:pt x="2504" y="102202"/>
                </a:lnTo>
                <a:lnTo>
                  <a:pt x="3110" y="104074"/>
                </a:lnTo>
                <a:lnTo>
                  <a:pt x="3798" y="105945"/>
                </a:lnTo>
                <a:lnTo>
                  <a:pt x="4541" y="107789"/>
                </a:lnTo>
                <a:lnTo>
                  <a:pt x="5339" y="109605"/>
                </a:lnTo>
                <a:lnTo>
                  <a:pt x="6192" y="111393"/>
                </a:lnTo>
                <a:lnTo>
                  <a:pt x="7100" y="113155"/>
                </a:lnTo>
                <a:lnTo>
                  <a:pt x="8063" y="114916"/>
                </a:lnTo>
                <a:lnTo>
                  <a:pt x="9081" y="116622"/>
                </a:lnTo>
                <a:lnTo>
                  <a:pt x="10127" y="118328"/>
                </a:lnTo>
                <a:lnTo>
                  <a:pt x="11255" y="119979"/>
                </a:lnTo>
                <a:lnTo>
                  <a:pt x="12411" y="121603"/>
                </a:lnTo>
                <a:lnTo>
                  <a:pt x="13622" y="123199"/>
                </a:lnTo>
                <a:lnTo>
                  <a:pt x="14887" y="124767"/>
                </a:lnTo>
                <a:lnTo>
                  <a:pt x="16181" y="126308"/>
                </a:lnTo>
                <a:lnTo>
                  <a:pt x="17529" y="127794"/>
                </a:lnTo>
                <a:lnTo>
                  <a:pt x="18905" y="129253"/>
                </a:lnTo>
                <a:lnTo>
                  <a:pt x="20336" y="130684"/>
                </a:lnTo>
                <a:lnTo>
                  <a:pt x="21794" y="132060"/>
                </a:lnTo>
                <a:lnTo>
                  <a:pt x="23280" y="133408"/>
                </a:lnTo>
                <a:lnTo>
                  <a:pt x="24794" y="134701"/>
                </a:lnTo>
                <a:lnTo>
                  <a:pt x="26363" y="135967"/>
                </a:lnTo>
                <a:lnTo>
                  <a:pt x="27959" y="137178"/>
                </a:lnTo>
                <a:lnTo>
                  <a:pt x="29582" y="138334"/>
                </a:lnTo>
                <a:lnTo>
                  <a:pt x="31233" y="139462"/>
                </a:lnTo>
                <a:lnTo>
                  <a:pt x="32912" y="140535"/>
                </a:lnTo>
                <a:lnTo>
                  <a:pt x="34591" y="141553"/>
                </a:lnTo>
                <a:lnTo>
                  <a:pt x="36324" y="142572"/>
                </a:lnTo>
                <a:lnTo>
                  <a:pt x="38058" y="143507"/>
                </a:lnTo>
                <a:lnTo>
                  <a:pt x="39819" y="144415"/>
                </a:lnTo>
                <a:lnTo>
                  <a:pt x="41608" y="145296"/>
                </a:lnTo>
                <a:lnTo>
                  <a:pt x="43396" y="146149"/>
                </a:lnTo>
                <a:lnTo>
                  <a:pt x="45213" y="146947"/>
                </a:lnTo>
                <a:lnTo>
                  <a:pt x="47029" y="147690"/>
                </a:lnTo>
                <a:lnTo>
                  <a:pt x="48900" y="148433"/>
                </a:lnTo>
                <a:lnTo>
                  <a:pt x="50744" y="149121"/>
                </a:lnTo>
                <a:lnTo>
                  <a:pt x="52643" y="149754"/>
                </a:lnTo>
                <a:lnTo>
                  <a:pt x="54541" y="150387"/>
                </a:lnTo>
                <a:lnTo>
                  <a:pt x="56440" y="150965"/>
                </a:lnTo>
                <a:lnTo>
                  <a:pt x="58339" y="151515"/>
                </a:lnTo>
                <a:lnTo>
                  <a:pt x="60293" y="152038"/>
                </a:lnTo>
                <a:lnTo>
                  <a:pt x="62219" y="152506"/>
                </a:lnTo>
                <a:lnTo>
                  <a:pt x="64173" y="152946"/>
                </a:lnTo>
                <a:lnTo>
                  <a:pt x="66126" y="153359"/>
                </a:lnTo>
                <a:lnTo>
                  <a:pt x="68080" y="153744"/>
                </a:lnTo>
                <a:lnTo>
                  <a:pt x="70062" y="154102"/>
                </a:lnTo>
                <a:lnTo>
                  <a:pt x="72043" y="154432"/>
                </a:lnTo>
                <a:lnTo>
                  <a:pt x="74024" y="154735"/>
                </a:lnTo>
                <a:lnTo>
                  <a:pt x="76006" y="154982"/>
                </a:lnTo>
                <a:lnTo>
                  <a:pt x="78014" y="155230"/>
                </a:lnTo>
                <a:lnTo>
                  <a:pt x="79996" y="155423"/>
                </a:lnTo>
                <a:lnTo>
                  <a:pt x="82005" y="155615"/>
                </a:lnTo>
                <a:lnTo>
                  <a:pt x="83986" y="155753"/>
                </a:lnTo>
                <a:lnTo>
                  <a:pt x="85995" y="155890"/>
                </a:lnTo>
                <a:lnTo>
                  <a:pt x="87976" y="155973"/>
                </a:lnTo>
                <a:lnTo>
                  <a:pt x="89985" y="156055"/>
                </a:lnTo>
                <a:lnTo>
                  <a:pt x="91856" y="156110"/>
                </a:lnTo>
                <a:lnTo>
                  <a:pt x="95599" y="156110"/>
                </a:lnTo>
                <a:lnTo>
                  <a:pt x="97470" y="156083"/>
                </a:lnTo>
                <a:lnTo>
                  <a:pt x="99341" y="156028"/>
                </a:lnTo>
                <a:lnTo>
                  <a:pt x="101240" y="155945"/>
                </a:lnTo>
                <a:lnTo>
                  <a:pt x="103111" y="155835"/>
                </a:lnTo>
                <a:lnTo>
                  <a:pt x="104982" y="155698"/>
                </a:lnTo>
                <a:lnTo>
                  <a:pt x="106854" y="155505"/>
                </a:lnTo>
                <a:lnTo>
                  <a:pt x="108725" y="155312"/>
                </a:lnTo>
                <a:lnTo>
                  <a:pt x="110596" y="155065"/>
                </a:lnTo>
                <a:lnTo>
                  <a:pt x="112467" y="154790"/>
                </a:lnTo>
                <a:lnTo>
                  <a:pt x="114311" y="154487"/>
                </a:lnTo>
                <a:lnTo>
                  <a:pt x="116155" y="154129"/>
                </a:lnTo>
                <a:lnTo>
                  <a:pt x="117971" y="153744"/>
                </a:lnTo>
                <a:lnTo>
                  <a:pt x="119787" y="153331"/>
                </a:lnTo>
                <a:lnTo>
                  <a:pt x="121603" y="152863"/>
                </a:lnTo>
                <a:lnTo>
                  <a:pt x="123392" y="152368"/>
                </a:lnTo>
                <a:lnTo>
                  <a:pt x="125153" y="151845"/>
                </a:lnTo>
                <a:lnTo>
                  <a:pt x="126914" y="151267"/>
                </a:lnTo>
                <a:lnTo>
                  <a:pt x="128648" y="150634"/>
                </a:lnTo>
                <a:lnTo>
                  <a:pt x="130382" y="149974"/>
                </a:lnTo>
                <a:lnTo>
                  <a:pt x="132088" y="149258"/>
                </a:lnTo>
                <a:lnTo>
                  <a:pt x="133766" y="148488"/>
                </a:lnTo>
                <a:lnTo>
                  <a:pt x="135418" y="147690"/>
                </a:lnTo>
                <a:lnTo>
                  <a:pt x="137041" y="146837"/>
                </a:lnTo>
                <a:lnTo>
                  <a:pt x="138637" y="145929"/>
                </a:lnTo>
                <a:lnTo>
                  <a:pt x="140206" y="144993"/>
                </a:lnTo>
                <a:lnTo>
                  <a:pt x="141747" y="143975"/>
                </a:lnTo>
                <a:lnTo>
                  <a:pt x="143260" y="142929"/>
                </a:lnTo>
                <a:lnTo>
                  <a:pt x="144746" y="141829"/>
                </a:lnTo>
                <a:lnTo>
                  <a:pt x="146205" y="140673"/>
                </a:lnTo>
                <a:lnTo>
                  <a:pt x="147168" y="139847"/>
                </a:lnTo>
                <a:lnTo>
                  <a:pt x="148103" y="139022"/>
                </a:lnTo>
                <a:lnTo>
                  <a:pt x="149012" y="138169"/>
                </a:lnTo>
                <a:lnTo>
                  <a:pt x="149892" y="137288"/>
                </a:lnTo>
                <a:lnTo>
                  <a:pt x="150773" y="136407"/>
                </a:lnTo>
                <a:lnTo>
                  <a:pt x="151626" y="135499"/>
                </a:lnTo>
                <a:lnTo>
                  <a:pt x="152451" y="134564"/>
                </a:lnTo>
                <a:lnTo>
                  <a:pt x="153249" y="133628"/>
                </a:lnTo>
                <a:lnTo>
                  <a:pt x="154020" y="132665"/>
                </a:lnTo>
                <a:lnTo>
                  <a:pt x="154763" y="131702"/>
                </a:lnTo>
                <a:lnTo>
                  <a:pt x="155506" y="130684"/>
                </a:lnTo>
                <a:lnTo>
                  <a:pt x="156221" y="129693"/>
                </a:lnTo>
                <a:lnTo>
                  <a:pt x="156909" y="128647"/>
                </a:lnTo>
                <a:lnTo>
                  <a:pt x="157570" y="127629"/>
                </a:lnTo>
                <a:lnTo>
                  <a:pt x="158203" y="126556"/>
                </a:lnTo>
                <a:lnTo>
                  <a:pt x="158836" y="125483"/>
                </a:lnTo>
                <a:lnTo>
                  <a:pt x="159414" y="124410"/>
                </a:lnTo>
                <a:lnTo>
                  <a:pt x="159991" y="123309"/>
                </a:lnTo>
                <a:lnTo>
                  <a:pt x="160542" y="122208"/>
                </a:lnTo>
                <a:lnTo>
                  <a:pt x="161092" y="121080"/>
                </a:lnTo>
                <a:lnTo>
                  <a:pt x="161587" y="119952"/>
                </a:lnTo>
                <a:lnTo>
                  <a:pt x="162083" y="118823"/>
                </a:lnTo>
                <a:lnTo>
                  <a:pt x="162551" y="117668"/>
                </a:lnTo>
                <a:lnTo>
                  <a:pt x="162991" y="116512"/>
                </a:lnTo>
                <a:lnTo>
                  <a:pt x="163404" y="115329"/>
                </a:lnTo>
                <a:lnTo>
                  <a:pt x="163789" y="114145"/>
                </a:lnTo>
                <a:lnTo>
                  <a:pt x="164174" y="112962"/>
                </a:lnTo>
                <a:lnTo>
                  <a:pt x="164532" y="111751"/>
                </a:lnTo>
                <a:lnTo>
                  <a:pt x="164862" y="110540"/>
                </a:lnTo>
                <a:lnTo>
                  <a:pt x="165165" y="109330"/>
                </a:lnTo>
                <a:lnTo>
                  <a:pt x="165468" y="108119"/>
                </a:lnTo>
                <a:lnTo>
                  <a:pt x="165715" y="106881"/>
                </a:lnTo>
                <a:lnTo>
                  <a:pt x="165963" y="105670"/>
                </a:lnTo>
                <a:lnTo>
                  <a:pt x="166183" y="104431"/>
                </a:lnTo>
                <a:lnTo>
                  <a:pt x="166376" y="103166"/>
                </a:lnTo>
                <a:lnTo>
                  <a:pt x="166541" y="101927"/>
                </a:lnTo>
                <a:lnTo>
                  <a:pt x="166706" y="100689"/>
                </a:lnTo>
                <a:lnTo>
                  <a:pt x="166843" y="99423"/>
                </a:lnTo>
                <a:lnTo>
                  <a:pt x="166954" y="98157"/>
                </a:lnTo>
                <a:lnTo>
                  <a:pt x="167036" y="96919"/>
                </a:lnTo>
                <a:lnTo>
                  <a:pt x="167091" y="95653"/>
                </a:lnTo>
                <a:lnTo>
                  <a:pt x="167146" y="94387"/>
                </a:lnTo>
                <a:lnTo>
                  <a:pt x="167174" y="93121"/>
                </a:lnTo>
                <a:lnTo>
                  <a:pt x="167174" y="91856"/>
                </a:lnTo>
                <a:lnTo>
                  <a:pt x="167146" y="90590"/>
                </a:lnTo>
                <a:lnTo>
                  <a:pt x="167091" y="89324"/>
                </a:lnTo>
                <a:lnTo>
                  <a:pt x="167036" y="88058"/>
                </a:lnTo>
                <a:lnTo>
                  <a:pt x="166954" y="86792"/>
                </a:lnTo>
                <a:lnTo>
                  <a:pt x="166843" y="85526"/>
                </a:lnTo>
                <a:lnTo>
                  <a:pt x="166706" y="84261"/>
                </a:lnTo>
                <a:lnTo>
                  <a:pt x="166568" y="83022"/>
                </a:lnTo>
                <a:lnTo>
                  <a:pt x="166376" y="81756"/>
                </a:lnTo>
                <a:lnTo>
                  <a:pt x="166183" y="80518"/>
                </a:lnTo>
                <a:lnTo>
                  <a:pt x="165963" y="79252"/>
                </a:lnTo>
                <a:lnTo>
                  <a:pt x="165715" y="78014"/>
                </a:lnTo>
                <a:lnTo>
                  <a:pt x="165468" y="76776"/>
                </a:lnTo>
                <a:lnTo>
                  <a:pt x="165192" y="75537"/>
                </a:lnTo>
                <a:lnTo>
                  <a:pt x="164890" y="74327"/>
                </a:lnTo>
                <a:lnTo>
                  <a:pt x="164559" y="73116"/>
                </a:lnTo>
                <a:lnTo>
                  <a:pt x="164202" y="71905"/>
                </a:lnTo>
                <a:lnTo>
                  <a:pt x="163844" y="70694"/>
                </a:lnTo>
                <a:lnTo>
                  <a:pt x="163431" y="69483"/>
                </a:lnTo>
                <a:lnTo>
                  <a:pt x="163018" y="68300"/>
                </a:lnTo>
                <a:lnTo>
                  <a:pt x="162578" y="67117"/>
                </a:lnTo>
                <a:lnTo>
                  <a:pt x="162138" y="65989"/>
                </a:lnTo>
                <a:lnTo>
                  <a:pt x="161670" y="64833"/>
                </a:lnTo>
                <a:lnTo>
                  <a:pt x="161175" y="63677"/>
                </a:lnTo>
                <a:lnTo>
                  <a:pt x="160652" y="62494"/>
                </a:lnTo>
                <a:lnTo>
                  <a:pt x="160074" y="61338"/>
                </a:lnTo>
                <a:lnTo>
                  <a:pt x="159496" y="60155"/>
                </a:lnTo>
                <a:lnTo>
                  <a:pt x="158891" y="58971"/>
                </a:lnTo>
                <a:lnTo>
                  <a:pt x="158285" y="57788"/>
                </a:lnTo>
                <a:lnTo>
                  <a:pt x="157625" y="56605"/>
                </a:lnTo>
                <a:lnTo>
                  <a:pt x="156937" y="55422"/>
                </a:lnTo>
                <a:lnTo>
                  <a:pt x="156249" y="54211"/>
                </a:lnTo>
                <a:lnTo>
                  <a:pt x="155506" y="53027"/>
                </a:lnTo>
                <a:lnTo>
                  <a:pt x="154763" y="51817"/>
                </a:lnTo>
                <a:lnTo>
                  <a:pt x="154020" y="50633"/>
                </a:lnTo>
                <a:lnTo>
                  <a:pt x="153222" y="49450"/>
                </a:lnTo>
                <a:lnTo>
                  <a:pt x="152424" y="48239"/>
                </a:lnTo>
                <a:lnTo>
                  <a:pt x="151598" y="47056"/>
                </a:lnTo>
                <a:lnTo>
                  <a:pt x="150745" y="45845"/>
                </a:lnTo>
                <a:lnTo>
                  <a:pt x="149865" y="44662"/>
                </a:lnTo>
                <a:lnTo>
                  <a:pt x="148984" y="43479"/>
                </a:lnTo>
                <a:lnTo>
                  <a:pt x="147168" y="41112"/>
                </a:lnTo>
                <a:lnTo>
                  <a:pt x="145269" y="38773"/>
                </a:lnTo>
                <a:lnTo>
                  <a:pt x="143315" y="36462"/>
                </a:lnTo>
                <a:lnTo>
                  <a:pt x="141306" y="34178"/>
                </a:lnTo>
                <a:lnTo>
                  <a:pt x="139243" y="31921"/>
                </a:lnTo>
                <a:lnTo>
                  <a:pt x="137124" y="29692"/>
                </a:lnTo>
                <a:lnTo>
                  <a:pt x="134977" y="27518"/>
                </a:lnTo>
                <a:lnTo>
                  <a:pt x="132776" y="25399"/>
                </a:lnTo>
                <a:lnTo>
                  <a:pt x="130519" y="23335"/>
                </a:lnTo>
                <a:lnTo>
                  <a:pt x="129391" y="22317"/>
                </a:lnTo>
                <a:lnTo>
                  <a:pt x="128263" y="21327"/>
                </a:lnTo>
                <a:lnTo>
                  <a:pt x="127107" y="20336"/>
                </a:lnTo>
                <a:lnTo>
                  <a:pt x="125951" y="19373"/>
                </a:lnTo>
                <a:lnTo>
                  <a:pt x="124795" y="18437"/>
                </a:lnTo>
                <a:lnTo>
                  <a:pt x="123612" y="17502"/>
                </a:lnTo>
                <a:lnTo>
                  <a:pt x="122429" y="16593"/>
                </a:lnTo>
                <a:lnTo>
                  <a:pt x="121273" y="15685"/>
                </a:lnTo>
                <a:lnTo>
                  <a:pt x="120090" y="14805"/>
                </a:lnTo>
                <a:lnTo>
                  <a:pt x="118879" y="13952"/>
                </a:lnTo>
                <a:lnTo>
                  <a:pt x="117696" y="13126"/>
                </a:lnTo>
                <a:lnTo>
                  <a:pt x="116512" y="12301"/>
                </a:lnTo>
                <a:lnTo>
                  <a:pt x="115302" y="11503"/>
                </a:lnTo>
                <a:lnTo>
                  <a:pt x="114118" y="10732"/>
                </a:lnTo>
                <a:lnTo>
                  <a:pt x="112908" y="9989"/>
                </a:lnTo>
                <a:lnTo>
                  <a:pt x="111724" y="9274"/>
                </a:lnTo>
                <a:lnTo>
                  <a:pt x="110513" y="8586"/>
                </a:lnTo>
                <a:lnTo>
                  <a:pt x="109330" y="7898"/>
                </a:lnTo>
                <a:lnTo>
                  <a:pt x="108119" y="7237"/>
                </a:lnTo>
                <a:lnTo>
                  <a:pt x="106936" y="6632"/>
                </a:lnTo>
                <a:lnTo>
                  <a:pt x="105725" y="6026"/>
                </a:lnTo>
                <a:lnTo>
                  <a:pt x="104542" y="5449"/>
                </a:lnTo>
                <a:lnTo>
                  <a:pt x="103359" y="4926"/>
                </a:lnTo>
                <a:lnTo>
                  <a:pt x="102148" y="4403"/>
                </a:lnTo>
                <a:lnTo>
                  <a:pt x="100992" y="3908"/>
                </a:lnTo>
                <a:lnTo>
                  <a:pt x="99809" y="3467"/>
                </a:lnTo>
                <a:lnTo>
                  <a:pt x="98268" y="2917"/>
                </a:lnTo>
                <a:lnTo>
                  <a:pt x="96754" y="2422"/>
                </a:lnTo>
                <a:lnTo>
                  <a:pt x="95241" y="1954"/>
                </a:lnTo>
                <a:lnTo>
                  <a:pt x="93700" y="1569"/>
                </a:lnTo>
                <a:lnTo>
                  <a:pt x="92186" y="1211"/>
                </a:lnTo>
                <a:lnTo>
                  <a:pt x="90673" y="908"/>
                </a:lnTo>
                <a:lnTo>
                  <a:pt x="89159" y="633"/>
                </a:lnTo>
                <a:lnTo>
                  <a:pt x="87673" y="440"/>
                </a:lnTo>
                <a:lnTo>
                  <a:pt x="86160" y="248"/>
                </a:lnTo>
                <a:lnTo>
                  <a:pt x="84674" y="138"/>
                </a:lnTo>
                <a:lnTo>
                  <a:pt x="83160" y="55"/>
                </a:lnTo>
                <a:lnTo>
                  <a:pt x="8167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2640000" algn="bl" rotWithShape="0">
              <a:schemeClr val="accent3">
                <a:alpha val="2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5" name="Google Shape;4504;p54">
            <a:extLst>
              <a:ext uri="{FF2B5EF4-FFF2-40B4-BE49-F238E27FC236}">
                <a16:creationId xmlns:a16="http://schemas.microsoft.com/office/drawing/2014/main" id="{83D28E26-91DB-3C17-E631-8FF531367F5D}"/>
              </a:ext>
            </a:extLst>
          </p:cNvPr>
          <p:cNvSpPr/>
          <p:nvPr/>
        </p:nvSpPr>
        <p:spPr>
          <a:xfrm rot="10800000">
            <a:off x="5223334" y="2257233"/>
            <a:ext cx="1030628" cy="962424"/>
          </a:xfrm>
          <a:custGeom>
            <a:avLst/>
            <a:gdLst/>
            <a:ahLst/>
            <a:cxnLst/>
            <a:rect l="l" t="t" r="r" b="b"/>
            <a:pathLst>
              <a:path w="167174" h="156111" extrusionOk="0">
                <a:moveTo>
                  <a:pt x="80188" y="0"/>
                </a:moveTo>
                <a:lnTo>
                  <a:pt x="78702" y="55"/>
                </a:lnTo>
                <a:lnTo>
                  <a:pt x="77244" y="138"/>
                </a:lnTo>
                <a:lnTo>
                  <a:pt x="75785" y="248"/>
                </a:lnTo>
                <a:lnTo>
                  <a:pt x="74299" y="413"/>
                </a:lnTo>
                <a:lnTo>
                  <a:pt x="72841" y="605"/>
                </a:lnTo>
                <a:lnTo>
                  <a:pt x="71410" y="853"/>
                </a:lnTo>
                <a:lnTo>
                  <a:pt x="69952" y="1128"/>
                </a:lnTo>
                <a:lnTo>
                  <a:pt x="68521" y="1431"/>
                </a:lnTo>
                <a:lnTo>
                  <a:pt x="67090" y="1761"/>
                </a:lnTo>
                <a:lnTo>
                  <a:pt x="65686" y="2146"/>
                </a:lnTo>
                <a:lnTo>
                  <a:pt x="64283" y="2559"/>
                </a:lnTo>
                <a:lnTo>
                  <a:pt x="62879" y="2999"/>
                </a:lnTo>
                <a:lnTo>
                  <a:pt x="61476" y="3495"/>
                </a:lnTo>
                <a:lnTo>
                  <a:pt x="60100" y="3990"/>
                </a:lnTo>
                <a:lnTo>
                  <a:pt x="58724" y="4540"/>
                </a:lnTo>
                <a:lnTo>
                  <a:pt x="57348" y="5118"/>
                </a:lnTo>
                <a:lnTo>
                  <a:pt x="56000" y="5724"/>
                </a:lnTo>
                <a:lnTo>
                  <a:pt x="54651" y="6357"/>
                </a:lnTo>
                <a:lnTo>
                  <a:pt x="53330" y="7017"/>
                </a:lnTo>
                <a:lnTo>
                  <a:pt x="51982" y="7705"/>
                </a:lnTo>
                <a:lnTo>
                  <a:pt x="50689" y="8421"/>
                </a:lnTo>
                <a:lnTo>
                  <a:pt x="49395" y="9164"/>
                </a:lnTo>
                <a:lnTo>
                  <a:pt x="48102" y="9907"/>
                </a:lnTo>
                <a:lnTo>
                  <a:pt x="46809" y="10705"/>
                </a:lnTo>
                <a:lnTo>
                  <a:pt x="45543" y="11530"/>
                </a:lnTo>
                <a:lnTo>
                  <a:pt x="44304" y="12356"/>
                </a:lnTo>
                <a:lnTo>
                  <a:pt x="43066" y="13236"/>
                </a:lnTo>
                <a:lnTo>
                  <a:pt x="41828" y="14117"/>
                </a:lnTo>
                <a:lnTo>
                  <a:pt x="40617" y="15025"/>
                </a:lnTo>
                <a:lnTo>
                  <a:pt x="39434" y="15933"/>
                </a:lnTo>
                <a:lnTo>
                  <a:pt x="38223" y="16896"/>
                </a:lnTo>
                <a:lnTo>
                  <a:pt x="37067" y="17859"/>
                </a:lnTo>
                <a:lnTo>
                  <a:pt x="35911" y="18850"/>
                </a:lnTo>
                <a:lnTo>
                  <a:pt x="34756" y="19841"/>
                </a:lnTo>
                <a:lnTo>
                  <a:pt x="33655" y="20859"/>
                </a:lnTo>
                <a:lnTo>
                  <a:pt x="32527" y="21904"/>
                </a:lnTo>
                <a:lnTo>
                  <a:pt x="31426" y="22950"/>
                </a:lnTo>
                <a:lnTo>
                  <a:pt x="30353" y="23996"/>
                </a:lnTo>
                <a:lnTo>
                  <a:pt x="29307" y="25097"/>
                </a:lnTo>
                <a:lnTo>
                  <a:pt x="28261" y="26170"/>
                </a:lnTo>
                <a:lnTo>
                  <a:pt x="27216" y="27298"/>
                </a:lnTo>
                <a:lnTo>
                  <a:pt x="26197" y="28399"/>
                </a:lnTo>
                <a:lnTo>
                  <a:pt x="25207" y="29527"/>
                </a:lnTo>
                <a:lnTo>
                  <a:pt x="24244" y="30683"/>
                </a:lnTo>
                <a:lnTo>
                  <a:pt x="23280" y="31839"/>
                </a:lnTo>
                <a:lnTo>
                  <a:pt x="22345" y="32994"/>
                </a:lnTo>
                <a:lnTo>
                  <a:pt x="21437" y="34150"/>
                </a:lnTo>
                <a:lnTo>
                  <a:pt x="20529" y="35333"/>
                </a:lnTo>
                <a:lnTo>
                  <a:pt x="19648" y="36517"/>
                </a:lnTo>
                <a:lnTo>
                  <a:pt x="18767" y="37700"/>
                </a:lnTo>
                <a:lnTo>
                  <a:pt x="17942" y="38911"/>
                </a:lnTo>
                <a:lnTo>
                  <a:pt x="16181" y="41497"/>
                </a:lnTo>
                <a:lnTo>
                  <a:pt x="14447" y="44112"/>
                </a:lnTo>
                <a:lnTo>
                  <a:pt x="13622" y="45432"/>
                </a:lnTo>
                <a:lnTo>
                  <a:pt x="12796" y="46781"/>
                </a:lnTo>
                <a:lnTo>
                  <a:pt x="11998" y="48129"/>
                </a:lnTo>
                <a:lnTo>
                  <a:pt x="11200" y="49478"/>
                </a:lnTo>
                <a:lnTo>
                  <a:pt x="10402" y="50854"/>
                </a:lnTo>
                <a:lnTo>
                  <a:pt x="9659" y="52229"/>
                </a:lnTo>
                <a:lnTo>
                  <a:pt x="8916" y="53605"/>
                </a:lnTo>
                <a:lnTo>
                  <a:pt x="8200" y="55009"/>
                </a:lnTo>
                <a:lnTo>
                  <a:pt x="7512" y="56412"/>
                </a:lnTo>
                <a:lnTo>
                  <a:pt x="6825" y="57816"/>
                </a:lnTo>
                <a:lnTo>
                  <a:pt x="6192" y="59247"/>
                </a:lnTo>
                <a:lnTo>
                  <a:pt x="5559" y="60678"/>
                </a:lnTo>
                <a:lnTo>
                  <a:pt x="4981" y="62108"/>
                </a:lnTo>
                <a:lnTo>
                  <a:pt x="4403" y="63567"/>
                </a:lnTo>
                <a:lnTo>
                  <a:pt x="3853" y="65025"/>
                </a:lnTo>
                <a:lnTo>
                  <a:pt x="3357" y="66484"/>
                </a:lnTo>
                <a:lnTo>
                  <a:pt x="2862" y="67942"/>
                </a:lnTo>
                <a:lnTo>
                  <a:pt x="2422" y="69428"/>
                </a:lnTo>
                <a:lnTo>
                  <a:pt x="2009" y="70914"/>
                </a:lnTo>
                <a:lnTo>
                  <a:pt x="1651" y="72428"/>
                </a:lnTo>
                <a:lnTo>
                  <a:pt x="1293" y="73941"/>
                </a:lnTo>
                <a:lnTo>
                  <a:pt x="991" y="75427"/>
                </a:lnTo>
                <a:lnTo>
                  <a:pt x="715" y="76968"/>
                </a:lnTo>
                <a:lnTo>
                  <a:pt x="495" y="78482"/>
                </a:lnTo>
                <a:lnTo>
                  <a:pt x="303" y="80023"/>
                </a:lnTo>
                <a:lnTo>
                  <a:pt x="165" y="81564"/>
                </a:lnTo>
                <a:lnTo>
                  <a:pt x="55" y="83105"/>
                </a:lnTo>
                <a:lnTo>
                  <a:pt x="0" y="84673"/>
                </a:lnTo>
                <a:lnTo>
                  <a:pt x="0" y="85664"/>
                </a:lnTo>
                <a:lnTo>
                  <a:pt x="0" y="86655"/>
                </a:lnTo>
                <a:lnTo>
                  <a:pt x="28" y="87645"/>
                </a:lnTo>
                <a:lnTo>
                  <a:pt x="55" y="88636"/>
                </a:lnTo>
                <a:lnTo>
                  <a:pt x="110" y="89627"/>
                </a:lnTo>
                <a:lnTo>
                  <a:pt x="193" y="90617"/>
                </a:lnTo>
                <a:lnTo>
                  <a:pt x="303" y="91608"/>
                </a:lnTo>
                <a:lnTo>
                  <a:pt x="413" y="92571"/>
                </a:lnTo>
                <a:lnTo>
                  <a:pt x="550" y="93562"/>
                </a:lnTo>
                <a:lnTo>
                  <a:pt x="688" y="94525"/>
                </a:lnTo>
                <a:lnTo>
                  <a:pt x="853" y="95516"/>
                </a:lnTo>
                <a:lnTo>
                  <a:pt x="1046" y="96479"/>
                </a:lnTo>
                <a:lnTo>
                  <a:pt x="1238" y="97442"/>
                </a:lnTo>
                <a:lnTo>
                  <a:pt x="1458" y="98405"/>
                </a:lnTo>
                <a:lnTo>
                  <a:pt x="1706" y="99368"/>
                </a:lnTo>
                <a:lnTo>
                  <a:pt x="1954" y="100304"/>
                </a:lnTo>
                <a:lnTo>
                  <a:pt x="2229" y="101267"/>
                </a:lnTo>
                <a:lnTo>
                  <a:pt x="2504" y="102202"/>
                </a:lnTo>
                <a:lnTo>
                  <a:pt x="3110" y="104074"/>
                </a:lnTo>
                <a:lnTo>
                  <a:pt x="3798" y="105945"/>
                </a:lnTo>
                <a:lnTo>
                  <a:pt x="4541" y="107789"/>
                </a:lnTo>
                <a:lnTo>
                  <a:pt x="5339" y="109605"/>
                </a:lnTo>
                <a:lnTo>
                  <a:pt x="6192" y="111393"/>
                </a:lnTo>
                <a:lnTo>
                  <a:pt x="7100" y="113155"/>
                </a:lnTo>
                <a:lnTo>
                  <a:pt x="8063" y="114916"/>
                </a:lnTo>
                <a:lnTo>
                  <a:pt x="9081" y="116622"/>
                </a:lnTo>
                <a:lnTo>
                  <a:pt x="10127" y="118328"/>
                </a:lnTo>
                <a:lnTo>
                  <a:pt x="11255" y="119979"/>
                </a:lnTo>
                <a:lnTo>
                  <a:pt x="12411" y="121603"/>
                </a:lnTo>
                <a:lnTo>
                  <a:pt x="13622" y="123199"/>
                </a:lnTo>
                <a:lnTo>
                  <a:pt x="14887" y="124767"/>
                </a:lnTo>
                <a:lnTo>
                  <a:pt x="16181" y="126308"/>
                </a:lnTo>
                <a:lnTo>
                  <a:pt x="17529" y="127794"/>
                </a:lnTo>
                <a:lnTo>
                  <a:pt x="18905" y="129253"/>
                </a:lnTo>
                <a:lnTo>
                  <a:pt x="20336" y="130684"/>
                </a:lnTo>
                <a:lnTo>
                  <a:pt x="21794" y="132060"/>
                </a:lnTo>
                <a:lnTo>
                  <a:pt x="23280" y="133408"/>
                </a:lnTo>
                <a:lnTo>
                  <a:pt x="24794" y="134701"/>
                </a:lnTo>
                <a:lnTo>
                  <a:pt x="26363" y="135967"/>
                </a:lnTo>
                <a:lnTo>
                  <a:pt x="27959" y="137178"/>
                </a:lnTo>
                <a:lnTo>
                  <a:pt x="29582" y="138334"/>
                </a:lnTo>
                <a:lnTo>
                  <a:pt x="31233" y="139462"/>
                </a:lnTo>
                <a:lnTo>
                  <a:pt x="32912" y="140535"/>
                </a:lnTo>
                <a:lnTo>
                  <a:pt x="34591" y="141553"/>
                </a:lnTo>
                <a:lnTo>
                  <a:pt x="36324" y="142572"/>
                </a:lnTo>
                <a:lnTo>
                  <a:pt x="38058" y="143507"/>
                </a:lnTo>
                <a:lnTo>
                  <a:pt x="39819" y="144415"/>
                </a:lnTo>
                <a:lnTo>
                  <a:pt x="41608" y="145296"/>
                </a:lnTo>
                <a:lnTo>
                  <a:pt x="43396" y="146149"/>
                </a:lnTo>
                <a:lnTo>
                  <a:pt x="45213" y="146947"/>
                </a:lnTo>
                <a:lnTo>
                  <a:pt x="47029" y="147690"/>
                </a:lnTo>
                <a:lnTo>
                  <a:pt x="48900" y="148433"/>
                </a:lnTo>
                <a:lnTo>
                  <a:pt x="50744" y="149121"/>
                </a:lnTo>
                <a:lnTo>
                  <a:pt x="52643" y="149754"/>
                </a:lnTo>
                <a:lnTo>
                  <a:pt x="54541" y="150387"/>
                </a:lnTo>
                <a:lnTo>
                  <a:pt x="56440" y="150965"/>
                </a:lnTo>
                <a:lnTo>
                  <a:pt x="58339" y="151515"/>
                </a:lnTo>
                <a:lnTo>
                  <a:pt x="60293" y="152038"/>
                </a:lnTo>
                <a:lnTo>
                  <a:pt x="62219" y="152506"/>
                </a:lnTo>
                <a:lnTo>
                  <a:pt x="64173" y="152946"/>
                </a:lnTo>
                <a:lnTo>
                  <a:pt x="66126" y="153359"/>
                </a:lnTo>
                <a:lnTo>
                  <a:pt x="68080" y="153744"/>
                </a:lnTo>
                <a:lnTo>
                  <a:pt x="70062" y="154102"/>
                </a:lnTo>
                <a:lnTo>
                  <a:pt x="72043" y="154432"/>
                </a:lnTo>
                <a:lnTo>
                  <a:pt x="74024" y="154735"/>
                </a:lnTo>
                <a:lnTo>
                  <a:pt x="76006" y="154982"/>
                </a:lnTo>
                <a:lnTo>
                  <a:pt x="78014" y="155230"/>
                </a:lnTo>
                <a:lnTo>
                  <a:pt x="79996" y="155423"/>
                </a:lnTo>
                <a:lnTo>
                  <a:pt x="82005" y="155615"/>
                </a:lnTo>
                <a:lnTo>
                  <a:pt x="83986" y="155753"/>
                </a:lnTo>
                <a:lnTo>
                  <a:pt x="85995" y="155890"/>
                </a:lnTo>
                <a:lnTo>
                  <a:pt x="87976" y="155973"/>
                </a:lnTo>
                <a:lnTo>
                  <a:pt x="89985" y="156055"/>
                </a:lnTo>
                <a:lnTo>
                  <a:pt x="91856" y="156110"/>
                </a:lnTo>
                <a:lnTo>
                  <a:pt x="95599" y="156110"/>
                </a:lnTo>
                <a:lnTo>
                  <a:pt x="97470" y="156083"/>
                </a:lnTo>
                <a:lnTo>
                  <a:pt x="99341" y="156028"/>
                </a:lnTo>
                <a:lnTo>
                  <a:pt x="101240" y="155945"/>
                </a:lnTo>
                <a:lnTo>
                  <a:pt x="103111" y="155835"/>
                </a:lnTo>
                <a:lnTo>
                  <a:pt x="104982" y="155698"/>
                </a:lnTo>
                <a:lnTo>
                  <a:pt x="106854" y="155505"/>
                </a:lnTo>
                <a:lnTo>
                  <a:pt x="108725" y="155312"/>
                </a:lnTo>
                <a:lnTo>
                  <a:pt x="110596" y="155065"/>
                </a:lnTo>
                <a:lnTo>
                  <a:pt x="112467" y="154790"/>
                </a:lnTo>
                <a:lnTo>
                  <a:pt x="114311" y="154487"/>
                </a:lnTo>
                <a:lnTo>
                  <a:pt x="116155" y="154129"/>
                </a:lnTo>
                <a:lnTo>
                  <a:pt x="117971" y="153744"/>
                </a:lnTo>
                <a:lnTo>
                  <a:pt x="119787" y="153331"/>
                </a:lnTo>
                <a:lnTo>
                  <a:pt x="121603" y="152863"/>
                </a:lnTo>
                <a:lnTo>
                  <a:pt x="123392" y="152368"/>
                </a:lnTo>
                <a:lnTo>
                  <a:pt x="125153" y="151845"/>
                </a:lnTo>
                <a:lnTo>
                  <a:pt x="126914" y="151267"/>
                </a:lnTo>
                <a:lnTo>
                  <a:pt x="128648" y="150634"/>
                </a:lnTo>
                <a:lnTo>
                  <a:pt x="130382" y="149974"/>
                </a:lnTo>
                <a:lnTo>
                  <a:pt x="132088" y="149258"/>
                </a:lnTo>
                <a:lnTo>
                  <a:pt x="133766" y="148488"/>
                </a:lnTo>
                <a:lnTo>
                  <a:pt x="135418" y="147690"/>
                </a:lnTo>
                <a:lnTo>
                  <a:pt x="137041" y="146837"/>
                </a:lnTo>
                <a:lnTo>
                  <a:pt x="138637" y="145929"/>
                </a:lnTo>
                <a:lnTo>
                  <a:pt x="140206" y="144993"/>
                </a:lnTo>
                <a:lnTo>
                  <a:pt x="141747" y="143975"/>
                </a:lnTo>
                <a:lnTo>
                  <a:pt x="143260" y="142929"/>
                </a:lnTo>
                <a:lnTo>
                  <a:pt x="144746" y="141829"/>
                </a:lnTo>
                <a:lnTo>
                  <a:pt x="146205" y="140673"/>
                </a:lnTo>
                <a:lnTo>
                  <a:pt x="147168" y="139847"/>
                </a:lnTo>
                <a:lnTo>
                  <a:pt x="148103" y="139022"/>
                </a:lnTo>
                <a:lnTo>
                  <a:pt x="149012" y="138169"/>
                </a:lnTo>
                <a:lnTo>
                  <a:pt x="149892" y="137288"/>
                </a:lnTo>
                <a:lnTo>
                  <a:pt x="150773" y="136407"/>
                </a:lnTo>
                <a:lnTo>
                  <a:pt x="151626" y="135499"/>
                </a:lnTo>
                <a:lnTo>
                  <a:pt x="152451" y="134564"/>
                </a:lnTo>
                <a:lnTo>
                  <a:pt x="153249" y="133628"/>
                </a:lnTo>
                <a:lnTo>
                  <a:pt x="154020" y="132665"/>
                </a:lnTo>
                <a:lnTo>
                  <a:pt x="154763" y="131702"/>
                </a:lnTo>
                <a:lnTo>
                  <a:pt x="155506" y="130684"/>
                </a:lnTo>
                <a:lnTo>
                  <a:pt x="156221" y="129693"/>
                </a:lnTo>
                <a:lnTo>
                  <a:pt x="156909" y="128647"/>
                </a:lnTo>
                <a:lnTo>
                  <a:pt x="157570" y="127629"/>
                </a:lnTo>
                <a:lnTo>
                  <a:pt x="158203" y="126556"/>
                </a:lnTo>
                <a:lnTo>
                  <a:pt x="158836" y="125483"/>
                </a:lnTo>
                <a:lnTo>
                  <a:pt x="159414" y="124410"/>
                </a:lnTo>
                <a:lnTo>
                  <a:pt x="159991" y="123309"/>
                </a:lnTo>
                <a:lnTo>
                  <a:pt x="160542" y="122208"/>
                </a:lnTo>
                <a:lnTo>
                  <a:pt x="161092" y="121080"/>
                </a:lnTo>
                <a:lnTo>
                  <a:pt x="161587" y="119952"/>
                </a:lnTo>
                <a:lnTo>
                  <a:pt x="162083" y="118823"/>
                </a:lnTo>
                <a:lnTo>
                  <a:pt x="162551" y="117668"/>
                </a:lnTo>
                <a:lnTo>
                  <a:pt x="162991" y="116512"/>
                </a:lnTo>
                <a:lnTo>
                  <a:pt x="163404" y="115329"/>
                </a:lnTo>
                <a:lnTo>
                  <a:pt x="163789" y="114145"/>
                </a:lnTo>
                <a:lnTo>
                  <a:pt x="164174" y="112962"/>
                </a:lnTo>
                <a:lnTo>
                  <a:pt x="164532" y="111751"/>
                </a:lnTo>
                <a:lnTo>
                  <a:pt x="164862" y="110540"/>
                </a:lnTo>
                <a:lnTo>
                  <a:pt x="165165" y="109330"/>
                </a:lnTo>
                <a:lnTo>
                  <a:pt x="165468" y="108119"/>
                </a:lnTo>
                <a:lnTo>
                  <a:pt x="165715" y="106881"/>
                </a:lnTo>
                <a:lnTo>
                  <a:pt x="165963" y="105670"/>
                </a:lnTo>
                <a:lnTo>
                  <a:pt x="166183" y="104431"/>
                </a:lnTo>
                <a:lnTo>
                  <a:pt x="166376" y="103166"/>
                </a:lnTo>
                <a:lnTo>
                  <a:pt x="166541" y="101927"/>
                </a:lnTo>
                <a:lnTo>
                  <a:pt x="166706" y="100689"/>
                </a:lnTo>
                <a:lnTo>
                  <a:pt x="166843" y="99423"/>
                </a:lnTo>
                <a:lnTo>
                  <a:pt x="166954" y="98157"/>
                </a:lnTo>
                <a:lnTo>
                  <a:pt x="167036" y="96919"/>
                </a:lnTo>
                <a:lnTo>
                  <a:pt x="167091" y="95653"/>
                </a:lnTo>
                <a:lnTo>
                  <a:pt x="167146" y="94387"/>
                </a:lnTo>
                <a:lnTo>
                  <a:pt x="167174" y="93121"/>
                </a:lnTo>
                <a:lnTo>
                  <a:pt x="167174" y="91856"/>
                </a:lnTo>
                <a:lnTo>
                  <a:pt x="167146" y="90590"/>
                </a:lnTo>
                <a:lnTo>
                  <a:pt x="167091" y="89324"/>
                </a:lnTo>
                <a:lnTo>
                  <a:pt x="167036" y="88058"/>
                </a:lnTo>
                <a:lnTo>
                  <a:pt x="166954" y="86792"/>
                </a:lnTo>
                <a:lnTo>
                  <a:pt x="166843" y="85526"/>
                </a:lnTo>
                <a:lnTo>
                  <a:pt x="166706" y="84261"/>
                </a:lnTo>
                <a:lnTo>
                  <a:pt x="166568" y="83022"/>
                </a:lnTo>
                <a:lnTo>
                  <a:pt x="166376" y="81756"/>
                </a:lnTo>
                <a:lnTo>
                  <a:pt x="166183" y="80518"/>
                </a:lnTo>
                <a:lnTo>
                  <a:pt x="165963" y="79252"/>
                </a:lnTo>
                <a:lnTo>
                  <a:pt x="165715" y="78014"/>
                </a:lnTo>
                <a:lnTo>
                  <a:pt x="165468" y="76776"/>
                </a:lnTo>
                <a:lnTo>
                  <a:pt x="165192" y="75537"/>
                </a:lnTo>
                <a:lnTo>
                  <a:pt x="164890" y="74327"/>
                </a:lnTo>
                <a:lnTo>
                  <a:pt x="164559" y="73116"/>
                </a:lnTo>
                <a:lnTo>
                  <a:pt x="164202" y="71905"/>
                </a:lnTo>
                <a:lnTo>
                  <a:pt x="163844" y="70694"/>
                </a:lnTo>
                <a:lnTo>
                  <a:pt x="163431" y="69483"/>
                </a:lnTo>
                <a:lnTo>
                  <a:pt x="163018" y="68300"/>
                </a:lnTo>
                <a:lnTo>
                  <a:pt x="162578" y="67117"/>
                </a:lnTo>
                <a:lnTo>
                  <a:pt x="162138" y="65989"/>
                </a:lnTo>
                <a:lnTo>
                  <a:pt x="161670" y="64833"/>
                </a:lnTo>
                <a:lnTo>
                  <a:pt x="161175" y="63677"/>
                </a:lnTo>
                <a:lnTo>
                  <a:pt x="160652" y="62494"/>
                </a:lnTo>
                <a:lnTo>
                  <a:pt x="160074" y="61338"/>
                </a:lnTo>
                <a:lnTo>
                  <a:pt x="159496" y="60155"/>
                </a:lnTo>
                <a:lnTo>
                  <a:pt x="158891" y="58971"/>
                </a:lnTo>
                <a:lnTo>
                  <a:pt x="158285" y="57788"/>
                </a:lnTo>
                <a:lnTo>
                  <a:pt x="157625" y="56605"/>
                </a:lnTo>
                <a:lnTo>
                  <a:pt x="156937" y="55422"/>
                </a:lnTo>
                <a:lnTo>
                  <a:pt x="156249" y="54211"/>
                </a:lnTo>
                <a:lnTo>
                  <a:pt x="155506" y="53027"/>
                </a:lnTo>
                <a:lnTo>
                  <a:pt x="154763" y="51817"/>
                </a:lnTo>
                <a:lnTo>
                  <a:pt x="154020" y="50633"/>
                </a:lnTo>
                <a:lnTo>
                  <a:pt x="153222" y="49450"/>
                </a:lnTo>
                <a:lnTo>
                  <a:pt x="152424" y="48239"/>
                </a:lnTo>
                <a:lnTo>
                  <a:pt x="151598" y="47056"/>
                </a:lnTo>
                <a:lnTo>
                  <a:pt x="150745" y="45845"/>
                </a:lnTo>
                <a:lnTo>
                  <a:pt x="149865" y="44662"/>
                </a:lnTo>
                <a:lnTo>
                  <a:pt x="148984" y="43479"/>
                </a:lnTo>
                <a:lnTo>
                  <a:pt x="147168" y="41112"/>
                </a:lnTo>
                <a:lnTo>
                  <a:pt x="145269" y="38773"/>
                </a:lnTo>
                <a:lnTo>
                  <a:pt x="143315" y="36462"/>
                </a:lnTo>
                <a:lnTo>
                  <a:pt x="141306" y="34178"/>
                </a:lnTo>
                <a:lnTo>
                  <a:pt x="139243" y="31921"/>
                </a:lnTo>
                <a:lnTo>
                  <a:pt x="137124" y="29692"/>
                </a:lnTo>
                <a:lnTo>
                  <a:pt x="134977" y="27518"/>
                </a:lnTo>
                <a:lnTo>
                  <a:pt x="132776" y="25399"/>
                </a:lnTo>
                <a:lnTo>
                  <a:pt x="130519" y="23335"/>
                </a:lnTo>
                <a:lnTo>
                  <a:pt x="129391" y="22317"/>
                </a:lnTo>
                <a:lnTo>
                  <a:pt x="128263" y="21327"/>
                </a:lnTo>
                <a:lnTo>
                  <a:pt x="127107" y="20336"/>
                </a:lnTo>
                <a:lnTo>
                  <a:pt x="125951" y="19373"/>
                </a:lnTo>
                <a:lnTo>
                  <a:pt x="124795" y="18437"/>
                </a:lnTo>
                <a:lnTo>
                  <a:pt x="123612" y="17502"/>
                </a:lnTo>
                <a:lnTo>
                  <a:pt x="122429" y="16593"/>
                </a:lnTo>
                <a:lnTo>
                  <a:pt x="121273" y="15685"/>
                </a:lnTo>
                <a:lnTo>
                  <a:pt x="120090" y="14805"/>
                </a:lnTo>
                <a:lnTo>
                  <a:pt x="118879" y="13952"/>
                </a:lnTo>
                <a:lnTo>
                  <a:pt x="117696" y="13126"/>
                </a:lnTo>
                <a:lnTo>
                  <a:pt x="116512" y="12301"/>
                </a:lnTo>
                <a:lnTo>
                  <a:pt x="115302" y="11503"/>
                </a:lnTo>
                <a:lnTo>
                  <a:pt x="114118" y="10732"/>
                </a:lnTo>
                <a:lnTo>
                  <a:pt x="112908" y="9989"/>
                </a:lnTo>
                <a:lnTo>
                  <a:pt x="111724" y="9274"/>
                </a:lnTo>
                <a:lnTo>
                  <a:pt x="110513" y="8586"/>
                </a:lnTo>
                <a:lnTo>
                  <a:pt x="109330" y="7898"/>
                </a:lnTo>
                <a:lnTo>
                  <a:pt x="108119" y="7237"/>
                </a:lnTo>
                <a:lnTo>
                  <a:pt x="106936" y="6632"/>
                </a:lnTo>
                <a:lnTo>
                  <a:pt x="105725" y="6026"/>
                </a:lnTo>
                <a:lnTo>
                  <a:pt x="104542" y="5449"/>
                </a:lnTo>
                <a:lnTo>
                  <a:pt x="103359" y="4926"/>
                </a:lnTo>
                <a:lnTo>
                  <a:pt x="102148" y="4403"/>
                </a:lnTo>
                <a:lnTo>
                  <a:pt x="100992" y="3908"/>
                </a:lnTo>
                <a:lnTo>
                  <a:pt x="99809" y="3467"/>
                </a:lnTo>
                <a:lnTo>
                  <a:pt x="98268" y="2917"/>
                </a:lnTo>
                <a:lnTo>
                  <a:pt x="96754" y="2422"/>
                </a:lnTo>
                <a:lnTo>
                  <a:pt x="95241" y="1954"/>
                </a:lnTo>
                <a:lnTo>
                  <a:pt x="93700" y="1569"/>
                </a:lnTo>
                <a:lnTo>
                  <a:pt x="92186" y="1211"/>
                </a:lnTo>
                <a:lnTo>
                  <a:pt x="90673" y="908"/>
                </a:lnTo>
                <a:lnTo>
                  <a:pt x="89159" y="633"/>
                </a:lnTo>
                <a:lnTo>
                  <a:pt x="87673" y="440"/>
                </a:lnTo>
                <a:lnTo>
                  <a:pt x="86160" y="248"/>
                </a:lnTo>
                <a:lnTo>
                  <a:pt x="84674" y="138"/>
                </a:lnTo>
                <a:lnTo>
                  <a:pt x="83160" y="55"/>
                </a:lnTo>
                <a:lnTo>
                  <a:pt x="8167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2640000" algn="bl" rotWithShape="0">
              <a:schemeClr val="accent3">
                <a:alpha val="2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6" name="Google Shape;4505;p54">
            <a:extLst>
              <a:ext uri="{FF2B5EF4-FFF2-40B4-BE49-F238E27FC236}">
                <a16:creationId xmlns:a16="http://schemas.microsoft.com/office/drawing/2014/main" id="{5BE31422-EBCC-240F-4572-A924D1A76DEE}"/>
              </a:ext>
            </a:extLst>
          </p:cNvPr>
          <p:cNvSpPr/>
          <p:nvPr/>
        </p:nvSpPr>
        <p:spPr>
          <a:xfrm rot="10800000">
            <a:off x="8219485" y="2257233"/>
            <a:ext cx="1030628" cy="962424"/>
          </a:xfrm>
          <a:custGeom>
            <a:avLst/>
            <a:gdLst/>
            <a:ahLst/>
            <a:cxnLst/>
            <a:rect l="l" t="t" r="r" b="b"/>
            <a:pathLst>
              <a:path w="167174" h="156111" extrusionOk="0">
                <a:moveTo>
                  <a:pt x="80188" y="0"/>
                </a:moveTo>
                <a:lnTo>
                  <a:pt x="78702" y="55"/>
                </a:lnTo>
                <a:lnTo>
                  <a:pt x="77244" y="138"/>
                </a:lnTo>
                <a:lnTo>
                  <a:pt x="75785" y="248"/>
                </a:lnTo>
                <a:lnTo>
                  <a:pt x="74299" y="413"/>
                </a:lnTo>
                <a:lnTo>
                  <a:pt x="72841" y="605"/>
                </a:lnTo>
                <a:lnTo>
                  <a:pt x="71410" y="853"/>
                </a:lnTo>
                <a:lnTo>
                  <a:pt x="69952" y="1128"/>
                </a:lnTo>
                <a:lnTo>
                  <a:pt x="68521" y="1431"/>
                </a:lnTo>
                <a:lnTo>
                  <a:pt x="67090" y="1761"/>
                </a:lnTo>
                <a:lnTo>
                  <a:pt x="65686" y="2146"/>
                </a:lnTo>
                <a:lnTo>
                  <a:pt x="64283" y="2559"/>
                </a:lnTo>
                <a:lnTo>
                  <a:pt x="62879" y="2999"/>
                </a:lnTo>
                <a:lnTo>
                  <a:pt x="61476" y="3495"/>
                </a:lnTo>
                <a:lnTo>
                  <a:pt x="60100" y="3990"/>
                </a:lnTo>
                <a:lnTo>
                  <a:pt x="58724" y="4540"/>
                </a:lnTo>
                <a:lnTo>
                  <a:pt x="57348" y="5118"/>
                </a:lnTo>
                <a:lnTo>
                  <a:pt x="56000" y="5724"/>
                </a:lnTo>
                <a:lnTo>
                  <a:pt x="54651" y="6357"/>
                </a:lnTo>
                <a:lnTo>
                  <a:pt x="53330" y="7017"/>
                </a:lnTo>
                <a:lnTo>
                  <a:pt x="51982" y="7705"/>
                </a:lnTo>
                <a:lnTo>
                  <a:pt x="50689" y="8421"/>
                </a:lnTo>
                <a:lnTo>
                  <a:pt x="49395" y="9164"/>
                </a:lnTo>
                <a:lnTo>
                  <a:pt x="48102" y="9907"/>
                </a:lnTo>
                <a:lnTo>
                  <a:pt x="46809" y="10705"/>
                </a:lnTo>
                <a:lnTo>
                  <a:pt x="45543" y="11530"/>
                </a:lnTo>
                <a:lnTo>
                  <a:pt x="44304" y="12356"/>
                </a:lnTo>
                <a:lnTo>
                  <a:pt x="43066" y="13236"/>
                </a:lnTo>
                <a:lnTo>
                  <a:pt x="41828" y="14117"/>
                </a:lnTo>
                <a:lnTo>
                  <a:pt x="40617" y="15025"/>
                </a:lnTo>
                <a:lnTo>
                  <a:pt x="39434" y="15933"/>
                </a:lnTo>
                <a:lnTo>
                  <a:pt x="38223" y="16896"/>
                </a:lnTo>
                <a:lnTo>
                  <a:pt x="37067" y="17859"/>
                </a:lnTo>
                <a:lnTo>
                  <a:pt x="35911" y="18850"/>
                </a:lnTo>
                <a:lnTo>
                  <a:pt x="34756" y="19841"/>
                </a:lnTo>
                <a:lnTo>
                  <a:pt x="33655" y="20859"/>
                </a:lnTo>
                <a:lnTo>
                  <a:pt x="32527" y="21904"/>
                </a:lnTo>
                <a:lnTo>
                  <a:pt x="31426" y="22950"/>
                </a:lnTo>
                <a:lnTo>
                  <a:pt x="30353" y="23996"/>
                </a:lnTo>
                <a:lnTo>
                  <a:pt x="29307" y="25097"/>
                </a:lnTo>
                <a:lnTo>
                  <a:pt x="28261" y="26170"/>
                </a:lnTo>
                <a:lnTo>
                  <a:pt x="27216" y="27298"/>
                </a:lnTo>
                <a:lnTo>
                  <a:pt x="26197" y="28399"/>
                </a:lnTo>
                <a:lnTo>
                  <a:pt x="25207" y="29527"/>
                </a:lnTo>
                <a:lnTo>
                  <a:pt x="24244" y="30683"/>
                </a:lnTo>
                <a:lnTo>
                  <a:pt x="23280" y="31839"/>
                </a:lnTo>
                <a:lnTo>
                  <a:pt x="22345" y="32994"/>
                </a:lnTo>
                <a:lnTo>
                  <a:pt x="21437" y="34150"/>
                </a:lnTo>
                <a:lnTo>
                  <a:pt x="20529" y="35333"/>
                </a:lnTo>
                <a:lnTo>
                  <a:pt x="19648" y="36517"/>
                </a:lnTo>
                <a:lnTo>
                  <a:pt x="18767" y="37700"/>
                </a:lnTo>
                <a:lnTo>
                  <a:pt x="17942" y="38911"/>
                </a:lnTo>
                <a:lnTo>
                  <a:pt x="16181" y="41497"/>
                </a:lnTo>
                <a:lnTo>
                  <a:pt x="14447" y="44112"/>
                </a:lnTo>
                <a:lnTo>
                  <a:pt x="13622" y="45432"/>
                </a:lnTo>
                <a:lnTo>
                  <a:pt x="12796" y="46781"/>
                </a:lnTo>
                <a:lnTo>
                  <a:pt x="11998" y="48129"/>
                </a:lnTo>
                <a:lnTo>
                  <a:pt x="11200" y="49478"/>
                </a:lnTo>
                <a:lnTo>
                  <a:pt x="10402" y="50854"/>
                </a:lnTo>
                <a:lnTo>
                  <a:pt x="9659" y="52229"/>
                </a:lnTo>
                <a:lnTo>
                  <a:pt x="8916" y="53605"/>
                </a:lnTo>
                <a:lnTo>
                  <a:pt x="8200" y="55009"/>
                </a:lnTo>
                <a:lnTo>
                  <a:pt x="7512" y="56412"/>
                </a:lnTo>
                <a:lnTo>
                  <a:pt x="6825" y="57816"/>
                </a:lnTo>
                <a:lnTo>
                  <a:pt x="6192" y="59247"/>
                </a:lnTo>
                <a:lnTo>
                  <a:pt x="5559" y="60678"/>
                </a:lnTo>
                <a:lnTo>
                  <a:pt x="4981" y="62108"/>
                </a:lnTo>
                <a:lnTo>
                  <a:pt x="4403" y="63567"/>
                </a:lnTo>
                <a:lnTo>
                  <a:pt x="3853" y="65025"/>
                </a:lnTo>
                <a:lnTo>
                  <a:pt x="3357" y="66484"/>
                </a:lnTo>
                <a:lnTo>
                  <a:pt x="2862" y="67942"/>
                </a:lnTo>
                <a:lnTo>
                  <a:pt x="2422" y="69428"/>
                </a:lnTo>
                <a:lnTo>
                  <a:pt x="2009" y="70914"/>
                </a:lnTo>
                <a:lnTo>
                  <a:pt x="1651" y="72428"/>
                </a:lnTo>
                <a:lnTo>
                  <a:pt x="1293" y="73941"/>
                </a:lnTo>
                <a:lnTo>
                  <a:pt x="991" y="75427"/>
                </a:lnTo>
                <a:lnTo>
                  <a:pt x="715" y="76968"/>
                </a:lnTo>
                <a:lnTo>
                  <a:pt x="495" y="78482"/>
                </a:lnTo>
                <a:lnTo>
                  <a:pt x="303" y="80023"/>
                </a:lnTo>
                <a:lnTo>
                  <a:pt x="165" y="81564"/>
                </a:lnTo>
                <a:lnTo>
                  <a:pt x="55" y="83105"/>
                </a:lnTo>
                <a:lnTo>
                  <a:pt x="0" y="84673"/>
                </a:lnTo>
                <a:lnTo>
                  <a:pt x="0" y="85664"/>
                </a:lnTo>
                <a:lnTo>
                  <a:pt x="0" y="86655"/>
                </a:lnTo>
                <a:lnTo>
                  <a:pt x="28" y="87645"/>
                </a:lnTo>
                <a:lnTo>
                  <a:pt x="55" y="88636"/>
                </a:lnTo>
                <a:lnTo>
                  <a:pt x="110" y="89627"/>
                </a:lnTo>
                <a:lnTo>
                  <a:pt x="193" y="90617"/>
                </a:lnTo>
                <a:lnTo>
                  <a:pt x="303" y="91608"/>
                </a:lnTo>
                <a:lnTo>
                  <a:pt x="413" y="92571"/>
                </a:lnTo>
                <a:lnTo>
                  <a:pt x="550" y="93562"/>
                </a:lnTo>
                <a:lnTo>
                  <a:pt x="688" y="94525"/>
                </a:lnTo>
                <a:lnTo>
                  <a:pt x="853" y="95516"/>
                </a:lnTo>
                <a:lnTo>
                  <a:pt x="1046" y="96479"/>
                </a:lnTo>
                <a:lnTo>
                  <a:pt x="1238" y="97442"/>
                </a:lnTo>
                <a:lnTo>
                  <a:pt x="1458" y="98405"/>
                </a:lnTo>
                <a:lnTo>
                  <a:pt x="1706" y="99368"/>
                </a:lnTo>
                <a:lnTo>
                  <a:pt x="1954" y="100304"/>
                </a:lnTo>
                <a:lnTo>
                  <a:pt x="2229" y="101267"/>
                </a:lnTo>
                <a:lnTo>
                  <a:pt x="2504" y="102202"/>
                </a:lnTo>
                <a:lnTo>
                  <a:pt x="3110" y="104074"/>
                </a:lnTo>
                <a:lnTo>
                  <a:pt x="3798" y="105945"/>
                </a:lnTo>
                <a:lnTo>
                  <a:pt x="4541" y="107789"/>
                </a:lnTo>
                <a:lnTo>
                  <a:pt x="5339" y="109605"/>
                </a:lnTo>
                <a:lnTo>
                  <a:pt x="6192" y="111393"/>
                </a:lnTo>
                <a:lnTo>
                  <a:pt x="7100" y="113155"/>
                </a:lnTo>
                <a:lnTo>
                  <a:pt x="8063" y="114916"/>
                </a:lnTo>
                <a:lnTo>
                  <a:pt x="9081" y="116622"/>
                </a:lnTo>
                <a:lnTo>
                  <a:pt x="10127" y="118328"/>
                </a:lnTo>
                <a:lnTo>
                  <a:pt x="11255" y="119979"/>
                </a:lnTo>
                <a:lnTo>
                  <a:pt x="12411" y="121603"/>
                </a:lnTo>
                <a:lnTo>
                  <a:pt x="13622" y="123199"/>
                </a:lnTo>
                <a:lnTo>
                  <a:pt x="14887" y="124767"/>
                </a:lnTo>
                <a:lnTo>
                  <a:pt x="16181" y="126308"/>
                </a:lnTo>
                <a:lnTo>
                  <a:pt x="17529" y="127794"/>
                </a:lnTo>
                <a:lnTo>
                  <a:pt x="18905" y="129253"/>
                </a:lnTo>
                <a:lnTo>
                  <a:pt x="20336" y="130684"/>
                </a:lnTo>
                <a:lnTo>
                  <a:pt x="21794" y="132060"/>
                </a:lnTo>
                <a:lnTo>
                  <a:pt x="23280" y="133408"/>
                </a:lnTo>
                <a:lnTo>
                  <a:pt x="24794" y="134701"/>
                </a:lnTo>
                <a:lnTo>
                  <a:pt x="26363" y="135967"/>
                </a:lnTo>
                <a:lnTo>
                  <a:pt x="27959" y="137178"/>
                </a:lnTo>
                <a:lnTo>
                  <a:pt x="29582" y="138334"/>
                </a:lnTo>
                <a:lnTo>
                  <a:pt x="31233" y="139462"/>
                </a:lnTo>
                <a:lnTo>
                  <a:pt x="32912" y="140535"/>
                </a:lnTo>
                <a:lnTo>
                  <a:pt x="34591" y="141553"/>
                </a:lnTo>
                <a:lnTo>
                  <a:pt x="36324" y="142572"/>
                </a:lnTo>
                <a:lnTo>
                  <a:pt x="38058" y="143507"/>
                </a:lnTo>
                <a:lnTo>
                  <a:pt x="39819" y="144415"/>
                </a:lnTo>
                <a:lnTo>
                  <a:pt x="41608" y="145296"/>
                </a:lnTo>
                <a:lnTo>
                  <a:pt x="43396" y="146149"/>
                </a:lnTo>
                <a:lnTo>
                  <a:pt x="45213" y="146947"/>
                </a:lnTo>
                <a:lnTo>
                  <a:pt x="47029" y="147690"/>
                </a:lnTo>
                <a:lnTo>
                  <a:pt x="48900" y="148433"/>
                </a:lnTo>
                <a:lnTo>
                  <a:pt x="50744" y="149121"/>
                </a:lnTo>
                <a:lnTo>
                  <a:pt x="52643" y="149754"/>
                </a:lnTo>
                <a:lnTo>
                  <a:pt x="54541" y="150387"/>
                </a:lnTo>
                <a:lnTo>
                  <a:pt x="56440" y="150965"/>
                </a:lnTo>
                <a:lnTo>
                  <a:pt x="58339" y="151515"/>
                </a:lnTo>
                <a:lnTo>
                  <a:pt x="60293" y="152038"/>
                </a:lnTo>
                <a:lnTo>
                  <a:pt x="62219" y="152506"/>
                </a:lnTo>
                <a:lnTo>
                  <a:pt x="64173" y="152946"/>
                </a:lnTo>
                <a:lnTo>
                  <a:pt x="66126" y="153359"/>
                </a:lnTo>
                <a:lnTo>
                  <a:pt x="68080" y="153744"/>
                </a:lnTo>
                <a:lnTo>
                  <a:pt x="70062" y="154102"/>
                </a:lnTo>
                <a:lnTo>
                  <a:pt x="72043" y="154432"/>
                </a:lnTo>
                <a:lnTo>
                  <a:pt x="74024" y="154735"/>
                </a:lnTo>
                <a:lnTo>
                  <a:pt x="76006" y="154982"/>
                </a:lnTo>
                <a:lnTo>
                  <a:pt x="78014" y="155230"/>
                </a:lnTo>
                <a:lnTo>
                  <a:pt x="79996" y="155423"/>
                </a:lnTo>
                <a:lnTo>
                  <a:pt x="82005" y="155615"/>
                </a:lnTo>
                <a:lnTo>
                  <a:pt x="83986" y="155753"/>
                </a:lnTo>
                <a:lnTo>
                  <a:pt x="85995" y="155890"/>
                </a:lnTo>
                <a:lnTo>
                  <a:pt x="87976" y="155973"/>
                </a:lnTo>
                <a:lnTo>
                  <a:pt x="89985" y="156055"/>
                </a:lnTo>
                <a:lnTo>
                  <a:pt x="91856" y="156110"/>
                </a:lnTo>
                <a:lnTo>
                  <a:pt x="95599" y="156110"/>
                </a:lnTo>
                <a:lnTo>
                  <a:pt x="97470" y="156083"/>
                </a:lnTo>
                <a:lnTo>
                  <a:pt x="99341" y="156028"/>
                </a:lnTo>
                <a:lnTo>
                  <a:pt x="101240" y="155945"/>
                </a:lnTo>
                <a:lnTo>
                  <a:pt x="103111" y="155835"/>
                </a:lnTo>
                <a:lnTo>
                  <a:pt x="104982" y="155698"/>
                </a:lnTo>
                <a:lnTo>
                  <a:pt x="106854" y="155505"/>
                </a:lnTo>
                <a:lnTo>
                  <a:pt x="108725" y="155312"/>
                </a:lnTo>
                <a:lnTo>
                  <a:pt x="110596" y="155065"/>
                </a:lnTo>
                <a:lnTo>
                  <a:pt x="112467" y="154790"/>
                </a:lnTo>
                <a:lnTo>
                  <a:pt x="114311" y="154487"/>
                </a:lnTo>
                <a:lnTo>
                  <a:pt x="116155" y="154129"/>
                </a:lnTo>
                <a:lnTo>
                  <a:pt x="117971" y="153744"/>
                </a:lnTo>
                <a:lnTo>
                  <a:pt x="119787" y="153331"/>
                </a:lnTo>
                <a:lnTo>
                  <a:pt x="121603" y="152863"/>
                </a:lnTo>
                <a:lnTo>
                  <a:pt x="123392" y="152368"/>
                </a:lnTo>
                <a:lnTo>
                  <a:pt x="125153" y="151845"/>
                </a:lnTo>
                <a:lnTo>
                  <a:pt x="126914" y="151267"/>
                </a:lnTo>
                <a:lnTo>
                  <a:pt x="128648" y="150634"/>
                </a:lnTo>
                <a:lnTo>
                  <a:pt x="130382" y="149974"/>
                </a:lnTo>
                <a:lnTo>
                  <a:pt x="132088" y="149258"/>
                </a:lnTo>
                <a:lnTo>
                  <a:pt x="133766" y="148488"/>
                </a:lnTo>
                <a:lnTo>
                  <a:pt x="135418" y="147690"/>
                </a:lnTo>
                <a:lnTo>
                  <a:pt x="137041" y="146837"/>
                </a:lnTo>
                <a:lnTo>
                  <a:pt x="138637" y="145929"/>
                </a:lnTo>
                <a:lnTo>
                  <a:pt x="140206" y="144993"/>
                </a:lnTo>
                <a:lnTo>
                  <a:pt x="141747" y="143975"/>
                </a:lnTo>
                <a:lnTo>
                  <a:pt x="143260" y="142929"/>
                </a:lnTo>
                <a:lnTo>
                  <a:pt x="144746" y="141829"/>
                </a:lnTo>
                <a:lnTo>
                  <a:pt x="146205" y="140673"/>
                </a:lnTo>
                <a:lnTo>
                  <a:pt x="147168" y="139847"/>
                </a:lnTo>
                <a:lnTo>
                  <a:pt x="148103" y="139022"/>
                </a:lnTo>
                <a:lnTo>
                  <a:pt x="149012" y="138169"/>
                </a:lnTo>
                <a:lnTo>
                  <a:pt x="149892" y="137288"/>
                </a:lnTo>
                <a:lnTo>
                  <a:pt x="150773" y="136407"/>
                </a:lnTo>
                <a:lnTo>
                  <a:pt x="151626" y="135499"/>
                </a:lnTo>
                <a:lnTo>
                  <a:pt x="152451" y="134564"/>
                </a:lnTo>
                <a:lnTo>
                  <a:pt x="153249" y="133628"/>
                </a:lnTo>
                <a:lnTo>
                  <a:pt x="154020" y="132665"/>
                </a:lnTo>
                <a:lnTo>
                  <a:pt x="154763" y="131702"/>
                </a:lnTo>
                <a:lnTo>
                  <a:pt x="155506" y="130684"/>
                </a:lnTo>
                <a:lnTo>
                  <a:pt x="156221" y="129693"/>
                </a:lnTo>
                <a:lnTo>
                  <a:pt x="156909" y="128647"/>
                </a:lnTo>
                <a:lnTo>
                  <a:pt x="157570" y="127629"/>
                </a:lnTo>
                <a:lnTo>
                  <a:pt x="158203" y="126556"/>
                </a:lnTo>
                <a:lnTo>
                  <a:pt x="158836" y="125483"/>
                </a:lnTo>
                <a:lnTo>
                  <a:pt x="159414" y="124410"/>
                </a:lnTo>
                <a:lnTo>
                  <a:pt x="159991" y="123309"/>
                </a:lnTo>
                <a:lnTo>
                  <a:pt x="160542" y="122208"/>
                </a:lnTo>
                <a:lnTo>
                  <a:pt x="161092" y="121080"/>
                </a:lnTo>
                <a:lnTo>
                  <a:pt x="161587" y="119952"/>
                </a:lnTo>
                <a:lnTo>
                  <a:pt x="162083" y="118823"/>
                </a:lnTo>
                <a:lnTo>
                  <a:pt x="162551" y="117668"/>
                </a:lnTo>
                <a:lnTo>
                  <a:pt x="162991" y="116512"/>
                </a:lnTo>
                <a:lnTo>
                  <a:pt x="163404" y="115329"/>
                </a:lnTo>
                <a:lnTo>
                  <a:pt x="163789" y="114145"/>
                </a:lnTo>
                <a:lnTo>
                  <a:pt x="164174" y="112962"/>
                </a:lnTo>
                <a:lnTo>
                  <a:pt x="164532" y="111751"/>
                </a:lnTo>
                <a:lnTo>
                  <a:pt x="164862" y="110540"/>
                </a:lnTo>
                <a:lnTo>
                  <a:pt x="165165" y="109330"/>
                </a:lnTo>
                <a:lnTo>
                  <a:pt x="165468" y="108119"/>
                </a:lnTo>
                <a:lnTo>
                  <a:pt x="165715" y="106881"/>
                </a:lnTo>
                <a:lnTo>
                  <a:pt x="165963" y="105670"/>
                </a:lnTo>
                <a:lnTo>
                  <a:pt x="166183" y="104431"/>
                </a:lnTo>
                <a:lnTo>
                  <a:pt x="166376" y="103166"/>
                </a:lnTo>
                <a:lnTo>
                  <a:pt x="166541" y="101927"/>
                </a:lnTo>
                <a:lnTo>
                  <a:pt x="166706" y="100689"/>
                </a:lnTo>
                <a:lnTo>
                  <a:pt x="166843" y="99423"/>
                </a:lnTo>
                <a:lnTo>
                  <a:pt x="166954" y="98157"/>
                </a:lnTo>
                <a:lnTo>
                  <a:pt x="167036" y="96919"/>
                </a:lnTo>
                <a:lnTo>
                  <a:pt x="167091" y="95653"/>
                </a:lnTo>
                <a:lnTo>
                  <a:pt x="167146" y="94387"/>
                </a:lnTo>
                <a:lnTo>
                  <a:pt x="167174" y="93121"/>
                </a:lnTo>
                <a:lnTo>
                  <a:pt x="167174" y="91856"/>
                </a:lnTo>
                <a:lnTo>
                  <a:pt x="167146" y="90590"/>
                </a:lnTo>
                <a:lnTo>
                  <a:pt x="167091" y="89324"/>
                </a:lnTo>
                <a:lnTo>
                  <a:pt x="167036" y="88058"/>
                </a:lnTo>
                <a:lnTo>
                  <a:pt x="166954" y="86792"/>
                </a:lnTo>
                <a:lnTo>
                  <a:pt x="166843" y="85526"/>
                </a:lnTo>
                <a:lnTo>
                  <a:pt x="166706" y="84261"/>
                </a:lnTo>
                <a:lnTo>
                  <a:pt x="166568" y="83022"/>
                </a:lnTo>
                <a:lnTo>
                  <a:pt x="166376" y="81756"/>
                </a:lnTo>
                <a:lnTo>
                  <a:pt x="166183" y="80518"/>
                </a:lnTo>
                <a:lnTo>
                  <a:pt x="165963" y="79252"/>
                </a:lnTo>
                <a:lnTo>
                  <a:pt x="165715" y="78014"/>
                </a:lnTo>
                <a:lnTo>
                  <a:pt x="165468" y="76776"/>
                </a:lnTo>
                <a:lnTo>
                  <a:pt x="165192" y="75537"/>
                </a:lnTo>
                <a:lnTo>
                  <a:pt x="164890" y="74327"/>
                </a:lnTo>
                <a:lnTo>
                  <a:pt x="164559" y="73116"/>
                </a:lnTo>
                <a:lnTo>
                  <a:pt x="164202" y="71905"/>
                </a:lnTo>
                <a:lnTo>
                  <a:pt x="163844" y="70694"/>
                </a:lnTo>
                <a:lnTo>
                  <a:pt x="163431" y="69483"/>
                </a:lnTo>
                <a:lnTo>
                  <a:pt x="163018" y="68300"/>
                </a:lnTo>
                <a:lnTo>
                  <a:pt x="162578" y="67117"/>
                </a:lnTo>
                <a:lnTo>
                  <a:pt x="162138" y="65989"/>
                </a:lnTo>
                <a:lnTo>
                  <a:pt x="161670" y="64833"/>
                </a:lnTo>
                <a:lnTo>
                  <a:pt x="161175" y="63677"/>
                </a:lnTo>
                <a:lnTo>
                  <a:pt x="160652" y="62494"/>
                </a:lnTo>
                <a:lnTo>
                  <a:pt x="160074" y="61338"/>
                </a:lnTo>
                <a:lnTo>
                  <a:pt x="159496" y="60155"/>
                </a:lnTo>
                <a:lnTo>
                  <a:pt x="158891" y="58971"/>
                </a:lnTo>
                <a:lnTo>
                  <a:pt x="158285" y="57788"/>
                </a:lnTo>
                <a:lnTo>
                  <a:pt x="157625" y="56605"/>
                </a:lnTo>
                <a:lnTo>
                  <a:pt x="156937" y="55422"/>
                </a:lnTo>
                <a:lnTo>
                  <a:pt x="156249" y="54211"/>
                </a:lnTo>
                <a:lnTo>
                  <a:pt x="155506" y="53027"/>
                </a:lnTo>
                <a:lnTo>
                  <a:pt x="154763" y="51817"/>
                </a:lnTo>
                <a:lnTo>
                  <a:pt x="154020" y="50633"/>
                </a:lnTo>
                <a:lnTo>
                  <a:pt x="153222" y="49450"/>
                </a:lnTo>
                <a:lnTo>
                  <a:pt x="152424" y="48239"/>
                </a:lnTo>
                <a:lnTo>
                  <a:pt x="151598" y="47056"/>
                </a:lnTo>
                <a:lnTo>
                  <a:pt x="150745" y="45845"/>
                </a:lnTo>
                <a:lnTo>
                  <a:pt x="149865" y="44662"/>
                </a:lnTo>
                <a:lnTo>
                  <a:pt x="148984" y="43479"/>
                </a:lnTo>
                <a:lnTo>
                  <a:pt x="147168" y="41112"/>
                </a:lnTo>
                <a:lnTo>
                  <a:pt x="145269" y="38773"/>
                </a:lnTo>
                <a:lnTo>
                  <a:pt x="143315" y="36462"/>
                </a:lnTo>
                <a:lnTo>
                  <a:pt x="141306" y="34178"/>
                </a:lnTo>
                <a:lnTo>
                  <a:pt x="139243" y="31921"/>
                </a:lnTo>
                <a:lnTo>
                  <a:pt x="137124" y="29692"/>
                </a:lnTo>
                <a:lnTo>
                  <a:pt x="134977" y="27518"/>
                </a:lnTo>
                <a:lnTo>
                  <a:pt x="132776" y="25399"/>
                </a:lnTo>
                <a:lnTo>
                  <a:pt x="130519" y="23335"/>
                </a:lnTo>
                <a:lnTo>
                  <a:pt x="129391" y="22317"/>
                </a:lnTo>
                <a:lnTo>
                  <a:pt x="128263" y="21327"/>
                </a:lnTo>
                <a:lnTo>
                  <a:pt x="127107" y="20336"/>
                </a:lnTo>
                <a:lnTo>
                  <a:pt x="125951" y="19373"/>
                </a:lnTo>
                <a:lnTo>
                  <a:pt x="124795" y="18437"/>
                </a:lnTo>
                <a:lnTo>
                  <a:pt x="123612" y="17502"/>
                </a:lnTo>
                <a:lnTo>
                  <a:pt x="122429" y="16593"/>
                </a:lnTo>
                <a:lnTo>
                  <a:pt x="121273" y="15685"/>
                </a:lnTo>
                <a:lnTo>
                  <a:pt x="120090" y="14805"/>
                </a:lnTo>
                <a:lnTo>
                  <a:pt x="118879" y="13952"/>
                </a:lnTo>
                <a:lnTo>
                  <a:pt x="117696" y="13126"/>
                </a:lnTo>
                <a:lnTo>
                  <a:pt x="116512" y="12301"/>
                </a:lnTo>
                <a:lnTo>
                  <a:pt x="115302" y="11503"/>
                </a:lnTo>
                <a:lnTo>
                  <a:pt x="114118" y="10732"/>
                </a:lnTo>
                <a:lnTo>
                  <a:pt x="112908" y="9989"/>
                </a:lnTo>
                <a:lnTo>
                  <a:pt x="111724" y="9274"/>
                </a:lnTo>
                <a:lnTo>
                  <a:pt x="110513" y="8586"/>
                </a:lnTo>
                <a:lnTo>
                  <a:pt x="109330" y="7898"/>
                </a:lnTo>
                <a:lnTo>
                  <a:pt x="108119" y="7237"/>
                </a:lnTo>
                <a:lnTo>
                  <a:pt x="106936" y="6632"/>
                </a:lnTo>
                <a:lnTo>
                  <a:pt x="105725" y="6026"/>
                </a:lnTo>
                <a:lnTo>
                  <a:pt x="104542" y="5449"/>
                </a:lnTo>
                <a:lnTo>
                  <a:pt x="103359" y="4926"/>
                </a:lnTo>
                <a:lnTo>
                  <a:pt x="102148" y="4403"/>
                </a:lnTo>
                <a:lnTo>
                  <a:pt x="100992" y="3908"/>
                </a:lnTo>
                <a:lnTo>
                  <a:pt x="99809" y="3467"/>
                </a:lnTo>
                <a:lnTo>
                  <a:pt x="98268" y="2917"/>
                </a:lnTo>
                <a:lnTo>
                  <a:pt x="96754" y="2422"/>
                </a:lnTo>
                <a:lnTo>
                  <a:pt x="95241" y="1954"/>
                </a:lnTo>
                <a:lnTo>
                  <a:pt x="93700" y="1569"/>
                </a:lnTo>
                <a:lnTo>
                  <a:pt x="92186" y="1211"/>
                </a:lnTo>
                <a:lnTo>
                  <a:pt x="90673" y="908"/>
                </a:lnTo>
                <a:lnTo>
                  <a:pt x="89159" y="633"/>
                </a:lnTo>
                <a:lnTo>
                  <a:pt x="87673" y="440"/>
                </a:lnTo>
                <a:lnTo>
                  <a:pt x="86160" y="248"/>
                </a:lnTo>
                <a:lnTo>
                  <a:pt x="84674" y="138"/>
                </a:lnTo>
                <a:lnTo>
                  <a:pt x="83160" y="55"/>
                </a:lnTo>
                <a:lnTo>
                  <a:pt x="8167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2640000" algn="bl" rotWithShape="0">
              <a:schemeClr val="accent3">
                <a:alpha val="2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grpSp>
        <p:nvGrpSpPr>
          <p:cNvPr id="7" name="Google Shape;4506;p54">
            <a:extLst>
              <a:ext uri="{FF2B5EF4-FFF2-40B4-BE49-F238E27FC236}">
                <a16:creationId xmlns:a16="http://schemas.microsoft.com/office/drawing/2014/main" id="{1A8E43A9-3DCA-0658-54CE-558EE8E03589}"/>
              </a:ext>
            </a:extLst>
          </p:cNvPr>
          <p:cNvGrpSpPr/>
          <p:nvPr/>
        </p:nvGrpSpPr>
        <p:grpSpPr>
          <a:xfrm>
            <a:off x="2835270" y="2464133"/>
            <a:ext cx="445075" cy="548624"/>
            <a:chOff x="1023550" y="1277100"/>
            <a:chExt cx="362350" cy="444050"/>
          </a:xfrm>
        </p:grpSpPr>
        <p:sp>
          <p:nvSpPr>
            <p:cNvPr id="8" name="Google Shape;4507;p54">
              <a:extLst>
                <a:ext uri="{FF2B5EF4-FFF2-40B4-BE49-F238E27FC236}">
                  <a16:creationId xmlns:a16="http://schemas.microsoft.com/office/drawing/2014/main" id="{38EDC47A-7A29-10E7-BCC4-FEA1D177DC3C}"/>
                </a:ext>
              </a:extLst>
            </p:cNvPr>
            <p:cNvSpPr/>
            <p:nvPr/>
          </p:nvSpPr>
          <p:spPr>
            <a:xfrm>
              <a:off x="1054600" y="1618500"/>
              <a:ext cx="312925" cy="71600"/>
            </a:xfrm>
            <a:custGeom>
              <a:avLst/>
              <a:gdLst/>
              <a:ahLst/>
              <a:cxnLst/>
              <a:rect l="l" t="t" r="r" b="b"/>
              <a:pathLst>
                <a:path w="12517" h="2864" extrusionOk="0">
                  <a:moveTo>
                    <a:pt x="1445" y="1"/>
                  </a:moveTo>
                  <a:lnTo>
                    <a:pt x="1140" y="26"/>
                  </a:lnTo>
                  <a:lnTo>
                    <a:pt x="887" y="102"/>
                  </a:lnTo>
                  <a:lnTo>
                    <a:pt x="634" y="229"/>
                  </a:lnTo>
                  <a:lnTo>
                    <a:pt x="431" y="406"/>
                  </a:lnTo>
                  <a:lnTo>
                    <a:pt x="254" y="634"/>
                  </a:lnTo>
                  <a:lnTo>
                    <a:pt x="127" y="862"/>
                  </a:lnTo>
                  <a:lnTo>
                    <a:pt x="26" y="1141"/>
                  </a:lnTo>
                  <a:lnTo>
                    <a:pt x="0" y="1419"/>
                  </a:lnTo>
                  <a:lnTo>
                    <a:pt x="26" y="1723"/>
                  </a:lnTo>
                  <a:lnTo>
                    <a:pt x="127" y="2002"/>
                  </a:lnTo>
                  <a:lnTo>
                    <a:pt x="254" y="2230"/>
                  </a:lnTo>
                  <a:lnTo>
                    <a:pt x="431" y="2458"/>
                  </a:lnTo>
                  <a:lnTo>
                    <a:pt x="634" y="2636"/>
                  </a:lnTo>
                  <a:lnTo>
                    <a:pt x="887" y="2762"/>
                  </a:lnTo>
                  <a:lnTo>
                    <a:pt x="1140" y="2838"/>
                  </a:lnTo>
                  <a:lnTo>
                    <a:pt x="1445" y="2864"/>
                  </a:lnTo>
                  <a:lnTo>
                    <a:pt x="12517" y="2864"/>
                  </a:lnTo>
                  <a:lnTo>
                    <a:pt x="12517" y="1"/>
                  </a:lnTo>
                  <a:close/>
                </a:path>
              </a:pathLst>
            </a:custGeom>
            <a:solidFill>
              <a:srgbClr val="FFEC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9" name="Google Shape;4508;p54">
              <a:extLst>
                <a:ext uri="{FF2B5EF4-FFF2-40B4-BE49-F238E27FC236}">
                  <a16:creationId xmlns:a16="http://schemas.microsoft.com/office/drawing/2014/main" id="{B087920E-D2A7-EFF5-C73B-1CDB8246D334}"/>
                </a:ext>
              </a:extLst>
            </p:cNvPr>
            <p:cNvSpPr/>
            <p:nvPr/>
          </p:nvSpPr>
          <p:spPr>
            <a:xfrm>
              <a:off x="1054600" y="1618500"/>
              <a:ext cx="64000" cy="71600"/>
            </a:xfrm>
            <a:custGeom>
              <a:avLst/>
              <a:gdLst/>
              <a:ahLst/>
              <a:cxnLst/>
              <a:rect l="l" t="t" r="r" b="b"/>
              <a:pathLst>
                <a:path w="2560" h="2864" extrusionOk="0">
                  <a:moveTo>
                    <a:pt x="1445" y="1"/>
                  </a:moveTo>
                  <a:lnTo>
                    <a:pt x="1140" y="26"/>
                  </a:lnTo>
                  <a:lnTo>
                    <a:pt x="887" y="102"/>
                  </a:lnTo>
                  <a:lnTo>
                    <a:pt x="634" y="229"/>
                  </a:lnTo>
                  <a:lnTo>
                    <a:pt x="431" y="406"/>
                  </a:lnTo>
                  <a:lnTo>
                    <a:pt x="254" y="634"/>
                  </a:lnTo>
                  <a:lnTo>
                    <a:pt x="127" y="862"/>
                  </a:lnTo>
                  <a:lnTo>
                    <a:pt x="26" y="1141"/>
                  </a:lnTo>
                  <a:lnTo>
                    <a:pt x="0" y="1419"/>
                  </a:lnTo>
                  <a:lnTo>
                    <a:pt x="26" y="1723"/>
                  </a:lnTo>
                  <a:lnTo>
                    <a:pt x="127" y="2002"/>
                  </a:lnTo>
                  <a:lnTo>
                    <a:pt x="254" y="2230"/>
                  </a:lnTo>
                  <a:lnTo>
                    <a:pt x="431" y="2458"/>
                  </a:lnTo>
                  <a:lnTo>
                    <a:pt x="634" y="2636"/>
                  </a:lnTo>
                  <a:lnTo>
                    <a:pt x="887" y="2762"/>
                  </a:lnTo>
                  <a:lnTo>
                    <a:pt x="1140" y="2838"/>
                  </a:lnTo>
                  <a:lnTo>
                    <a:pt x="1445" y="2864"/>
                  </a:lnTo>
                  <a:lnTo>
                    <a:pt x="2559" y="2864"/>
                  </a:lnTo>
                  <a:lnTo>
                    <a:pt x="2255" y="2838"/>
                  </a:lnTo>
                  <a:lnTo>
                    <a:pt x="2002" y="2762"/>
                  </a:lnTo>
                  <a:lnTo>
                    <a:pt x="1749" y="2636"/>
                  </a:lnTo>
                  <a:lnTo>
                    <a:pt x="1546" y="2458"/>
                  </a:lnTo>
                  <a:lnTo>
                    <a:pt x="1369" y="2230"/>
                  </a:lnTo>
                  <a:lnTo>
                    <a:pt x="1216" y="2002"/>
                  </a:lnTo>
                  <a:lnTo>
                    <a:pt x="1140" y="1723"/>
                  </a:lnTo>
                  <a:lnTo>
                    <a:pt x="1115" y="1419"/>
                  </a:lnTo>
                  <a:lnTo>
                    <a:pt x="1140" y="1141"/>
                  </a:lnTo>
                  <a:lnTo>
                    <a:pt x="1216" y="862"/>
                  </a:lnTo>
                  <a:lnTo>
                    <a:pt x="1369" y="634"/>
                  </a:lnTo>
                  <a:lnTo>
                    <a:pt x="1546" y="406"/>
                  </a:lnTo>
                  <a:lnTo>
                    <a:pt x="1749" y="229"/>
                  </a:lnTo>
                  <a:lnTo>
                    <a:pt x="2002" y="102"/>
                  </a:lnTo>
                  <a:lnTo>
                    <a:pt x="2255" y="26"/>
                  </a:lnTo>
                  <a:lnTo>
                    <a:pt x="2559" y="1"/>
                  </a:lnTo>
                  <a:close/>
                </a:path>
              </a:pathLst>
            </a:custGeom>
            <a:solidFill>
              <a:srgbClr val="EAD4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0" name="Google Shape;4509;p54">
              <a:extLst>
                <a:ext uri="{FF2B5EF4-FFF2-40B4-BE49-F238E27FC236}">
                  <a16:creationId xmlns:a16="http://schemas.microsoft.com/office/drawing/2014/main" id="{B8D4C70A-BEB3-3EE8-4BA4-11295E4ED89F}"/>
                </a:ext>
              </a:extLst>
            </p:cNvPr>
            <p:cNvSpPr/>
            <p:nvPr/>
          </p:nvSpPr>
          <p:spPr>
            <a:xfrm>
              <a:off x="1023550" y="1277100"/>
              <a:ext cx="362350" cy="444050"/>
            </a:xfrm>
            <a:custGeom>
              <a:avLst/>
              <a:gdLst/>
              <a:ahLst/>
              <a:cxnLst/>
              <a:rect l="l" t="t" r="r" b="b"/>
              <a:pathLst>
                <a:path w="14494" h="17762" extrusionOk="0">
                  <a:moveTo>
                    <a:pt x="2484" y="0"/>
                  </a:moveTo>
                  <a:lnTo>
                    <a:pt x="2230" y="25"/>
                  </a:lnTo>
                  <a:lnTo>
                    <a:pt x="2002" y="51"/>
                  </a:lnTo>
                  <a:lnTo>
                    <a:pt x="1749" y="101"/>
                  </a:lnTo>
                  <a:lnTo>
                    <a:pt x="1521" y="203"/>
                  </a:lnTo>
                  <a:lnTo>
                    <a:pt x="1293" y="304"/>
                  </a:lnTo>
                  <a:lnTo>
                    <a:pt x="1090" y="431"/>
                  </a:lnTo>
                  <a:lnTo>
                    <a:pt x="913" y="583"/>
                  </a:lnTo>
                  <a:lnTo>
                    <a:pt x="736" y="735"/>
                  </a:lnTo>
                  <a:lnTo>
                    <a:pt x="558" y="912"/>
                  </a:lnTo>
                  <a:lnTo>
                    <a:pt x="432" y="1089"/>
                  </a:lnTo>
                  <a:lnTo>
                    <a:pt x="305" y="1318"/>
                  </a:lnTo>
                  <a:lnTo>
                    <a:pt x="204" y="1520"/>
                  </a:lnTo>
                  <a:lnTo>
                    <a:pt x="102" y="1748"/>
                  </a:lnTo>
                  <a:lnTo>
                    <a:pt x="51" y="2002"/>
                  </a:lnTo>
                  <a:lnTo>
                    <a:pt x="1" y="2230"/>
                  </a:lnTo>
                  <a:lnTo>
                    <a:pt x="1" y="2508"/>
                  </a:lnTo>
                  <a:lnTo>
                    <a:pt x="1" y="15278"/>
                  </a:lnTo>
                  <a:lnTo>
                    <a:pt x="1" y="15532"/>
                  </a:lnTo>
                  <a:lnTo>
                    <a:pt x="51" y="15785"/>
                  </a:lnTo>
                  <a:lnTo>
                    <a:pt x="102" y="16013"/>
                  </a:lnTo>
                  <a:lnTo>
                    <a:pt x="204" y="16241"/>
                  </a:lnTo>
                  <a:lnTo>
                    <a:pt x="305" y="16469"/>
                  </a:lnTo>
                  <a:lnTo>
                    <a:pt x="432" y="16672"/>
                  </a:lnTo>
                  <a:lnTo>
                    <a:pt x="558" y="16874"/>
                  </a:lnTo>
                  <a:lnTo>
                    <a:pt x="736" y="17052"/>
                  </a:lnTo>
                  <a:lnTo>
                    <a:pt x="913" y="17204"/>
                  </a:lnTo>
                  <a:lnTo>
                    <a:pt x="1090" y="17356"/>
                  </a:lnTo>
                  <a:lnTo>
                    <a:pt x="1293" y="17457"/>
                  </a:lnTo>
                  <a:lnTo>
                    <a:pt x="1521" y="17584"/>
                  </a:lnTo>
                  <a:lnTo>
                    <a:pt x="1749" y="17660"/>
                  </a:lnTo>
                  <a:lnTo>
                    <a:pt x="2002" y="17710"/>
                  </a:lnTo>
                  <a:lnTo>
                    <a:pt x="2230" y="17761"/>
                  </a:lnTo>
                  <a:lnTo>
                    <a:pt x="13987" y="17761"/>
                  </a:lnTo>
                  <a:lnTo>
                    <a:pt x="14113" y="17710"/>
                  </a:lnTo>
                  <a:lnTo>
                    <a:pt x="14215" y="17660"/>
                  </a:lnTo>
                  <a:lnTo>
                    <a:pt x="14316" y="17584"/>
                  </a:lnTo>
                  <a:lnTo>
                    <a:pt x="14392" y="17508"/>
                  </a:lnTo>
                  <a:lnTo>
                    <a:pt x="14443" y="17381"/>
                  </a:lnTo>
                  <a:lnTo>
                    <a:pt x="14468" y="17280"/>
                  </a:lnTo>
                  <a:lnTo>
                    <a:pt x="14494" y="17153"/>
                  </a:lnTo>
                  <a:lnTo>
                    <a:pt x="14468" y="17026"/>
                  </a:lnTo>
                  <a:lnTo>
                    <a:pt x="14443" y="16900"/>
                  </a:lnTo>
                  <a:lnTo>
                    <a:pt x="14392" y="16798"/>
                  </a:lnTo>
                  <a:lnTo>
                    <a:pt x="14316" y="16697"/>
                  </a:lnTo>
                  <a:lnTo>
                    <a:pt x="14215" y="16621"/>
                  </a:lnTo>
                  <a:lnTo>
                    <a:pt x="14113" y="16570"/>
                  </a:lnTo>
                  <a:lnTo>
                    <a:pt x="13987" y="16545"/>
                  </a:lnTo>
                  <a:lnTo>
                    <a:pt x="13860" y="16520"/>
                  </a:lnTo>
                  <a:lnTo>
                    <a:pt x="2687" y="16520"/>
                  </a:lnTo>
                  <a:lnTo>
                    <a:pt x="2382" y="16494"/>
                  </a:lnTo>
                  <a:lnTo>
                    <a:pt x="2129" y="16418"/>
                  </a:lnTo>
                  <a:lnTo>
                    <a:pt x="1876" y="16292"/>
                  </a:lnTo>
                  <a:lnTo>
                    <a:pt x="1673" y="16114"/>
                  </a:lnTo>
                  <a:lnTo>
                    <a:pt x="1496" y="15886"/>
                  </a:lnTo>
                  <a:lnTo>
                    <a:pt x="1369" y="15658"/>
                  </a:lnTo>
                  <a:lnTo>
                    <a:pt x="1268" y="15379"/>
                  </a:lnTo>
                  <a:lnTo>
                    <a:pt x="1242" y="15075"/>
                  </a:lnTo>
                  <a:lnTo>
                    <a:pt x="1268" y="14797"/>
                  </a:lnTo>
                  <a:lnTo>
                    <a:pt x="1369" y="14518"/>
                  </a:lnTo>
                  <a:lnTo>
                    <a:pt x="1496" y="14290"/>
                  </a:lnTo>
                  <a:lnTo>
                    <a:pt x="1673" y="14062"/>
                  </a:lnTo>
                  <a:lnTo>
                    <a:pt x="1876" y="13885"/>
                  </a:lnTo>
                  <a:lnTo>
                    <a:pt x="2129" y="13758"/>
                  </a:lnTo>
                  <a:lnTo>
                    <a:pt x="2382" y="13682"/>
                  </a:lnTo>
                  <a:lnTo>
                    <a:pt x="2687" y="13657"/>
                  </a:lnTo>
                  <a:lnTo>
                    <a:pt x="13860" y="13657"/>
                  </a:lnTo>
                  <a:lnTo>
                    <a:pt x="13987" y="13631"/>
                  </a:lnTo>
                  <a:lnTo>
                    <a:pt x="14113" y="13606"/>
                  </a:lnTo>
                  <a:lnTo>
                    <a:pt x="14215" y="13530"/>
                  </a:lnTo>
                  <a:lnTo>
                    <a:pt x="14316" y="13454"/>
                  </a:lnTo>
                  <a:lnTo>
                    <a:pt x="14392" y="13378"/>
                  </a:lnTo>
                  <a:lnTo>
                    <a:pt x="14443" y="13277"/>
                  </a:lnTo>
                  <a:lnTo>
                    <a:pt x="14468" y="13150"/>
                  </a:lnTo>
                  <a:lnTo>
                    <a:pt x="14494" y="13023"/>
                  </a:lnTo>
                  <a:lnTo>
                    <a:pt x="14494" y="633"/>
                  </a:lnTo>
                  <a:lnTo>
                    <a:pt x="14468" y="507"/>
                  </a:lnTo>
                  <a:lnTo>
                    <a:pt x="14443" y="380"/>
                  </a:lnTo>
                  <a:lnTo>
                    <a:pt x="14392" y="279"/>
                  </a:lnTo>
                  <a:lnTo>
                    <a:pt x="14316" y="177"/>
                  </a:lnTo>
                  <a:lnTo>
                    <a:pt x="14215" y="101"/>
                  </a:lnTo>
                  <a:lnTo>
                    <a:pt x="14113" y="51"/>
                  </a:lnTo>
                  <a:lnTo>
                    <a:pt x="13987" y="25"/>
                  </a:lnTo>
                  <a:lnTo>
                    <a:pt x="138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1" name="Google Shape;4510;p54">
              <a:extLst>
                <a:ext uri="{FF2B5EF4-FFF2-40B4-BE49-F238E27FC236}">
                  <a16:creationId xmlns:a16="http://schemas.microsoft.com/office/drawing/2014/main" id="{2B71AD2A-BF4F-FBD5-64C8-DB946F9E20D9}"/>
                </a:ext>
              </a:extLst>
            </p:cNvPr>
            <p:cNvSpPr/>
            <p:nvPr/>
          </p:nvSpPr>
          <p:spPr>
            <a:xfrm>
              <a:off x="1023550" y="1277100"/>
              <a:ext cx="362350" cy="444050"/>
            </a:xfrm>
            <a:custGeom>
              <a:avLst/>
              <a:gdLst/>
              <a:ahLst/>
              <a:cxnLst/>
              <a:rect l="l" t="t" r="r" b="b"/>
              <a:pathLst>
                <a:path w="14494" h="17762" extrusionOk="0">
                  <a:moveTo>
                    <a:pt x="2484" y="0"/>
                  </a:moveTo>
                  <a:lnTo>
                    <a:pt x="2230" y="25"/>
                  </a:lnTo>
                  <a:lnTo>
                    <a:pt x="2002" y="51"/>
                  </a:lnTo>
                  <a:lnTo>
                    <a:pt x="1749" y="101"/>
                  </a:lnTo>
                  <a:lnTo>
                    <a:pt x="1521" y="203"/>
                  </a:lnTo>
                  <a:lnTo>
                    <a:pt x="1293" y="304"/>
                  </a:lnTo>
                  <a:lnTo>
                    <a:pt x="1090" y="431"/>
                  </a:lnTo>
                  <a:lnTo>
                    <a:pt x="913" y="583"/>
                  </a:lnTo>
                  <a:lnTo>
                    <a:pt x="736" y="735"/>
                  </a:lnTo>
                  <a:lnTo>
                    <a:pt x="558" y="912"/>
                  </a:lnTo>
                  <a:lnTo>
                    <a:pt x="432" y="1089"/>
                  </a:lnTo>
                  <a:lnTo>
                    <a:pt x="305" y="1318"/>
                  </a:lnTo>
                  <a:lnTo>
                    <a:pt x="204" y="1520"/>
                  </a:lnTo>
                  <a:lnTo>
                    <a:pt x="102" y="1748"/>
                  </a:lnTo>
                  <a:lnTo>
                    <a:pt x="51" y="2002"/>
                  </a:lnTo>
                  <a:lnTo>
                    <a:pt x="1" y="2230"/>
                  </a:lnTo>
                  <a:lnTo>
                    <a:pt x="1" y="2508"/>
                  </a:lnTo>
                  <a:lnTo>
                    <a:pt x="1" y="15278"/>
                  </a:lnTo>
                  <a:lnTo>
                    <a:pt x="1" y="15532"/>
                  </a:lnTo>
                  <a:lnTo>
                    <a:pt x="51" y="15785"/>
                  </a:lnTo>
                  <a:lnTo>
                    <a:pt x="102" y="16013"/>
                  </a:lnTo>
                  <a:lnTo>
                    <a:pt x="204" y="16241"/>
                  </a:lnTo>
                  <a:lnTo>
                    <a:pt x="305" y="16469"/>
                  </a:lnTo>
                  <a:lnTo>
                    <a:pt x="432" y="16672"/>
                  </a:lnTo>
                  <a:lnTo>
                    <a:pt x="558" y="16874"/>
                  </a:lnTo>
                  <a:lnTo>
                    <a:pt x="736" y="17052"/>
                  </a:lnTo>
                  <a:lnTo>
                    <a:pt x="913" y="17204"/>
                  </a:lnTo>
                  <a:lnTo>
                    <a:pt x="1090" y="17356"/>
                  </a:lnTo>
                  <a:lnTo>
                    <a:pt x="1293" y="17457"/>
                  </a:lnTo>
                  <a:lnTo>
                    <a:pt x="1521" y="17584"/>
                  </a:lnTo>
                  <a:lnTo>
                    <a:pt x="1749" y="17660"/>
                  </a:lnTo>
                  <a:lnTo>
                    <a:pt x="2002" y="17710"/>
                  </a:lnTo>
                  <a:lnTo>
                    <a:pt x="2230" y="17761"/>
                  </a:lnTo>
                  <a:lnTo>
                    <a:pt x="13987" y="17761"/>
                  </a:lnTo>
                  <a:lnTo>
                    <a:pt x="14113" y="17710"/>
                  </a:lnTo>
                  <a:lnTo>
                    <a:pt x="14215" y="17660"/>
                  </a:lnTo>
                  <a:lnTo>
                    <a:pt x="14316" y="17584"/>
                  </a:lnTo>
                  <a:lnTo>
                    <a:pt x="14392" y="17508"/>
                  </a:lnTo>
                  <a:lnTo>
                    <a:pt x="14443" y="17381"/>
                  </a:lnTo>
                  <a:lnTo>
                    <a:pt x="14468" y="17280"/>
                  </a:lnTo>
                  <a:lnTo>
                    <a:pt x="14494" y="17153"/>
                  </a:lnTo>
                  <a:lnTo>
                    <a:pt x="14468" y="17026"/>
                  </a:lnTo>
                  <a:lnTo>
                    <a:pt x="14443" y="16900"/>
                  </a:lnTo>
                  <a:lnTo>
                    <a:pt x="14392" y="16798"/>
                  </a:lnTo>
                  <a:lnTo>
                    <a:pt x="14316" y="16697"/>
                  </a:lnTo>
                  <a:lnTo>
                    <a:pt x="14215" y="16621"/>
                  </a:lnTo>
                  <a:lnTo>
                    <a:pt x="14113" y="16570"/>
                  </a:lnTo>
                  <a:lnTo>
                    <a:pt x="13987" y="16545"/>
                  </a:lnTo>
                  <a:lnTo>
                    <a:pt x="13860" y="16520"/>
                  </a:lnTo>
                  <a:lnTo>
                    <a:pt x="2687" y="16520"/>
                  </a:lnTo>
                  <a:lnTo>
                    <a:pt x="2382" y="16494"/>
                  </a:lnTo>
                  <a:lnTo>
                    <a:pt x="2129" y="16418"/>
                  </a:lnTo>
                  <a:lnTo>
                    <a:pt x="1876" y="16292"/>
                  </a:lnTo>
                  <a:lnTo>
                    <a:pt x="1673" y="16114"/>
                  </a:lnTo>
                  <a:lnTo>
                    <a:pt x="1496" y="15886"/>
                  </a:lnTo>
                  <a:lnTo>
                    <a:pt x="1369" y="15658"/>
                  </a:lnTo>
                  <a:lnTo>
                    <a:pt x="1268" y="15379"/>
                  </a:lnTo>
                  <a:lnTo>
                    <a:pt x="1242" y="15075"/>
                  </a:lnTo>
                  <a:lnTo>
                    <a:pt x="1268" y="14797"/>
                  </a:lnTo>
                  <a:lnTo>
                    <a:pt x="1369" y="14518"/>
                  </a:lnTo>
                  <a:lnTo>
                    <a:pt x="1496" y="14290"/>
                  </a:lnTo>
                  <a:lnTo>
                    <a:pt x="1673" y="14062"/>
                  </a:lnTo>
                  <a:lnTo>
                    <a:pt x="1876" y="13885"/>
                  </a:lnTo>
                  <a:lnTo>
                    <a:pt x="2129" y="13758"/>
                  </a:lnTo>
                  <a:lnTo>
                    <a:pt x="2382" y="13682"/>
                  </a:lnTo>
                  <a:lnTo>
                    <a:pt x="2687" y="13657"/>
                  </a:lnTo>
                  <a:lnTo>
                    <a:pt x="3421" y="13657"/>
                  </a:lnTo>
                  <a:lnTo>
                    <a:pt x="3421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2" name="Google Shape;4511;p54">
            <a:extLst>
              <a:ext uri="{FF2B5EF4-FFF2-40B4-BE49-F238E27FC236}">
                <a16:creationId xmlns:a16="http://schemas.microsoft.com/office/drawing/2014/main" id="{919FD8AC-D931-F22D-1C70-0237A083C5A5}"/>
              </a:ext>
            </a:extLst>
          </p:cNvPr>
          <p:cNvGrpSpPr/>
          <p:nvPr/>
        </p:nvGrpSpPr>
        <p:grpSpPr>
          <a:xfrm>
            <a:off x="5514560" y="2464133"/>
            <a:ext cx="448176" cy="548624"/>
            <a:chOff x="1766575" y="1277100"/>
            <a:chExt cx="364875" cy="444050"/>
          </a:xfrm>
        </p:grpSpPr>
        <p:sp>
          <p:nvSpPr>
            <p:cNvPr id="13" name="Google Shape;4512;p54">
              <a:extLst>
                <a:ext uri="{FF2B5EF4-FFF2-40B4-BE49-F238E27FC236}">
                  <a16:creationId xmlns:a16="http://schemas.microsoft.com/office/drawing/2014/main" id="{CB8A1E43-B42D-CCDE-A6CF-F2D5294B26BE}"/>
                </a:ext>
              </a:extLst>
            </p:cNvPr>
            <p:cNvSpPr/>
            <p:nvPr/>
          </p:nvSpPr>
          <p:spPr>
            <a:xfrm>
              <a:off x="1909075" y="1277100"/>
              <a:ext cx="79850" cy="91850"/>
            </a:xfrm>
            <a:custGeom>
              <a:avLst/>
              <a:gdLst/>
              <a:ahLst/>
              <a:cxnLst/>
              <a:rect l="l" t="t" r="r" b="b"/>
              <a:pathLst>
                <a:path w="3194" h="3674" extrusionOk="0">
                  <a:moveTo>
                    <a:pt x="1445" y="0"/>
                  </a:moveTo>
                  <a:lnTo>
                    <a:pt x="1268" y="25"/>
                  </a:lnTo>
                  <a:lnTo>
                    <a:pt x="1116" y="76"/>
                  </a:lnTo>
                  <a:lnTo>
                    <a:pt x="989" y="127"/>
                  </a:lnTo>
                  <a:lnTo>
                    <a:pt x="710" y="279"/>
                  </a:lnTo>
                  <a:lnTo>
                    <a:pt x="482" y="481"/>
                  </a:lnTo>
                  <a:lnTo>
                    <a:pt x="280" y="709"/>
                  </a:lnTo>
                  <a:lnTo>
                    <a:pt x="128" y="988"/>
                  </a:lnTo>
                  <a:lnTo>
                    <a:pt x="77" y="1115"/>
                  </a:lnTo>
                  <a:lnTo>
                    <a:pt x="26" y="1267"/>
                  </a:lnTo>
                  <a:lnTo>
                    <a:pt x="1" y="1444"/>
                  </a:lnTo>
                  <a:lnTo>
                    <a:pt x="1" y="1596"/>
                  </a:lnTo>
                  <a:lnTo>
                    <a:pt x="1" y="3420"/>
                  </a:lnTo>
                  <a:lnTo>
                    <a:pt x="26" y="3522"/>
                  </a:lnTo>
                  <a:lnTo>
                    <a:pt x="77" y="3598"/>
                  </a:lnTo>
                  <a:lnTo>
                    <a:pt x="153" y="3649"/>
                  </a:lnTo>
                  <a:lnTo>
                    <a:pt x="254" y="3674"/>
                  </a:lnTo>
                  <a:lnTo>
                    <a:pt x="356" y="3649"/>
                  </a:lnTo>
                  <a:lnTo>
                    <a:pt x="457" y="3598"/>
                  </a:lnTo>
                  <a:lnTo>
                    <a:pt x="508" y="3522"/>
                  </a:lnTo>
                  <a:lnTo>
                    <a:pt x="533" y="3420"/>
                  </a:lnTo>
                  <a:lnTo>
                    <a:pt x="533" y="1596"/>
                  </a:lnTo>
                  <a:lnTo>
                    <a:pt x="558" y="1394"/>
                  </a:lnTo>
                  <a:lnTo>
                    <a:pt x="609" y="1191"/>
                  </a:lnTo>
                  <a:lnTo>
                    <a:pt x="710" y="988"/>
                  </a:lnTo>
                  <a:lnTo>
                    <a:pt x="837" y="836"/>
                  </a:lnTo>
                  <a:lnTo>
                    <a:pt x="989" y="709"/>
                  </a:lnTo>
                  <a:lnTo>
                    <a:pt x="1192" y="608"/>
                  </a:lnTo>
                  <a:lnTo>
                    <a:pt x="1394" y="532"/>
                  </a:lnTo>
                  <a:lnTo>
                    <a:pt x="1825" y="532"/>
                  </a:lnTo>
                  <a:lnTo>
                    <a:pt x="2028" y="608"/>
                  </a:lnTo>
                  <a:lnTo>
                    <a:pt x="2205" y="709"/>
                  </a:lnTo>
                  <a:lnTo>
                    <a:pt x="2357" y="836"/>
                  </a:lnTo>
                  <a:lnTo>
                    <a:pt x="2484" y="988"/>
                  </a:lnTo>
                  <a:lnTo>
                    <a:pt x="2585" y="1191"/>
                  </a:lnTo>
                  <a:lnTo>
                    <a:pt x="2661" y="1394"/>
                  </a:lnTo>
                  <a:lnTo>
                    <a:pt x="2687" y="1596"/>
                  </a:lnTo>
                  <a:lnTo>
                    <a:pt x="2687" y="3420"/>
                  </a:lnTo>
                  <a:lnTo>
                    <a:pt x="2687" y="3522"/>
                  </a:lnTo>
                  <a:lnTo>
                    <a:pt x="2763" y="3598"/>
                  </a:lnTo>
                  <a:lnTo>
                    <a:pt x="2839" y="3649"/>
                  </a:lnTo>
                  <a:lnTo>
                    <a:pt x="2940" y="3674"/>
                  </a:lnTo>
                  <a:lnTo>
                    <a:pt x="3041" y="3649"/>
                  </a:lnTo>
                  <a:lnTo>
                    <a:pt x="3117" y="3598"/>
                  </a:lnTo>
                  <a:lnTo>
                    <a:pt x="3168" y="3522"/>
                  </a:lnTo>
                  <a:lnTo>
                    <a:pt x="3193" y="3420"/>
                  </a:lnTo>
                  <a:lnTo>
                    <a:pt x="3193" y="1596"/>
                  </a:lnTo>
                  <a:lnTo>
                    <a:pt x="3193" y="1444"/>
                  </a:lnTo>
                  <a:lnTo>
                    <a:pt x="3168" y="1267"/>
                  </a:lnTo>
                  <a:lnTo>
                    <a:pt x="3117" y="1115"/>
                  </a:lnTo>
                  <a:lnTo>
                    <a:pt x="3067" y="988"/>
                  </a:lnTo>
                  <a:lnTo>
                    <a:pt x="2915" y="709"/>
                  </a:lnTo>
                  <a:lnTo>
                    <a:pt x="2737" y="481"/>
                  </a:lnTo>
                  <a:lnTo>
                    <a:pt x="2484" y="279"/>
                  </a:lnTo>
                  <a:lnTo>
                    <a:pt x="2231" y="127"/>
                  </a:lnTo>
                  <a:lnTo>
                    <a:pt x="2078" y="76"/>
                  </a:lnTo>
                  <a:lnTo>
                    <a:pt x="1926" y="25"/>
                  </a:lnTo>
                  <a:lnTo>
                    <a:pt x="177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4" name="Google Shape;4513;p54">
              <a:extLst>
                <a:ext uri="{FF2B5EF4-FFF2-40B4-BE49-F238E27FC236}">
                  <a16:creationId xmlns:a16="http://schemas.microsoft.com/office/drawing/2014/main" id="{5C00836A-6953-1BB5-53EE-E4A1E1D1EB86}"/>
                </a:ext>
              </a:extLst>
            </p:cNvPr>
            <p:cNvSpPr/>
            <p:nvPr/>
          </p:nvSpPr>
          <p:spPr>
            <a:xfrm>
              <a:off x="1785575" y="1372100"/>
              <a:ext cx="327500" cy="259725"/>
            </a:xfrm>
            <a:custGeom>
              <a:avLst/>
              <a:gdLst/>
              <a:ahLst/>
              <a:cxnLst/>
              <a:rect l="l" t="t" r="r" b="b"/>
              <a:pathLst>
                <a:path w="13100" h="10389" extrusionOk="0">
                  <a:moveTo>
                    <a:pt x="1571" y="1"/>
                  </a:moveTo>
                  <a:lnTo>
                    <a:pt x="1394" y="26"/>
                  </a:lnTo>
                  <a:lnTo>
                    <a:pt x="1242" y="77"/>
                  </a:lnTo>
                  <a:lnTo>
                    <a:pt x="1115" y="153"/>
                  </a:lnTo>
                  <a:lnTo>
                    <a:pt x="988" y="229"/>
                  </a:lnTo>
                  <a:lnTo>
                    <a:pt x="862" y="355"/>
                  </a:lnTo>
                  <a:lnTo>
                    <a:pt x="786" y="482"/>
                  </a:lnTo>
                  <a:lnTo>
                    <a:pt x="735" y="634"/>
                  </a:lnTo>
                  <a:lnTo>
                    <a:pt x="710" y="786"/>
                  </a:lnTo>
                  <a:lnTo>
                    <a:pt x="0" y="9477"/>
                  </a:lnTo>
                  <a:lnTo>
                    <a:pt x="0" y="9654"/>
                  </a:lnTo>
                  <a:lnTo>
                    <a:pt x="51" y="9831"/>
                  </a:lnTo>
                  <a:lnTo>
                    <a:pt x="127" y="9983"/>
                  </a:lnTo>
                  <a:lnTo>
                    <a:pt x="228" y="10110"/>
                  </a:lnTo>
                  <a:lnTo>
                    <a:pt x="355" y="10237"/>
                  </a:lnTo>
                  <a:lnTo>
                    <a:pt x="507" y="10313"/>
                  </a:lnTo>
                  <a:lnTo>
                    <a:pt x="659" y="10363"/>
                  </a:lnTo>
                  <a:lnTo>
                    <a:pt x="862" y="10389"/>
                  </a:lnTo>
                  <a:lnTo>
                    <a:pt x="12238" y="10389"/>
                  </a:lnTo>
                  <a:lnTo>
                    <a:pt x="12415" y="10363"/>
                  </a:lnTo>
                  <a:lnTo>
                    <a:pt x="12593" y="10313"/>
                  </a:lnTo>
                  <a:lnTo>
                    <a:pt x="12745" y="10237"/>
                  </a:lnTo>
                  <a:lnTo>
                    <a:pt x="12871" y="10110"/>
                  </a:lnTo>
                  <a:lnTo>
                    <a:pt x="12973" y="9983"/>
                  </a:lnTo>
                  <a:lnTo>
                    <a:pt x="13049" y="9831"/>
                  </a:lnTo>
                  <a:lnTo>
                    <a:pt x="13074" y="9654"/>
                  </a:lnTo>
                  <a:lnTo>
                    <a:pt x="13099" y="9477"/>
                  </a:lnTo>
                  <a:lnTo>
                    <a:pt x="12390" y="786"/>
                  </a:lnTo>
                  <a:lnTo>
                    <a:pt x="12339" y="634"/>
                  </a:lnTo>
                  <a:lnTo>
                    <a:pt x="12289" y="482"/>
                  </a:lnTo>
                  <a:lnTo>
                    <a:pt x="12213" y="355"/>
                  </a:lnTo>
                  <a:lnTo>
                    <a:pt x="12111" y="229"/>
                  </a:lnTo>
                  <a:lnTo>
                    <a:pt x="11985" y="153"/>
                  </a:lnTo>
                  <a:lnTo>
                    <a:pt x="11832" y="77"/>
                  </a:lnTo>
                  <a:lnTo>
                    <a:pt x="11680" y="26"/>
                  </a:lnTo>
                  <a:lnTo>
                    <a:pt x="1152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5" name="Google Shape;4514;p54">
              <a:extLst>
                <a:ext uri="{FF2B5EF4-FFF2-40B4-BE49-F238E27FC236}">
                  <a16:creationId xmlns:a16="http://schemas.microsoft.com/office/drawing/2014/main" id="{24DC035F-3D57-4CEC-E18B-DF92C86F9DEA}"/>
                </a:ext>
              </a:extLst>
            </p:cNvPr>
            <p:cNvSpPr/>
            <p:nvPr/>
          </p:nvSpPr>
          <p:spPr>
            <a:xfrm>
              <a:off x="1766575" y="1581775"/>
              <a:ext cx="364875" cy="139375"/>
            </a:xfrm>
            <a:custGeom>
              <a:avLst/>
              <a:gdLst/>
              <a:ahLst/>
              <a:cxnLst/>
              <a:rect l="l" t="t" r="r" b="b"/>
              <a:pathLst>
                <a:path w="14595" h="5575" extrusionOk="0">
                  <a:moveTo>
                    <a:pt x="329" y="0"/>
                  </a:moveTo>
                  <a:lnTo>
                    <a:pt x="203" y="25"/>
                  </a:lnTo>
                  <a:lnTo>
                    <a:pt x="101" y="101"/>
                  </a:lnTo>
                  <a:lnTo>
                    <a:pt x="25" y="203"/>
                  </a:lnTo>
                  <a:lnTo>
                    <a:pt x="0" y="329"/>
                  </a:lnTo>
                  <a:lnTo>
                    <a:pt x="0" y="4054"/>
                  </a:lnTo>
                  <a:lnTo>
                    <a:pt x="25" y="4206"/>
                  </a:lnTo>
                  <a:lnTo>
                    <a:pt x="51" y="4358"/>
                  </a:lnTo>
                  <a:lnTo>
                    <a:pt x="127" y="4662"/>
                  </a:lnTo>
                  <a:lnTo>
                    <a:pt x="279" y="4915"/>
                  </a:lnTo>
                  <a:lnTo>
                    <a:pt x="456" y="5143"/>
                  </a:lnTo>
                  <a:lnTo>
                    <a:pt x="684" y="5321"/>
                  </a:lnTo>
                  <a:lnTo>
                    <a:pt x="938" y="5473"/>
                  </a:lnTo>
                  <a:lnTo>
                    <a:pt x="1216" y="5549"/>
                  </a:lnTo>
                  <a:lnTo>
                    <a:pt x="1368" y="5574"/>
                  </a:lnTo>
                  <a:lnTo>
                    <a:pt x="13226" y="5574"/>
                  </a:lnTo>
                  <a:lnTo>
                    <a:pt x="13378" y="5549"/>
                  </a:lnTo>
                  <a:lnTo>
                    <a:pt x="13657" y="5473"/>
                  </a:lnTo>
                  <a:lnTo>
                    <a:pt x="13910" y="5321"/>
                  </a:lnTo>
                  <a:lnTo>
                    <a:pt x="14138" y="5143"/>
                  </a:lnTo>
                  <a:lnTo>
                    <a:pt x="14341" y="4915"/>
                  </a:lnTo>
                  <a:lnTo>
                    <a:pt x="14467" y="4662"/>
                  </a:lnTo>
                  <a:lnTo>
                    <a:pt x="14569" y="4358"/>
                  </a:lnTo>
                  <a:lnTo>
                    <a:pt x="14594" y="4206"/>
                  </a:lnTo>
                  <a:lnTo>
                    <a:pt x="14594" y="4054"/>
                  </a:lnTo>
                  <a:lnTo>
                    <a:pt x="14594" y="329"/>
                  </a:lnTo>
                  <a:lnTo>
                    <a:pt x="14569" y="203"/>
                  </a:lnTo>
                  <a:lnTo>
                    <a:pt x="14493" y="101"/>
                  </a:lnTo>
                  <a:lnTo>
                    <a:pt x="14391" y="25"/>
                  </a:lnTo>
                  <a:lnTo>
                    <a:pt x="1426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6" name="Google Shape;4515;p54">
              <a:extLst>
                <a:ext uri="{FF2B5EF4-FFF2-40B4-BE49-F238E27FC236}">
                  <a16:creationId xmlns:a16="http://schemas.microsoft.com/office/drawing/2014/main" id="{6DF9A0FA-7A82-9081-8270-8E686394F2FD}"/>
                </a:ext>
              </a:extLst>
            </p:cNvPr>
            <p:cNvSpPr/>
            <p:nvPr/>
          </p:nvSpPr>
          <p:spPr>
            <a:xfrm>
              <a:off x="1807725" y="1341075"/>
              <a:ext cx="282550" cy="380075"/>
            </a:xfrm>
            <a:custGeom>
              <a:avLst/>
              <a:gdLst/>
              <a:ahLst/>
              <a:cxnLst/>
              <a:rect l="l" t="t" r="r" b="b"/>
              <a:pathLst>
                <a:path w="11302" h="15203" extrusionOk="0">
                  <a:moveTo>
                    <a:pt x="5651" y="0"/>
                  </a:moveTo>
                  <a:lnTo>
                    <a:pt x="5170" y="25"/>
                  </a:lnTo>
                  <a:lnTo>
                    <a:pt x="4714" y="101"/>
                  </a:lnTo>
                  <a:lnTo>
                    <a:pt x="4258" y="203"/>
                  </a:lnTo>
                  <a:lnTo>
                    <a:pt x="3827" y="355"/>
                  </a:lnTo>
                  <a:lnTo>
                    <a:pt x="3396" y="557"/>
                  </a:lnTo>
                  <a:lnTo>
                    <a:pt x="2991" y="785"/>
                  </a:lnTo>
                  <a:lnTo>
                    <a:pt x="2636" y="1039"/>
                  </a:lnTo>
                  <a:lnTo>
                    <a:pt x="2281" y="1318"/>
                  </a:lnTo>
                  <a:lnTo>
                    <a:pt x="1952" y="1647"/>
                  </a:lnTo>
                  <a:lnTo>
                    <a:pt x="1673" y="2002"/>
                  </a:lnTo>
                  <a:lnTo>
                    <a:pt x="1420" y="2382"/>
                  </a:lnTo>
                  <a:lnTo>
                    <a:pt x="1192" y="2787"/>
                  </a:lnTo>
                  <a:lnTo>
                    <a:pt x="1014" y="3192"/>
                  </a:lnTo>
                  <a:lnTo>
                    <a:pt x="862" y="3649"/>
                  </a:lnTo>
                  <a:lnTo>
                    <a:pt x="761" y="4105"/>
                  </a:lnTo>
                  <a:lnTo>
                    <a:pt x="685" y="4586"/>
                  </a:lnTo>
                  <a:lnTo>
                    <a:pt x="26" y="12871"/>
                  </a:lnTo>
                  <a:lnTo>
                    <a:pt x="1" y="13099"/>
                  </a:lnTo>
                  <a:lnTo>
                    <a:pt x="26" y="13327"/>
                  </a:lnTo>
                  <a:lnTo>
                    <a:pt x="77" y="13555"/>
                  </a:lnTo>
                  <a:lnTo>
                    <a:pt x="128" y="13783"/>
                  </a:lnTo>
                  <a:lnTo>
                    <a:pt x="229" y="13986"/>
                  </a:lnTo>
                  <a:lnTo>
                    <a:pt x="330" y="14163"/>
                  </a:lnTo>
                  <a:lnTo>
                    <a:pt x="432" y="14341"/>
                  </a:lnTo>
                  <a:lnTo>
                    <a:pt x="584" y="14518"/>
                  </a:lnTo>
                  <a:lnTo>
                    <a:pt x="736" y="14670"/>
                  </a:lnTo>
                  <a:lnTo>
                    <a:pt x="913" y="14797"/>
                  </a:lnTo>
                  <a:lnTo>
                    <a:pt x="1090" y="14923"/>
                  </a:lnTo>
                  <a:lnTo>
                    <a:pt x="1293" y="15025"/>
                  </a:lnTo>
                  <a:lnTo>
                    <a:pt x="1496" y="15101"/>
                  </a:lnTo>
                  <a:lnTo>
                    <a:pt x="1724" y="15151"/>
                  </a:lnTo>
                  <a:lnTo>
                    <a:pt x="1927" y="15202"/>
                  </a:lnTo>
                  <a:lnTo>
                    <a:pt x="9376" y="15202"/>
                  </a:lnTo>
                  <a:lnTo>
                    <a:pt x="9604" y="15151"/>
                  </a:lnTo>
                  <a:lnTo>
                    <a:pt x="9806" y="15101"/>
                  </a:lnTo>
                  <a:lnTo>
                    <a:pt x="10034" y="15025"/>
                  </a:lnTo>
                  <a:lnTo>
                    <a:pt x="10212" y="14923"/>
                  </a:lnTo>
                  <a:lnTo>
                    <a:pt x="10414" y="14797"/>
                  </a:lnTo>
                  <a:lnTo>
                    <a:pt x="10566" y="14670"/>
                  </a:lnTo>
                  <a:lnTo>
                    <a:pt x="10718" y="14518"/>
                  </a:lnTo>
                  <a:lnTo>
                    <a:pt x="10870" y="14341"/>
                  </a:lnTo>
                  <a:lnTo>
                    <a:pt x="10997" y="14163"/>
                  </a:lnTo>
                  <a:lnTo>
                    <a:pt x="11099" y="13986"/>
                  </a:lnTo>
                  <a:lnTo>
                    <a:pt x="11175" y="13783"/>
                  </a:lnTo>
                  <a:lnTo>
                    <a:pt x="11251" y="13555"/>
                  </a:lnTo>
                  <a:lnTo>
                    <a:pt x="11276" y="13327"/>
                  </a:lnTo>
                  <a:lnTo>
                    <a:pt x="11301" y="13099"/>
                  </a:lnTo>
                  <a:lnTo>
                    <a:pt x="11301" y="12871"/>
                  </a:lnTo>
                  <a:lnTo>
                    <a:pt x="10617" y="4586"/>
                  </a:lnTo>
                  <a:lnTo>
                    <a:pt x="10566" y="4105"/>
                  </a:lnTo>
                  <a:lnTo>
                    <a:pt x="10440" y="3649"/>
                  </a:lnTo>
                  <a:lnTo>
                    <a:pt x="10313" y="3192"/>
                  </a:lnTo>
                  <a:lnTo>
                    <a:pt x="10110" y="2787"/>
                  </a:lnTo>
                  <a:lnTo>
                    <a:pt x="9882" y="2382"/>
                  </a:lnTo>
                  <a:lnTo>
                    <a:pt x="9629" y="2002"/>
                  </a:lnTo>
                  <a:lnTo>
                    <a:pt x="9350" y="1647"/>
                  </a:lnTo>
                  <a:lnTo>
                    <a:pt x="9021" y="1318"/>
                  </a:lnTo>
                  <a:lnTo>
                    <a:pt x="8692" y="1039"/>
                  </a:lnTo>
                  <a:lnTo>
                    <a:pt x="8311" y="785"/>
                  </a:lnTo>
                  <a:lnTo>
                    <a:pt x="7906" y="557"/>
                  </a:lnTo>
                  <a:lnTo>
                    <a:pt x="7501" y="355"/>
                  </a:lnTo>
                  <a:lnTo>
                    <a:pt x="7070" y="203"/>
                  </a:lnTo>
                  <a:lnTo>
                    <a:pt x="6614" y="101"/>
                  </a:lnTo>
                  <a:lnTo>
                    <a:pt x="6132" y="25"/>
                  </a:lnTo>
                  <a:lnTo>
                    <a:pt x="56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7" name="Google Shape;4516;p54">
              <a:extLst>
                <a:ext uri="{FF2B5EF4-FFF2-40B4-BE49-F238E27FC236}">
                  <a16:creationId xmlns:a16="http://schemas.microsoft.com/office/drawing/2014/main" id="{BBD3C03F-FFEF-74DD-6688-16E3CE5D93BD}"/>
                </a:ext>
              </a:extLst>
            </p:cNvPr>
            <p:cNvSpPr/>
            <p:nvPr/>
          </p:nvSpPr>
          <p:spPr>
            <a:xfrm>
              <a:off x="1807725" y="1341075"/>
              <a:ext cx="154600" cy="380075"/>
            </a:xfrm>
            <a:custGeom>
              <a:avLst/>
              <a:gdLst/>
              <a:ahLst/>
              <a:cxnLst/>
              <a:rect l="l" t="t" r="r" b="b"/>
              <a:pathLst>
                <a:path w="6184" h="15203" extrusionOk="0">
                  <a:moveTo>
                    <a:pt x="5651" y="0"/>
                  </a:moveTo>
                  <a:lnTo>
                    <a:pt x="5170" y="25"/>
                  </a:lnTo>
                  <a:lnTo>
                    <a:pt x="4714" y="101"/>
                  </a:lnTo>
                  <a:lnTo>
                    <a:pt x="4258" y="203"/>
                  </a:lnTo>
                  <a:lnTo>
                    <a:pt x="3827" y="355"/>
                  </a:lnTo>
                  <a:lnTo>
                    <a:pt x="3396" y="557"/>
                  </a:lnTo>
                  <a:lnTo>
                    <a:pt x="2991" y="785"/>
                  </a:lnTo>
                  <a:lnTo>
                    <a:pt x="2636" y="1039"/>
                  </a:lnTo>
                  <a:lnTo>
                    <a:pt x="2281" y="1318"/>
                  </a:lnTo>
                  <a:lnTo>
                    <a:pt x="1952" y="1647"/>
                  </a:lnTo>
                  <a:lnTo>
                    <a:pt x="1673" y="2002"/>
                  </a:lnTo>
                  <a:lnTo>
                    <a:pt x="1420" y="2382"/>
                  </a:lnTo>
                  <a:lnTo>
                    <a:pt x="1192" y="2787"/>
                  </a:lnTo>
                  <a:lnTo>
                    <a:pt x="1014" y="3192"/>
                  </a:lnTo>
                  <a:lnTo>
                    <a:pt x="862" y="3649"/>
                  </a:lnTo>
                  <a:lnTo>
                    <a:pt x="761" y="4105"/>
                  </a:lnTo>
                  <a:lnTo>
                    <a:pt x="685" y="4586"/>
                  </a:lnTo>
                  <a:lnTo>
                    <a:pt x="26" y="12871"/>
                  </a:lnTo>
                  <a:lnTo>
                    <a:pt x="1" y="13099"/>
                  </a:lnTo>
                  <a:lnTo>
                    <a:pt x="26" y="13327"/>
                  </a:lnTo>
                  <a:lnTo>
                    <a:pt x="77" y="13555"/>
                  </a:lnTo>
                  <a:lnTo>
                    <a:pt x="128" y="13783"/>
                  </a:lnTo>
                  <a:lnTo>
                    <a:pt x="229" y="13986"/>
                  </a:lnTo>
                  <a:lnTo>
                    <a:pt x="330" y="14163"/>
                  </a:lnTo>
                  <a:lnTo>
                    <a:pt x="432" y="14341"/>
                  </a:lnTo>
                  <a:lnTo>
                    <a:pt x="584" y="14518"/>
                  </a:lnTo>
                  <a:lnTo>
                    <a:pt x="736" y="14670"/>
                  </a:lnTo>
                  <a:lnTo>
                    <a:pt x="913" y="14797"/>
                  </a:lnTo>
                  <a:lnTo>
                    <a:pt x="1090" y="14923"/>
                  </a:lnTo>
                  <a:lnTo>
                    <a:pt x="1293" y="15025"/>
                  </a:lnTo>
                  <a:lnTo>
                    <a:pt x="1496" y="15101"/>
                  </a:lnTo>
                  <a:lnTo>
                    <a:pt x="1724" y="15151"/>
                  </a:lnTo>
                  <a:lnTo>
                    <a:pt x="1927" y="15202"/>
                  </a:lnTo>
                  <a:lnTo>
                    <a:pt x="2991" y="15202"/>
                  </a:lnTo>
                  <a:lnTo>
                    <a:pt x="2763" y="15151"/>
                  </a:lnTo>
                  <a:lnTo>
                    <a:pt x="2560" y="15101"/>
                  </a:lnTo>
                  <a:lnTo>
                    <a:pt x="2357" y="15025"/>
                  </a:lnTo>
                  <a:lnTo>
                    <a:pt x="2155" y="14923"/>
                  </a:lnTo>
                  <a:lnTo>
                    <a:pt x="1977" y="14797"/>
                  </a:lnTo>
                  <a:lnTo>
                    <a:pt x="1800" y="14670"/>
                  </a:lnTo>
                  <a:lnTo>
                    <a:pt x="1648" y="14518"/>
                  </a:lnTo>
                  <a:lnTo>
                    <a:pt x="1496" y="14341"/>
                  </a:lnTo>
                  <a:lnTo>
                    <a:pt x="1369" y="14163"/>
                  </a:lnTo>
                  <a:lnTo>
                    <a:pt x="1268" y="13986"/>
                  </a:lnTo>
                  <a:lnTo>
                    <a:pt x="1192" y="13783"/>
                  </a:lnTo>
                  <a:lnTo>
                    <a:pt x="1116" y="13555"/>
                  </a:lnTo>
                  <a:lnTo>
                    <a:pt x="1090" y="13327"/>
                  </a:lnTo>
                  <a:lnTo>
                    <a:pt x="1065" y="13099"/>
                  </a:lnTo>
                  <a:lnTo>
                    <a:pt x="1065" y="12871"/>
                  </a:lnTo>
                  <a:lnTo>
                    <a:pt x="1749" y="4586"/>
                  </a:lnTo>
                  <a:lnTo>
                    <a:pt x="1800" y="4130"/>
                  </a:lnTo>
                  <a:lnTo>
                    <a:pt x="1901" y="3699"/>
                  </a:lnTo>
                  <a:lnTo>
                    <a:pt x="2028" y="3294"/>
                  </a:lnTo>
                  <a:lnTo>
                    <a:pt x="2205" y="2888"/>
                  </a:lnTo>
                  <a:lnTo>
                    <a:pt x="2383" y="2508"/>
                  </a:lnTo>
                  <a:lnTo>
                    <a:pt x="2611" y="2154"/>
                  </a:lnTo>
                  <a:lnTo>
                    <a:pt x="2889" y="1824"/>
                  </a:lnTo>
                  <a:lnTo>
                    <a:pt x="3168" y="1495"/>
                  </a:lnTo>
                  <a:lnTo>
                    <a:pt x="3472" y="1216"/>
                  </a:lnTo>
                  <a:lnTo>
                    <a:pt x="3801" y="963"/>
                  </a:lnTo>
                  <a:lnTo>
                    <a:pt x="4156" y="709"/>
                  </a:lnTo>
                  <a:lnTo>
                    <a:pt x="4536" y="507"/>
                  </a:lnTo>
                  <a:lnTo>
                    <a:pt x="4916" y="355"/>
                  </a:lnTo>
                  <a:lnTo>
                    <a:pt x="5322" y="203"/>
                  </a:lnTo>
                  <a:lnTo>
                    <a:pt x="5752" y="101"/>
                  </a:lnTo>
                  <a:lnTo>
                    <a:pt x="6183" y="51"/>
                  </a:lnTo>
                  <a:lnTo>
                    <a:pt x="5651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8" name="Google Shape;4517;p54">
              <a:extLst>
                <a:ext uri="{FF2B5EF4-FFF2-40B4-BE49-F238E27FC236}">
                  <a16:creationId xmlns:a16="http://schemas.microsoft.com/office/drawing/2014/main" id="{7D0E4920-5656-511D-9E21-FE0132438E59}"/>
                </a:ext>
              </a:extLst>
            </p:cNvPr>
            <p:cNvSpPr/>
            <p:nvPr/>
          </p:nvSpPr>
          <p:spPr>
            <a:xfrm>
              <a:off x="1850175" y="1565300"/>
              <a:ext cx="197650" cy="113400"/>
            </a:xfrm>
            <a:custGeom>
              <a:avLst/>
              <a:gdLst/>
              <a:ahLst/>
              <a:cxnLst/>
              <a:rect l="l" t="t" r="r" b="b"/>
              <a:pathLst>
                <a:path w="7906" h="4536" extrusionOk="0">
                  <a:moveTo>
                    <a:pt x="837" y="0"/>
                  </a:moveTo>
                  <a:lnTo>
                    <a:pt x="735" y="26"/>
                  </a:lnTo>
                  <a:lnTo>
                    <a:pt x="609" y="51"/>
                  </a:lnTo>
                  <a:lnTo>
                    <a:pt x="507" y="102"/>
                  </a:lnTo>
                  <a:lnTo>
                    <a:pt x="431" y="178"/>
                  </a:lnTo>
                  <a:lnTo>
                    <a:pt x="355" y="254"/>
                  </a:lnTo>
                  <a:lnTo>
                    <a:pt x="279" y="355"/>
                  </a:lnTo>
                  <a:lnTo>
                    <a:pt x="254" y="456"/>
                  </a:lnTo>
                  <a:lnTo>
                    <a:pt x="229" y="583"/>
                  </a:lnTo>
                  <a:lnTo>
                    <a:pt x="1" y="3877"/>
                  </a:lnTo>
                  <a:lnTo>
                    <a:pt x="1" y="4004"/>
                  </a:lnTo>
                  <a:lnTo>
                    <a:pt x="51" y="4130"/>
                  </a:lnTo>
                  <a:lnTo>
                    <a:pt x="102" y="4232"/>
                  </a:lnTo>
                  <a:lnTo>
                    <a:pt x="178" y="4333"/>
                  </a:lnTo>
                  <a:lnTo>
                    <a:pt x="254" y="4409"/>
                  </a:lnTo>
                  <a:lnTo>
                    <a:pt x="381" y="4485"/>
                  </a:lnTo>
                  <a:lnTo>
                    <a:pt x="482" y="4510"/>
                  </a:lnTo>
                  <a:lnTo>
                    <a:pt x="609" y="4536"/>
                  </a:lnTo>
                  <a:lnTo>
                    <a:pt x="7298" y="4536"/>
                  </a:lnTo>
                  <a:lnTo>
                    <a:pt x="7424" y="4510"/>
                  </a:lnTo>
                  <a:lnTo>
                    <a:pt x="7551" y="4485"/>
                  </a:lnTo>
                  <a:lnTo>
                    <a:pt x="7652" y="4409"/>
                  </a:lnTo>
                  <a:lnTo>
                    <a:pt x="7754" y="4333"/>
                  </a:lnTo>
                  <a:lnTo>
                    <a:pt x="7830" y="4232"/>
                  </a:lnTo>
                  <a:lnTo>
                    <a:pt x="7880" y="4130"/>
                  </a:lnTo>
                  <a:lnTo>
                    <a:pt x="7906" y="4004"/>
                  </a:lnTo>
                  <a:lnTo>
                    <a:pt x="7906" y="3877"/>
                  </a:lnTo>
                  <a:lnTo>
                    <a:pt x="7678" y="583"/>
                  </a:lnTo>
                  <a:lnTo>
                    <a:pt x="7652" y="456"/>
                  </a:lnTo>
                  <a:lnTo>
                    <a:pt x="7627" y="355"/>
                  </a:lnTo>
                  <a:lnTo>
                    <a:pt x="7576" y="254"/>
                  </a:lnTo>
                  <a:lnTo>
                    <a:pt x="7500" y="178"/>
                  </a:lnTo>
                  <a:lnTo>
                    <a:pt x="7399" y="102"/>
                  </a:lnTo>
                  <a:lnTo>
                    <a:pt x="7298" y="51"/>
                  </a:lnTo>
                  <a:lnTo>
                    <a:pt x="7196" y="26"/>
                  </a:lnTo>
                  <a:lnTo>
                    <a:pt x="7070" y="0"/>
                  </a:lnTo>
                  <a:close/>
                </a:path>
              </a:pathLst>
            </a:custGeom>
            <a:solidFill>
              <a:srgbClr val="E2A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19" name="Google Shape;4518;p54">
              <a:extLst>
                <a:ext uri="{FF2B5EF4-FFF2-40B4-BE49-F238E27FC236}">
                  <a16:creationId xmlns:a16="http://schemas.microsoft.com/office/drawing/2014/main" id="{00676C0B-4177-4105-C1AF-9EEF5B0FEEED}"/>
                </a:ext>
              </a:extLst>
            </p:cNvPr>
            <p:cNvSpPr/>
            <p:nvPr/>
          </p:nvSpPr>
          <p:spPr>
            <a:xfrm>
              <a:off x="1850175" y="1565300"/>
              <a:ext cx="47525" cy="113400"/>
            </a:xfrm>
            <a:custGeom>
              <a:avLst/>
              <a:gdLst/>
              <a:ahLst/>
              <a:cxnLst/>
              <a:rect l="l" t="t" r="r" b="b"/>
              <a:pathLst>
                <a:path w="1901" h="4536" extrusionOk="0">
                  <a:moveTo>
                    <a:pt x="837" y="0"/>
                  </a:moveTo>
                  <a:lnTo>
                    <a:pt x="735" y="26"/>
                  </a:lnTo>
                  <a:lnTo>
                    <a:pt x="609" y="51"/>
                  </a:lnTo>
                  <a:lnTo>
                    <a:pt x="507" y="102"/>
                  </a:lnTo>
                  <a:lnTo>
                    <a:pt x="431" y="178"/>
                  </a:lnTo>
                  <a:lnTo>
                    <a:pt x="355" y="254"/>
                  </a:lnTo>
                  <a:lnTo>
                    <a:pt x="279" y="355"/>
                  </a:lnTo>
                  <a:lnTo>
                    <a:pt x="254" y="456"/>
                  </a:lnTo>
                  <a:lnTo>
                    <a:pt x="229" y="583"/>
                  </a:lnTo>
                  <a:lnTo>
                    <a:pt x="1" y="3877"/>
                  </a:lnTo>
                  <a:lnTo>
                    <a:pt x="1" y="4004"/>
                  </a:lnTo>
                  <a:lnTo>
                    <a:pt x="51" y="4130"/>
                  </a:lnTo>
                  <a:lnTo>
                    <a:pt x="102" y="4232"/>
                  </a:lnTo>
                  <a:lnTo>
                    <a:pt x="178" y="4333"/>
                  </a:lnTo>
                  <a:lnTo>
                    <a:pt x="254" y="4409"/>
                  </a:lnTo>
                  <a:lnTo>
                    <a:pt x="381" y="4485"/>
                  </a:lnTo>
                  <a:lnTo>
                    <a:pt x="482" y="4510"/>
                  </a:lnTo>
                  <a:lnTo>
                    <a:pt x="609" y="4536"/>
                  </a:lnTo>
                  <a:lnTo>
                    <a:pt x="1673" y="4536"/>
                  </a:lnTo>
                  <a:lnTo>
                    <a:pt x="1546" y="4510"/>
                  </a:lnTo>
                  <a:lnTo>
                    <a:pt x="1419" y="4485"/>
                  </a:lnTo>
                  <a:lnTo>
                    <a:pt x="1318" y="4409"/>
                  </a:lnTo>
                  <a:lnTo>
                    <a:pt x="1217" y="4333"/>
                  </a:lnTo>
                  <a:lnTo>
                    <a:pt x="1141" y="4232"/>
                  </a:lnTo>
                  <a:lnTo>
                    <a:pt x="1090" y="4130"/>
                  </a:lnTo>
                  <a:lnTo>
                    <a:pt x="1065" y="4004"/>
                  </a:lnTo>
                  <a:lnTo>
                    <a:pt x="1065" y="3877"/>
                  </a:lnTo>
                  <a:lnTo>
                    <a:pt x="1293" y="583"/>
                  </a:lnTo>
                  <a:lnTo>
                    <a:pt x="1318" y="456"/>
                  </a:lnTo>
                  <a:lnTo>
                    <a:pt x="1343" y="355"/>
                  </a:lnTo>
                  <a:lnTo>
                    <a:pt x="1419" y="254"/>
                  </a:lnTo>
                  <a:lnTo>
                    <a:pt x="1470" y="178"/>
                  </a:lnTo>
                  <a:lnTo>
                    <a:pt x="1571" y="102"/>
                  </a:lnTo>
                  <a:lnTo>
                    <a:pt x="1673" y="51"/>
                  </a:lnTo>
                  <a:lnTo>
                    <a:pt x="1774" y="26"/>
                  </a:lnTo>
                  <a:lnTo>
                    <a:pt x="1901" y="0"/>
                  </a:lnTo>
                  <a:close/>
                </a:path>
              </a:pathLst>
            </a:custGeom>
            <a:solidFill>
              <a:srgbClr val="E2A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20" name="Google Shape;4519;p54">
              <a:extLst>
                <a:ext uri="{FF2B5EF4-FFF2-40B4-BE49-F238E27FC236}">
                  <a16:creationId xmlns:a16="http://schemas.microsoft.com/office/drawing/2014/main" id="{73F9FFEE-A2FE-512E-79EC-39B16B726A9A}"/>
                </a:ext>
              </a:extLst>
            </p:cNvPr>
            <p:cNvSpPr/>
            <p:nvPr/>
          </p:nvSpPr>
          <p:spPr>
            <a:xfrm>
              <a:off x="1840675" y="1538700"/>
              <a:ext cx="216650" cy="86800"/>
            </a:xfrm>
            <a:custGeom>
              <a:avLst/>
              <a:gdLst/>
              <a:ahLst/>
              <a:cxnLst/>
              <a:rect l="l" t="t" r="r" b="b"/>
              <a:pathLst>
                <a:path w="8666" h="3472" extrusionOk="0">
                  <a:moveTo>
                    <a:pt x="558" y="0"/>
                  </a:moveTo>
                  <a:lnTo>
                    <a:pt x="457" y="25"/>
                  </a:lnTo>
                  <a:lnTo>
                    <a:pt x="381" y="76"/>
                  </a:lnTo>
                  <a:lnTo>
                    <a:pt x="305" y="127"/>
                  </a:lnTo>
                  <a:lnTo>
                    <a:pt x="254" y="177"/>
                  </a:lnTo>
                  <a:lnTo>
                    <a:pt x="203" y="253"/>
                  </a:lnTo>
                  <a:lnTo>
                    <a:pt x="178" y="355"/>
                  </a:lnTo>
                  <a:lnTo>
                    <a:pt x="152" y="431"/>
                  </a:lnTo>
                  <a:lnTo>
                    <a:pt x="0" y="2204"/>
                  </a:lnTo>
                  <a:lnTo>
                    <a:pt x="0" y="2280"/>
                  </a:lnTo>
                  <a:lnTo>
                    <a:pt x="26" y="2382"/>
                  </a:lnTo>
                  <a:lnTo>
                    <a:pt x="51" y="2458"/>
                  </a:lnTo>
                  <a:lnTo>
                    <a:pt x="102" y="2534"/>
                  </a:lnTo>
                  <a:lnTo>
                    <a:pt x="152" y="2584"/>
                  </a:lnTo>
                  <a:lnTo>
                    <a:pt x="228" y="2661"/>
                  </a:lnTo>
                  <a:lnTo>
                    <a:pt x="305" y="2686"/>
                  </a:lnTo>
                  <a:lnTo>
                    <a:pt x="381" y="2711"/>
                  </a:lnTo>
                  <a:lnTo>
                    <a:pt x="3624" y="3395"/>
                  </a:lnTo>
                  <a:lnTo>
                    <a:pt x="3978" y="3446"/>
                  </a:lnTo>
                  <a:lnTo>
                    <a:pt x="4333" y="3471"/>
                  </a:lnTo>
                  <a:lnTo>
                    <a:pt x="4688" y="3446"/>
                  </a:lnTo>
                  <a:lnTo>
                    <a:pt x="5068" y="3395"/>
                  </a:lnTo>
                  <a:lnTo>
                    <a:pt x="8286" y="2711"/>
                  </a:lnTo>
                  <a:lnTo>
                    <a:pt x="8387" y="2686"/>
                  </a:lnTo>
                  <a:lnTo>
                    <a:pt x="8463" y="2661"/>
                  </a:lnTo>
                  <a:lnTo>
                    <a:pt x="8514" y="2584"/>
                  </a:lnTo>
                  <a:lnTo>
                    <a:pt x="8590" y="2534"/>
                  </a:lnTo>
                  <a:lnTo>
                    <a:pt x="8615" y="2458"/>
                  </a:lnTo>
                  <a:lnTo>
                    <a:pt x="8666" y="2382"/>
                  </a:lnTo>
                  <a:lnTo>
                    <a:pt x="8666" y="2280"/>
                  </a:lnTo>
                  <a:lnTo>
                    <a:pt x="8666" y="2204"/>
                  </a:lnTo>
                  <a:lnTo>
                    <a:pt x="8514" y="431"/>
                  </a:lnTo>
                  <a:lnTo>
                    <a:pt x="8488" y="355"/>
                  </a:lnTo>
                  <a:lnTo>
                    <a:pt x="8463" y="253"/>
                  </a:lnTo>
                  <a:lnTo>
                    <a:pt x="8412" y="177"/>
                  </a:lnTo>
                  <a:lnTo>
                    <a:pt x="8362" y="127"/>
                  </a:lnTo>
                  <a:lnTo>
                    <a:pt x="8286" y="76"/>
                  </a:lnTo>
                  <a:lnTo>
                    <a:pt x="8210" y="25"/>
                  </a:lnTo>
                  <a:lnTo>
                    <a:pt x="8134" y="0"/>
                  </a:lnTo>
                  <a:close/>
                </a:path>
              </a:pathLst>
            </a:custGeom>
            <a:solidFill>
              <a:srgbClr val="FFCB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21" name="Google Shape;4520;p54">
              <a:extLst>
                <a:ext uri="{FF2B5EF4-FFF2-40B4-BE49-F238E27FC236}">
                  <a16:creationId xmlns:a16="http://schemas.microsoft.com/office/drawing/2014/main" id="{8CD4EDFA-33B1-AC91-0054-B8ADB1A32E1B}"/>
                </a:ext>
              </a:extLst>
            </p:cNvPr>
            <p:cNvSpPr/>
            <p:nvPr/>
          </p:nvSpPr>
          <p:spPr>
            <a:xfrm>
              <a:off x="1840675" y="1538700"/>
              <a:ext cx="40575" cy="70950"/>
            </a:xfrm>
            <a:custGeom>
              <a:avLst/>
              <a:gdLst/>
              <a:ahLst/>
              <a:cxnLst/>
              <a:rect l="l" t="t" r="r" b="b"/>
              <a:pathLst>
                <a:path w="1623" h="2838" extrusionOk="0">
                  <a:moveTo>
                    <a:pt x="558" y="0"/>
                  </a:moveTo>
                  <a:lnTo>
                    <a:pt x="457" y="25"/>
                  </a:lnTo>
                  <a:lnTo>
                    <a:pt x="381" y="76"/>
                  </a:lnTo>
                  <a:lnTo>
                    <a:pt x="305" y="127"/>
                  </a:lnTo>
                  <a:lnTo>
                    <a:pt x="254" y="177"/>
                  </a:lnTo>
                  <a:lnTo>
                    <a:pt x="203" y="253"/>
                  </a:lnTo>
                  <a:lnTo>
                    <a:pt x="178" y="355"/>
                  </a:lnTo>
                  <a:lnTo>
                    <a:pt x="152" y="431"/>
                  </a:lnTo>
                  <a:lnTo>
                    <a:pt x="0" y="2204"/>
                  </a:lnTo>
                  <a:lnTo>
                    <a:pt x="0" y="2280"/>
                  </a:lnTo>
                  <a:lnTo>
                    <a:pt x="26" y="2382"/>
                  </a:lnTo>
                  <a:lnTo>
                    <a:pt x="51" y="2458"/>
                  </a:lnTo>
                  <a:lnTo>
                    <a:pt x="102" y="2534"/>
                  </a:lnTo>
                  <a:lnTo>
                    <a:pt x="152" y="2584"/>
                  </a:lnTo>
                  <a:lnTo>
                    <a:pt x="228" y="2661"/>
                  </a:lnTo>
                  <a:lnTo>
                    <a:pt x="305" y="2686"/>
                  </a:lnTo>
                  <a:lnTo>
                    <a:pt x="381" y="2711"/>
                  </a:lnTo>
                  <a:lnTo>
                    <a:pt x="989" y="2838"/>
                  </a:lnTo>
                  <a:lnTo>
                    <a:pt x="1217" y="431"/>
                  </a:lnTo>
                  <a:lnTo>
                    <a:pt x="1242" y="355"/>
                  </a:lnTo>
                  <a:lnTo>
                    <a:pt x="1267" y="253"/>
                  </a:lnTo>
                  <a:lnTo>
                    <a:pt x="1318" y="177"/>
                  </a:lnTo>
                  <a:lnTo>
                    <a:pt x="1369" y="127"/>
                  </a:lnTo>
                  <a:lnTo>
                    <a:pt x="1445" y="76"/>
                  </a:lnTo>
                  <a:lnTo>
                    <a:pt x="1521" y="25"/>
                  </a:lnTo>
                  <a:lnTo>
                    <a:pt x="1622" y="0"/>
                  </a:lnTo>
                  <a:close/>
                </a:path>
              </a:pathLst>
            </a:custGeom>
            <a:solidFill>
              <a:srgbClr val="E2AE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22" name="Google Shape;4521;p54">
              <a:extLst>
                <a:ext uri="{FF2B5EF4-FFF2-40B4-BE49-F238E27FC236}">
                  <a16:creationId xmlns:a16="http://schemas.microsoft.com/office/drawing/2014/main" id="{6791F2D8-E901-6A9F-0156-BF8889D96587}"/>
                </a:ext>
              </a:extLst>
            </p:cNvPr>
            <p:cNvSpPr/>
            <p:nvPr/>
          </p:nvSpPr>
          <p:spPr>
            <a:xfrm>
              <a:off x="1849550" y="1365775"/>
              <a:ext cx="199550" cy="101375"/>
            </a:xfrm>
            <a:custGeom>
              <a:avLst/>
              <a:gdLst/>
              <a:ahLst/>
              <a:cxnLst/>
              <a:rect l="l" t="t" r="r" b="b"/>
              <a:pathLst>
                <a:path w="7982" h="4055" extrusionOk="0">
                  <a:moveTo>
                    <a:pt x="3978" y="0"/>
                  </a:moveTo>
                  <a:lnTo>
                    <a:pt x="3598" y="26"/>
                  </a:lnTo>
                  <a:lnTo>
                    <a:pt x="3243" y="76"/>
                  </a:lnTo>
                  <a:lnTo>
                    <a:pt x="2889" y="152"/>
                  </a:lnTo>
                  <a:lnTo>
                    <a:pt x="2534" y="279"/>
                  </a:lnTo>
                  <a:lnTo>
                    <a:pt x="2179" y="431"/>
                  </a:lnTo>
                  <a:lnTo>
                    <a:pt x="1875" y="608"/>
                  </a:lnTo>
                  <a:lnTo>
                    <a:pt x="1571" y="811"/>
                  </a:lnTo>
                  <a:lnTo>
                    <a:pt x="1267" y="1064"/>
                  </a:lnTo>
                  <a:lnTo>
                    <a:pt x="1014" y="1318"/>
                  </a:lnTo>
                  <a:lnTo>
                    <a:pt x="786" y="1622"/>
                  </a:lnTo>
                  <a:lnTo>
                    <a:pt x="558" y="1926"/>
                  </a:lnTo>
                  <a:lnTo>
                    <a:pt x="380" y="2255"/>
                  </a:lnTo>
                  <a:lnTo>
                    <a:pt x="254" y="2585"/>
                  </a:lnTo>
                  <a:lnTo>
                    <a:pt x="127" y="2939"/>
                  </a:lnTo>
                  <a:lnTo>
                    <a:pt x="51" y="3294"/>
                  </a:lnTo>
                  <a:lnTo>
                    <a:pt x="0" y="3674"/>
                  </a:lnTo>
                  <a:lnTo>
                    <a:pt x="0" y="3775"/>
                  </a:lnTo>
                  <a:lnTo>
                    <a:pt x="51" y="3851"/>
                  </a:lnTo>
                  <a:lnTo>
                    <a:pt x="127" y="3927"/>
                  </a:lnTo>
                  <a:lnTo>
                    <a:pt x="228" y="3953"/>
                  </a:lnTo>
                  <a:lnTo>
                    <a:pt x="330" y="3953"/>
                  </a:lnTo>
                  <a:lnTo>
                    <a:pt x="431" y="3902"/>
                  </a:lnTo>
                  <a:lnTo>
                    <a:pt x="482" y="3826"/>
                  </a:lnTo>
                  <a:lnTo>
                    <a:pt x="507" y="3725"/>
                  </a:lnTo>
                  <a:lnTo>
                    <a:pt x="558" y="3395"/>
                  </a:lnTo>
                  <a:lnTo>
                    <a:pt x="634" y="3066"/>
                  </a:lnTo>
                  <a:lnTo>
                    <a:pt x="735" y="2762"/>
                  </a:lnTo>
                  <a:lnTo>
                    <a:pt x="862" y="2483"/>
                  </a:lnTo>
                  <a:lnTo>
                    <a:pt x="1014" y="2204"/>
                  </a:lnTo>
                  <a:lnTo>
                    <a:pt x="1191" y="1926"/>
                  </a:lnTo>
                  <a:lnTo>
                    <a:pt x="1394" y="1672"/>
                  </a:lnTo>
                  <a:lnTo>
                    <a:pt x="1622" y="1444"/>
                  </a:lnTo>
                  <a:lnTo>
                    <a:pt x="1875" y="1242"/>
                  </a:lnTo>
                  <a:lnTo>
                    <a:pt x="2154" y="1039"/>
                  </a:lnTo>
                  <a:lnTo>
                    <a:pt x="2433" y="887"/>
                  </a:lnTo>
                  <a:lnTo>
                    <a:pt x="2711" y="760"/>
                  </a:lnTo>
                  <a:lnTo>
                    <a:pt x="3015" y="659"/>
                  </a:lnTo>
                  <a:lnTo>
                    <a:pt x="3345" y="583"/>
                  </a:lnTo>
                  <a:lnTo>
                    <a:pt x="3649" y="532"/>
                  </a:lnTo>
                  <a:lnTo>
                    <a:pt x="4307" y="532"/>
                  </a:lnTo>
                  <a:lnTo>
                    <a:pt x="4637" y="583"/>
                  </a:lnTo>
                  <a:lnTo>
                    <a:pt x="4941" y="659"/>
                  </a:lnTo>
                  <a:lnTo>
                    <a:pt x="5245" y="760"/>
                  </a:lnTo>
                  <a:lnTo>
                    <a:pt x="5549" y="887"/>
                  </a:lnTo>
                  <a:lnTo>
                    <a:pt x="5828" y="1039"/>
                  </a:lnTo>
                  <a:lnTo>
                    <a:pt x="6081" y="1242"/>
                  </a:lnTo>
                  <a:lnTo>
                    <a:pt x="6334" y="1444"/>
                  </a:lnTo>
                  <a:lnTo>
                    <a:pt x="6562" y="1672"/>
                  </a:lnTo>
                  <a:lnTo>
                    <a:pt x="6765" y="1926"/>
                  </a:lnTo>
                  <a:lnTo>
                    <a:pt x="6942" y="2204"/>
                  </a:lnTo>
                  <a:lnTo>
                    <a:pt x="7120" y="2483"/>
                  </a:lnTo>
                  <a:lnTo>
                    <a:pt x="7247" y="2762"/>
                  </a:lnTo>
                  <a:lnTo>
                    <a:pt x="7323" y="3066"/>
                  </a:lnTo>
                  <a:lnTo>
                    <a:pt x="7399" y="3395"/>
                  </a:lnTo>
                  <a:lnTo>
                    <a:pt x="7449" y="3725"/>
                  </a:lnTo>
                  <a:lnTo>
                    <a:pt x="7449" y="3826"/>
                  </a:lnTo>
                  <a:lnTo>
                    <a:pt x="7475" y="3927"/>
                  </a:lnTo>
                  <a:lnTo>
                    <a:pt x="7551" y="4003"/>
                  </a:lnTo>
                  <a:lnTo>
                    <a:pt x="7627" y="4054"/>
                  </a:lnTo>
                  <a:lnTo>
                    <a:pt x="7728" y="4054"/>
                  </a:lnTo>
                  <a:lnTo>
                    <a:pt x="7829" y="4029"/>
                  </a:lnTo>
                  <a:lnTo>
                    <a:pt x="7905" y="3978"/>
                  </a:lnTo>
                  <a:lnTo>
                    <a:pt x="7956" y="3877"/>
                  </a:lnTo>
                  <a:lnTo>
                    <a:pt x="7981" y="3775"/>
                  </a:lnTo>
                  <a:lnTo>
                    <a:pt x="7956" y="3674"/>
                  </a:lnTo>
                  <a:lnTo>
                    <a:pt x="7931" y="3294"/>
                  </a:lnTo>
                  <a:lnTo>
                    <a:pt x="7829" y="2939"/>
                  </a:lnTo>
                  <a:lnTo>
                    <a:pt x="7728" y="2585"/>
                  </a:lnTo>
                  <a:lnTo>
                    <a:pt x="7576" y="2255"/>
                  </a:lnTo>
                  <a:lnTo>
                    <a:pt x="7399" y="1926"/>
                  </a:lnTo>
                  <a:lnTo>
                    <a:pt x="7196" y="1622"/>
                  </a:lnTo>
                  <a:lnTo>
                    <a:pt x="6968" y="1318"/>
                  </a:lnTo>
                  <a:lnTo>
                    <a:pt x="6689" y="1064"/>
                  </a:lnTo>
                  <a:lnTo>
                    <a:pt x="6410" y="811"/>
                  </a:lnTo>
                  <a:lnTo>
                    <a:pt x="6106" y="608"/>
                  </a:lnTo>
                  <a:lnTo>
                    <a:pt x="5777" y="431"/>
                  </a:lnTo>
                  <a:lnTo>
                    <a:pt x="5448" y="279"/>
                  </a:lnTo>
                  <a:lnTo>
                    <a:pt x="5093" y="152"/>
                  </a:lnTo>
                  <a:lnTo>
                    <a:pt x="4738" y="76"/>
                  </a:lnTo>
                  <a:lnTo>
                    <a:pt x="4358" y="26"/>
                  </a:lnTo>
                  <a:lnTo>
                    <a:pt x="3978" y="0"/>
                  </a:lnTo>
                  <a:close/>
                </a:path>
              </a:pathLst>
            </a:custGeom>
            <a:solidFill>
              <a:srgbClr val="FFEC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3" name="Google Shape;4522;p54">
            <a:extLst>
              <a:ext uri="{FF2B5EF4-FFF2-40B4-BE49-F238E27FC236}">
                <a16:creationId xmlns:a16="http://schemas.microsoft.com/office/drawing/2014/main" id="{19E27926-1248-DFED-AB6E-52FB936D505B}"/>
              </a:ext>
            </a:extLst>
          </p:cNvPr>
          <p:cNvGrpSpPr/>
          <p:nvPr/>
        </p:nvGrpSpPr>
        <p:grpSpPr>
          <a:xfrm>
            <a:off x="8507978" y="2464133"/>
            <a:ext cx="453642" cy="548624"/>
            <a:chOff x="2508925" y="1277100"/>
            <a:chExt cx="369325" cy="444050"/>
          </a:xfrm>
        </p:grpSpPr>
        <p:sp>
          <p:nvSpPr>
            <p:cNvPr id="24" name="Google Shape;4523;p54">
              <a:extLst>
                <a:ext uri="{FF2B5EF4-FFF2-40B4-BE49-F238E27FC236}">
                  <a16:creationId xmlns:a16="http://schemas.microsoft.com/office/drawing/2014/main" id="{4806A6A6-62AE-A303-808E-8AF29FCD6329}"/>
                </a:ext>
              </a:extLst>
            </p:cNvPr>
            <p:cNvSpPr/>
            <p:nvPr/>
          </p:nvSpPr>
          <p:spPr>
            <a:xfrm>
              <a:off x="2550750" y="1660300"/>
              <a:ext cx="288225" cy="34225"/>
            </a:xfrm>
            <a:custGeom>
              <a:avLst/>
              <a:gdLst/>
              <a:ahLst/>
              <a:cxnLst/>
              <a:rect l="l" t="t" r="r" b="b"/>
              <a:pathLst>
                <a:path w="11529" h="1369" extrusionOk="0">
                  <a:moveTo>
                    <a:pt x="684" y="1"/>
                  </a:moveTo>
                  <a:lnTo>
                    <a:pt x="532" y="26"/>
                  </a:lnTo>
                  <a:lnTo>
                    <a:pt x="406" y="51"/>
                  </a:lnTo>
                  <a:lnTo>
                    <a:pt x="304" y="127"/>
                  </a:lnTo>
                  <a:lnTo>
                    <a:pt x="203" y="204"/>
                  </a:lnTo>
                  <a:lnTo>
                    <a:pt x="102" y="305"/>
                  </a:lnTo>
                  <a:lnTo>
                    <a:pt x="51" y="432"/>
                  </a:lnTo>
                  <a:lnTo>
                    <a:pt x="0" y="558"/>
                  </a:lnTo>
                  <a:lnTo>
                    <a:pt x="0" y="685"/>
                  </a:lnTo>
                  <a:lnTo>
                    <a:pt x="0" y="837"/>
                  </a:lnTo>
                  <a:lnTo>
                    <a:pt x="51" y="964"/>
                  </a:lnTo>
                  <a:lnTo>
                    <a:pt x="102" y="1065"/>
                  </a:lnTo>
                  <a:lnTo>
                    <a:pt x="203" y="1166"/>
                  </a:lnTo>
                  <a:lnTo>
                    <a:pt x="304" y="1268"/>
                  </a:lnTo>
                  <a:lnTo>
                    <a:pt x="406" y="1318"/>
                  </a:lnTo>
                  <a:lnTo>
                    <a:pt x="532" y="1369"/>
                  </a:lnTo>
                  <a:lnTo>
                    <a:pt x="11528" y="1369"/>
                  </a:lnTo>
                  <a:lnTo>
                    <a:pt x="11528" y="1"/>
                  </a:lnTo>
                  <a:close/>
                </a:path>
              </a:pathLst>
            </a:custGeom>
            <a:solidFill>
              <a:srgbClr val="FFEC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25" name="Google Shape;4524;p54">
              <a:extLst>
                <a:ext uri="{FF2B5EF4-FFF2-40B4-BE49-F238E27FC236}">
                  <a16:creationId xmlns:a16="http://schemas.microsoft.com/office/drawing/2014/main" id="{D1205A87-61CE-BC8B-3401-6825D79FB433}"/>
                </a:ext>
              </a:extLst>
            </p:cNvPr>
            <p:cNvSpPr/>
            <p:nvPr/>
          </p:nvSpPr>
          <p:spPr>
            <a:xfrm>
              <a:off x="2550750" y="1660300"/>
              <a:ext cx="43725" cy="34225"/>
            </a:xfrm>
            <a:custGeom>
              <a:avLst/>
              <a:gdLst/>
              <a:ahLst/>
              <a:cxnLst/>
              <a:rect l="l" t="t" r="r" b="b"/>
              <a:pathLst>
                <a:path w="1749" h="1369" extrusionOk="0">
                  <a:moveTo>
                    <a:pt x="684" y="1"/>
                  </a:moveTo>
                  <a:lnTo>
                    <a:pt x="532" y="26"/>
                  </a:lnTo>
                  <a:lnTo>
                    <a:pt x="406" y="51"/>
                  </a:lnTo>
                  <a:lnTo>
                    <a:pt x="304" y="127"/>
                  </a:lnTo>
                  <a:lnTo>
                    <a:pt x="203" y="204"/>
                  </a:lnTo>
                  <a:lnTo>
                    <a:pt x="102" y="305"/>
                  </a:lnTo>
                  <a:lnTo>
                    <a:pt x="51" y="432"/>
                  </a:lnTo>
                  <a:lnTo>
                    <a:pt x="0" y="558"/>
                  </a:lnTo>
                  <a:lnTo>
                    <a:pt x="0" y="685"/>
                  </a:lnTo>
                  <a:lnTo>
                    <a:pt x="0" y="837"/>
                  </a:lnTo>
                  <a:lnTo>
                    <a:pt x="51" y="964"/>
                  </a:lnTo>
                  <a:lnTo>
                    <a:pt x="102" y="1065"/>
                  </a:lnTo>
                  <a:lnTo>
                    <a:pt x="203" y="1166"/>
                  </a:lnTo>
                  <a:lnTo>
                    <a:pt x="304" y="1268"/>
                  </a:lnTo>
                  <a:lnTo>
                    <a:pt x="406" y="1318"/>
                  </a:lnTo>
                  <a:lnTo>
                    <a:pt x="532" y="1369"/>
                  </a:lnTo>
                  <a:lnTo>
                    <a:pt x="1622" y="1369"/>
                  </a:lnTo>
                  <a:lnTo>
                    <a:pt x="1495" y="1318"/>
                  </a:lnTo>
                  <a:lnTo>
                    <a:pt x="1368" y="1268"/>
                  </a:lnTo>
                  <a:lnTo>
                    <a:pt x="1267" y="1166"/>
                  </a:lnTo>
                  <a:lnTo>
                    <a:pt x="1191" y="1065"/>
                  </a:lnTo>
                  <a:lnTo>
                    <a:pt x="1115" y="964"/>
                  </a:lnTo>
                  <a:lnTo>
                    <a:pt x="1090" y="837"/>
                  </a:lnTo>
                  <a:lnTo>
                    <a:pt x="1064" y="685"/>
                  </a:lnTo>
                  <a:lnTo>
                    <a:pt x="1090" y="558"/>
                  </a:lnTo>
                  <a:lnTo>
                    <a:pt x="1115" y="432"/>
                  </a:lnTo>
                  <a:lnTo>
                    <a:pt x="1191" y="305"/>
                  </a:lnTo>
                  <a:lnTo>
                    <a:pt x="1267" y="204"/>
                  </a:lnTo>
                  <a:lnTo>
                    <a:pt x="1368" y="127"/>
                  </a:lnTo>
                  <a:lnTo>
                    <a:pt x="1495" y="51"/>
                  </a:lnTo>
                  <a:lnTo>
                    <a:pt x="1622" y="26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EAD4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26" name="Google Shape;4525;p54">
              <a:extLst>
                <a:ext uri="{FF2B5EF4-FFF2-40B4-BE49-F238E27FC236}">
                  <a16:creationId xmlns:a16="http://schemas.microsoft.com/office/drawing/2014/main" id="{BC7C2618-9042-4290-ABEC-02487FE21E07}"/>
                </a:ext>
              </a:extLst>
            </p:cNvPr>
            <p:cNvSpPr/>
            <p:nvPr/>
          </p:nvSpPr>
          <p:spPr>
            <a:xfrm>
              <a:off x="2799050" y="1311925"/>
              <a:ext cx="79200" cy="88700"/>
            </a:xfrm>
            <a:custGeom>
              <a:avLst/>
              <a:gdLst/>
              <a:ahLst/>
              <a:cxnLst/>
              <a:rect l="l" t="t" r="r" b="b"/>
              <a:pathLst>
                <a:path w="3168" h="3548" extrusionOk="0">
                  <a:moveTo>
                    <a:pt x="482" y="1"/>
                  </a:moveTo>
                  <a:lnTo>
                    <a:pt x="380" y="26"/>
                  </a:lnTo>
                  <a:lnTo>
                    <a:pt x="304" y="51"/>
                  </a:lnTo>
                  <a:lnTo>
                    <a:pt x="228" y="102"/>
                  </a:lnTo>
                  <a:lnTo>
                    <a:pt x="152" y="153"/>
                  </a:lnTo>
                  <a:lnTo>
                    <a:pt x="102" y="229"/>
                  </a:lnTo>
                  <a:lnTo>
                    <a:pt x="51" y="305"/>
                  </a:lnTo>
                  <a:lnTo>
                    <a:pt x="26" y="381"/>
                  </a:lnTo>
                  <a:lnTo>
                    <a:pt x="0" y="482"/>
                  </a:lnTo>
                  <a:lnTo>
                    <a:pt x="0" y="3092"/>
                  </a:lnTo>
                  <a:lnTo>
                    <a:pt x="26" y="3193"/>
                  </a:lnTo>
                  <a:lnTo>
                    <a:pt x="51" y="3269"/>
                  </a:lnTo>
                  <a:lnTo>
                    <a:pt x="102" y="3345"/>
                  </a:lnTo>
                  <a:lnTo>
                    <a:pt x="152" y="3421"/>
                  </a:lnTo>
                  <a:lnTo>
                    <a:pt x="228" y="3472"/>
                  </a:lnTo>
                  <a:lnTo>
                    <a:pt x="304" y="3522"/>
                  </a:lnTo>
                  <a:lnTo>
                    <a:pt x="380" y="3548"/>
                  </a:lnTo>
                  <a:lnTo>
                    <a:pt x="2787" y="3548"/>
                  </a:lnTo>
                  <a:lnTo>
                    <a:pt x="2889" y="3522"/>
                  </a:lnTo>
                  <a:lnTo>
                    <a:pt x="2965" y="3472"/>
                  </a:lnTo>
                  <a:lnTo>
                    <a:pt x="3041" y="3421"/>
                  </a:lnTo>
                  <a:lnTo>
                    <a:pt x="3091" y="3345"/>
                  </a:lnTo>
                  <a:lnTo>
                    <a:pt x="3142" y="3269"/>
                  </a:lnTo>
                  <a:lnTo>
                    <a:pt x="3167" y="3193"/>
                  </a:lnTo>
                  <a:lnTo>
                    <a:pt x="3167" y="3092"/>
                  </a:lnTo>
                  <a:lnTo>
                    <a:pt x="3167" y="482"/>
                  </a:lnTo>
                  <a:lnTo>
                    <a:pt x="3167" y="381"/>
                  </a:lnTo>
                  <a:lnTo>
                    <a:pt x="3142" y="305"/>
                  </a:lnTo>
                  <a:lnTo>
                    <a:pt x="3091" y="229"/>
                  </a:lnTo>
                  <a:lnTo>
                    <a:pt x="3041" y="153"/>
                  </a:lnTo>
                  <a:lnTo>
                    <a:pt x="2965" y="102"/>
                  </a:lnTo>
                  <a:lnTo>
                    <a:pt x="2889" y="51"/>
                  </a:lnTo>
                  <a:lnTo>
                    <a:pt x="2787" y="26"/>
                  </a:lnTo>
                  <a:lnTo>
                    <a:pt x="2711" y="1"/>
                  </a:lnTo>
                  <a:close/>
                </a:path>
              </a:pathLst>
            </a:custGeom>
            <a:solidFill>
              <a:srgbClr val="6AB4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27" name="Google Shape;4526;p54">
              <a:extLst>
                <a:ext uri="{FF2B5EF4-FFF2-40B4-BE49-F238E27FC236}">
                  <a16:creationId xmlns:a16="http://schemas.microsoft.com/office/drawing/2014/main" id="{CEED9F39-B4D8-D951-8345-074EF65D99B2}"/>
                </a:ext>
              </a:extLst>
            </p:cNvPr>
            <p:cNvSpPr/>
            <p:nvPr/>
          </p:nvSpPr>
          <p:spPr>
            <a:xfrm>
              <a:off x="2799050" y="1424675"/>
              <a:ext cx="79200" cy="88700"/>
            </a:xfrm>
            <a:custGeom>
              <a:avLst/>
              <a:gdLst/>
              <a:ahLst/>
              <a:cxnLst/>
              <a:rect l="l" t="t" r="r" b="b"/>
              <a:pathLst>
                <a:path w="3168" h="3548" extrusionOk="0">
                  <a:moveTo>
                    <a:pt x="482" y="0"/>
                  </a:moveTo>
                  <a:lnTo>
                    <a:pt x="380" y="26"/>
                  </a:lnTo>
                  <a:lnTo>
                    <a:pt x="304" y="51"/>
                  </a:lnTo>
                  <a:lnTo>
                    <a:pt x="228" y="102"/>
                  </a:lnTo>
                  <a:lnTo>
                    <a:pt x="152" y="153"/>
                  </a:lnTo>
                  <a:lnTo>
                    <a:pt x="102" y="229"/>
                  </a:lnTo>
                  <a:lnTo>
                    <a:pt x="51" y="305"/>
                  </a:lnTo>
                  <a:lnTo>
                    <a:pt x="26" y="381"/>
                  </a:lnTo>
                  <a:lnTo>
                    <a:pt x="0" y="482"/>
                  </a:lnTo>
                  <a:lnTo>
                    <a:pt x="0" y="3092"/>
                  </a:lnTo>
                  <a:lnTo>
                    <a:pt x="26" y="3168"/>
                  </a:lnTo>
                  <a:lnTo>
                    <a:pt x="51" y="3269"/>
                  </a:lnTo>
                  <a:lnTo>
                    <a:pt x="102" y="3345"/>
                  </a:lnTo>
                  <a:lnTo>
                    <a:pt x="152" y="3421"/>
                  </a:lnTo>
                  <a:lnTo>
                    <a:pt x="228" y="3472"/>
                  </a:lnTo>
                  <a:lnTo>
                    <a:pt x="304" y="3522"/>
                  </a:lnTo>
                  <a:lnTo>
                    <a:pt x="380" y="3548"/>
                  </a:lnTo>
                  <a:lnTo>
                    <a:pt x="2787" y="3548"/>
                  </a:lnTo>
                  <a:lnTo>
                    <a:pt x="2889" y="3522"/>
                  </a:lnTo>
                  <a:lnTo>
                    <a:pt x="2965" y="3472"/>
                  </a:lnTo>
                  <a:lnTo>
                    <a:pt x="3041" y="3421"/>
                  </a:lnTo>
                  <a:lnTo>
                    <a:pt x="3091" y="3345"/>
                  </a:lnTo>
                  <a:lnTo>
                    <a:pt x="3142" y="3269"/>
                  </a:lnTo>
                  <a:lnTo>
                    <a:pt x="3167" y="3168"/>
                  </a:lnTo>
                  <a:lnTo>
                    <a:pt x="3167" y="3092"/>
                  </a:lnTo>
                  <a:lnTo>
                    <a:pt x="3167" y="482"/>
                  </a:lnTo>
                  <a:lnTo>
                    <a:pt x="3167" y="381"/>
                  </a:lnTo>
                  <a:lnTo>
                    <a:pt x="3142" y="305"/>
                  </a:lnTo>
                  <a:lnTo>
                    <a:pt x="3091" y="229"/>
                  </a:lnTo>
                  <a:lnTo>
                    <a:pt x="3041" y="153"/>
                  </a:lnTo>
                  <a:lnTo>
                    <a:pt x="2965" y="102"/>
                  </a:lnTo>
                  <a:lnTo>
                    <a:pt x="2889" y="51"/>
                  </a:lnTo>
                  <a:lnTo>
                    <a:pt x="2787" y="26"/>
                  </a:lnTo>
                  <a:lnTo>
                    <a:pt x="2711" y="0"/>
                  </a:lnTo>
                  <a:close/>
                </a:path>
              </a:pathLst>
            </a:custGeom>
            <a:solidFill>
              <a:srgbClr val="FF81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28" name="Google Shape;4527;p54">
              <a:extLst>
                <a:ext uri="{FF2B5EF4-FFF2-40B4-BE49-F238E27FC236}">
                  <a16:creationId xmlns:a16="http://schemas.microsoft.com/office/drawing/2014/main" id="{58548EBE-561C-1113-B629-6218DF7601B7}"/>
                </a:ext>
              </a:extLst>
            </p:cNvPr>
            <p:cNvSpPr/>
            <p:nvPr/>
          </p:nvSpPr>
          <p:spPr>
            <a:xfrm>
              <a:off x="2524150" y="1277100"/>
              <a:ext cx="323700" cy="444050"/>
            </a:xfrm>
            <a:custGeom>
              <a:avLst/>
              <a:gdLst/>
              <a:ahLst/>
              <a:cxnLst/>
              <a:rect l="l" t="t" r="r" b="b"/>
              <a:pathLst>
                <a:path w="12948" h="17762" extrusionOk="0">
                  <a:moveTo>
                    <a:pt x="1444" y="0"/>
                  </a:moveTo>
                  <a:lnTo>
                    <a:pt x="1292" y="25"/>
                  </a:lnTo>
                  <a:lnTo>
                    <a:pt x="1140" y="76"/>
                  </a:lnTo>
                  <a:lnTo>
                    <a:pt x="988" y="127"/>
                  </a:lnTo>
                  <a:lnTo>
                    <a:pt x="836" y="203"/>
                  </a:lnTo>
                  <a:lnTo>
                    <a:pt x="709" y="279"/>
                  </a:lnTo>
                  <a:lnTo>
                    <a:pt x="481" y="481"/>
                  </a:lnTo>
                  <a:lnTo>
                    <a:pt x="279" y="709"/>
                  </a:lnTo>
                  <a:lnTo>
                    <a:pt x="177" y="861"/>
                  </a:lnTo>
                  <a:lnTo>
                    <a:pt x="127" y="988"/>
                  </a:lnTo>
                  <a:lnTo>
                    <a:pt x="76" y="1140"/>
                  </a:lnTo>
                  <a:lnTo>
                    <a:pt x="25" y="1292"/>
                  </a:lnTo>
                  <a:lnTo>
                    <a:pt x="0" y="1470"/>
                  </a:lnTo>
                  <a:lnTo>
                    <a:pt x="0" y="1622"/>
                  </a:lnTo>
                  <a:lnTo>
                    <a:pt x="0" y="16140"/>
                  </a:lnTo>
                  <a:lnTo>
                    <a:pt x="0" y="16317"/>
                  </a:lnTo>
                  <a:lnTo>
                    <a:pt x="25" y="16469"/>
                  </a:lnTo>
                  <a:lnTo>
                    <a:pt x="76" y="16621"/>
                  </a:lnTo>
                  <a:lnTo>
                    <a:pt x="127" y="16773"/>
                  </a:lnTo>
                  <a:lnTo>
                    <a:pt x="177" y="16925"/>
                  </a:lnTo>
                  <a:lnTo>
                    <a:pt x="279" y="17052"/>
                  </a:lnTo>
                  <a:lnTo>
                    <a:pt x="481" y="17305"/>
                  </a:lnTo>
                  <a:lnTo>
                    <a:pt x="709" y="17482"/>
                  </a:lnTo>
                  <a:lnTo>
                    <a:pt x="836" y="17584"/>
                  </a:lnTo>
                  <a:lnTo>
                    <a:pt x="988" y="17634"/>
                  </a:lnTo>
                  <a:lnTo>
                    <a:pt x="1140" y="17685"/>
                  </a:lnTo>
                  <a:lnTo>
                    <a:pt x="1292" y="17736"/>
                  </a:lnTo>
                  <a:lnTo>
                    <a:pt x="1444" y="17761"/>
                  </a:lnTo>
                  <a:lnTo>
                    <a:pt x="12516" y="17761"/>
                  </a:lnTo>
                  <a:lnTo>
                    <a:pt x="12618" y="17736"/>
                  </a:lnTo>
                  <a:lnTo>
                    <a:pt x="12719" y="17685"/>
                  </a:lnTo>
                  <a:lnTo>
                    <a:pt x="12795" y="17609"/>
                  </a:lnTo>
                  <a:lnTo>
                    <a:pt x="12846" y="17533"/>
                  </a:lnTo>
                  <a:lnTo>
                    <a:pt x="12897" y="17457"/>
                  </a:lnTo>
                  <a:lnTo>
                    <a:pt x="12922" y="17356"/>
                  </a:lnTo>
                  <a:lnTo>
                    <a:pt x="12947" y="17229"/>
                  </a:lnTo>
                  <a:lnTo>
                    <a:pt x="12922" y="17128"/>
                  </a:lnTo>
                  <a:lnTo>
                    <a:pt x="12897" y="17026"/>
                  </a:lnTo>
                  <a:lnTo>
                    <a:pt x="12846" y="16950"/>
                  </a:lnTo>
                  <a:lnTo>
                    <a:pt x="12795" y="16874"/>
                  </a:lnTo>
                  <a:lnTo>
                    <a:pt x="12719" y="16798"/>
                  </a:lnTo>
                  <a:lnTo>
                    <a:pt x="12618" y="16748"/>
                  </a:lnTo>
                  <a:lnTo>
                    <a:pt x="12516" y="16722"/>
                  </a:lnTo>
                  <a:lnTo>
                    <a:pt x="12415" y="16697"/>
                  </a:lnTo>
                  <a:lnTo>
                    <a:pt x="1596" y="16697"/>
                  </a:lnTo>
                  <a:lnTo>
                    <a:pt x="1470" y="16646"/>
                  </a:lnTo>
                  <a:lnTo>
                    <a:pt x="1343" y="16596"/>
                  </a:lnTo>
                  <a:lnTo>
                    <a:pt x="1242" y="16494"/>
                  </a:lnTo>
                  <a:lnTo>
                    <a:pt x="1166" y="16393"/>
                  </a:lnTo>
                  <a:lnTo>
                    <a:pt x="1115" y="16266"/>
                  </a:lnTo>
                  <a:lnTo>
                    <a:pt x="1064" y="16140"/>
                  </a:lnTo>
                  <a:lnTo>
                    <a:pt x="1064" y="15988"/>
                  </a:lnTo>
                  <a:lnTo>
                    <a:pt x="1064" y="15861"/>
                  </a:lnTo>
                  <a:lnTo>
                    <a:pt x="1115" y="15734"/>
                  </a:lnTo>
                  <a:lnTo>
                    <a:pt x="1191" y="15633"/>
                  </a:lnTo>
                  <a:lnTo>
                    <a:pt x="1267" y="15532"/>
                  </a:lnTo>
                  <a:lnTo>
                    <a:pt x="1368" y="15455"/>
                  </a:lnTo>
                  <a:lnTo>
                    <a:pt x="1495" y="15379"/>
                  </a:lnTo>
                  <a:lnTo>
                    <a:pt x="1622" y="15354"/>
                  </a:lnTo>
                  <a:lnTo>
                    <a:pt x="1748" y="15329"/>
                  </a:lnTo>
                  <a:lnTo>
                    <a:pt x="12516" y="15329"/>
                  </a:lnTo>
                  <a:lnTo>
                    <a:pt x="12618" y="15303"/>
                  </a:lnTo>
                  <a:lnTo>
                    <a:pt x="12719" y="15253"/>
                  </a:lnTo>
                  <a:lnTo>
                    <a:pt x="12795" y="15177"/>
                  </a:lnTo>
                  <a:lnTo>
                    <a:pt x="12846" y="15101"/>
                  </a:lnTo>
                  <a:lnTo>
                    <a:pt x="12897" y="15025"/>
                  </a:lnTo>
                  <a:lnTo>
                    <a:pt x="12922" y="14923"/>
                  </a:lnTo>
                  <a:lnTo>
                    <a:pt x="12947" y="14797"/>
                  </a:lnTo>
                  <a:lnTo>
                    <a:pt x="12947" y="532"/>
                  </a:lnTo>
                  <a:lnTo>
                    <a:pt x="12922" y="431"/>
                  </a:lnTo>
                  <a:lnTo>
                    <a:pt x="12897" y="329"/>
                  </a:lnTo>
                  <a:lnTo>
                    <a:pt x="12846" y="228"/>
                  </a:lnTo>
                  <a:lnTo>
                    <a:pt x="12795" y="152"/>
                  </a:lnTo>
                  <a:lnTo>
                    <a:pt x="12719" y="101"/>
                  </a:lnTo>
                  <a:lnTo>
                    <a:pt x="12618" y="51"/>
                  </a:lnTo>
                  <a:lnTo>
                    <a:pt x="12516" y="0"/>
                  </a:lnTo>
                  <a:close/>
                </a:path>
              </a:pathLst>
            </a:custGeom>
            <a:solidFill>
              <a:srgbClr val="C050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29" name="Google Shape;4528;p54">
              <a:extLst>
                <a:ext uri="{FF2B5EF4-FFF2-40B4-BE49-F238E27FC236}">
                  <a16:creationId xmlns:a16="http://schemas.microsoft.com/office/drawing/2014/main" id="{57063DF7-9FEC-BB27-B8DB-3E88F289DE35}"/>
                </a:ext>
              </a:extLst>
            </p:cNvPr>
            <p:cNvSpPr/>
            <p:nvPr/>
          </p:nvSpPr>
          <p:spPr>
            <a:xfrm>
              <a:off x="2524150" y="1277100"/>
              <a:ext cx="323700" cy="444050"/>
            </a:xfrm>
            <a:custGeom>
              <a:avLst/>
              <a:gdLst/>
              <a:ahLst/>
              <a:cxnLst/>
              <a:rect l="l" t="t" r="r" b="b"/>
              <a:pathLst>
                <a:path w="12948" h="17762" extrusionOk="0">
                  <a:moveTo>
                    <a:pt x="1444" y="0"/>
                  </a:moveTo>
                  <a:lnTo>
                    <a:pt x="1292" y="25"/>
                  </a:lnTo>
                  <a:lnTo>
                    <a:pt x="1140" y="76"/>
                  </a:lnTo>
                  <a:lnTo>
                    <a:pt x="988" y="127"/>
                  </a:lnTo>
                  <a:lnTo>
                    <a:pt x="836" y="203"/>
                  </a:lnTo>
                  <a:lnTo>
                    <a:pt x="709" y="279"/>
                  </a:lnTo>
                  <a:lnTo>
                    <a:pt x="481" y="481"/>
                  </a:lnTo>
                  <a:lnTo>
                    <a:pt x="279" y="709"/>
                  </a:lnTo>
                  <a:lnTo>
                    <a:pt x="177" y="861"/>
                  </a:lnTo>
                  <a:lnTo>
                    <a:pt x="127" y="988"/>
                  </a:lnTo>
                  <a:lnTo>
                    <a:pt x="76" y="1140"/>
                  </a:lnTo>
                  <a:lnTo>
                    <a:pt x="25" y="1292"/>
                  </a:lnTo>
                  <a:lnTo>
                    <a:pt x="0" y="1470"/>
                  </a:lnTo>
                  <a:lnTo>
                    <a:pt x="0" y="1622"/>
                  </a:lnTo>
                  <a:lnTo>
                    <a:pt x="0" y="16140"/>
                  </a:lnTo>
                  <a:lnTo>
                    <a:pt x="0" y="16317"/>
                  </a:lnTo>
                  <a:lnTo>
                    <a:pt x="25" y="16469"/>
                  </a:lnTo>
                  <a:lnTo>
                    <a:pt x="76" y="16621"/>
                  </a:lnTo>
                  <a:lnTo>
                    <a:pt x="127" y="16773"/>
                  </a:lnTo>
                  <a:lnTo>
                    <a:pt x="177" y="16925"/>
                  </a:lnTo>
                  <a:lnTo>
                    <a:pt x="279" y="17052"/>
                  </a:lnTo>
                  <a:lnTo>
                    <a:pt x="481" y="17305"/>
                  </a:lnTo>
                  <a:lnTo>
                    <a:pt x="709" y="17482"/>
                  </a:lnTo>
                  <a:lnTo>
                    <a:pt x="836" y="17584"/>
                  </a:lnTo>
                  <a:lnTo>
                    <a:pt x="988" y="17634"/>
                  </a:lnTo>
                  <a:lnTo>
                    <a:pt x="1140" y="17685"/>
                  </a:lnTo>
                  <a:lnTo>
                    <a:pt x="1292" y="17736"/>
                  </a:lnTo>
                  <a:lnTo>
                    <a:pt x="1444" y="17761"/>
                  </a:lnTo>
                  <a:lnTo>
                    <a:pt x="12516" y="17761"/>
                  </a:lnTo>
                  <a:lnTo>
                    <a:pt x="12618" y="17736"/>
                  </a:lnTo>
                  <a:lnTo>
                    <a:pt x="12719" y="17685"/>
                  </a:lnTo>
                  <a:lnTo>
                    <a:pt x="12795" y="17609"/>
                  </a:lnTo>
                  <a:lnTo>
                    <a:pt x="12846" y="17533"/>
                  </a:lnTo>
                  <a:lnTo>
                    <a:pt x="12897" y="17457"/>
                  </a:lnTo>
                  <a:lnTo>
                    <a:pt x="12922" y="17356"/>
                  </a:lnTo>
                  <a:lnTo>
                    <a:pt x="12947" y="17229"/>
                  </a:lnTo>
                  <a:lnTo>
                    <a:pt x="12922" y="17128"/>
                  </a:lnTo>
                  <a:lnTo>
                    <a:pt x="12897" y="17026"/>
                  </a:lnTo>
                  <a:lnTo>
                    <a:pt x="12846" y="16950"/>
                  </a:lnTo>
                  <a:lnTo>
                    <a:pt x="12795" y="16874"/>
                  </a:lnTo>
                  <a:lnTo>
                    <a:pt x="12719" y="16798"/>
                  </a:lnTo>
                  <a:lnTo>
                    <a:pt x="12618" y="16748"/>
                  </a:lnTo>
                  <a:lnTo>
                    <a:pt x="12516" y="16722"/>
                  </a:lnTo>
                  <a:lnTo>
                    <a:pt x="12415" y="16697"/>
                  </a:lnTo>
                  <a:lnTo>
                    <a:pt x="1596" y="16697"/>
                  </a:lnTo>
                  <a:lnTo>
                    <a:pt x="1470" y="16646"/>
                  </a:lnTo>
                  <a:lnTo>
                    <a:pt x="1343" y="16596"/>
                  </a:lnTo>
                  <a:lnTo>
                    <a:pt x="1242" y="16494"/>
                  </a:lnTo>
                  <a:lnTo>
                    <a:pt x="1166" y="16393"/>
                  </a:lnTo>
                  <a:lnTo>
                    <a:pt x="1115" y="16266"/>
                  </a:lnTo>
                  <a:lnTo>
                    <a:pt x="1064" y="16140"/>
                  </a:lnTo>
                  <a:lnTo>
                    <a:pt x="1064" y="15988"/>
                  </a:lnTo>
                  <a:lnTo>
                    <a:pt x="1064" y="15861"/>
                  </a:lnTo>
                  <a:lnTo>
                    <a:pt x="1115" y="15734"/>
                  </a:lnTo>
                  <a:lnTo>
                    <a:pt x="1191" y="15633"/>
                  </a:lnTo>
                  <a:lnTo>
                    <a:pt x="1267" y="15532"/>
                  </a:lnTo>
                  <a:lnTo>
                    <a:pt x="1368" y="15455"/>
                  </a:lnTo>
                  <a:lnTo>
                    <a:pt x="1495" y="15379"/>
                  </a:lnTo>
                  <a:lnTo>
                    <a:pt x="1622" y="15354"/>
                  </a:lnTo>
                  <a:lnTo>
                    <a:pt x="1748" y="15329"/>
                  </a:lnTo>
                  <a:lnTo>
                    <a:pt x="2230" y="15329"/>
                  </a:lnTo>
                  <a:lnTo>
                    <a:pt x="2230" y="0"/>
                  </a:lnTo>
                  <a:close/>
                </a:path>
              </a:pathLst>
            </a:custGeom>
            <a:solidFill>
              <a:srgbClr val="A83F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30" name="Google Shape;4529;p54">
              <a:extLst>
                <a:ext uri="{FF2B5EF4-FFF2-40B4-BE49-F238E27FC236}">
                  <a16:creationId xmlns:a16="http://schemas.microsoft.com/office/drawing/2014/main" id="{FC8E8ED6-9BDA-CED2-5396-542E4534F72D}"/>
                </a:ext>
              </a:extLst>
            </p:cNvPr>
            <p:cNvSpPr/>
            <p:nvPr/>
          </p:nvSpPr>
          <p:spPr>
            <a:xfrm>
              <a:off x="2508925" y="1332200"/>
              <a:ext cx="86825" cy="48150"/>
            </a:xfrm>
            <a:custGeom>
              <a:avLst/>
              <a:gdLst/>
              <a:ahLst/>
              <a:cxnLst/>
              <a:rect l="l" t="t" r="r" b="b"/>
              <a:pathLst>
                <a:path w="3473" h="1926" extrusionOk="0">
                  <a:moveTo>
                    <a:pt x="938" y="0"/>
                  </a:moveTo>
                  <a:lnTo>
                    <a:pt x="761" y="26"/>
                  </a:lnTo>
                  <a:lnTo>
                    <a:pt x="584" y="76"/>
                  </a:lnTo>
                  <a:lnTo>
                    <a:pt x="406" y="178"/>
                  </a:lnTo>
                  <a:lnTo>
                    <a:pt x="280" y="304"/>
                  </a:lnTo>
                  <a:lnTo>
                    <a:pt x="153" y="431"/>
                  </a:lnTo>
                  <a:lnTo>
                    <a:pt x="77" y="608"/>
                  </a:lnTo>
                  <a:lnTo>
                    <a:pt x="1" y="786"/>
                  </a:lnTo>
                  <a:lnTo>
                    <a:pt x="1" y="963"/>
                  </a:lnTo>
                  <a:lnTo>
                    <a:pt x="1" y="1166"/>
                  </a:lnTo>
                  <a:lnTo>
                    <a:pt x="77" y="1343"/>
                  </a:lnTo>
                  <a:lnTo>
                    <a:pt x="153" y="1521"/>
                  </a:lnTo>
                  <a:lnTo>
                    <a:pt x="280" y="1647"/>
                  </a:lnTo>
                  <a:lnTo>
                    <a:pt x="406" y="1774"/>
                  </a:lnTo>
                  <a:lnTo>
                    <a:pt x="584" y="1850"/>
                  </a:lnTo>
                  <a:lnTo>
                    <a:pt x="761" y="1901"/>
                  </a:lnTo>
                  <a:lnTo>
                    <a:pt x="938" y="1926"/>
                  </a:lnTo>
                  <a:lnTo>
                    <a:pt x="2509" y="1926"/>
                  </a:lnTo>
                  <a:lnTo>
                    <a:pt x="2712" y="1901"/>
                  </a:lnTo>
                  <a:lnTo>
                    <a:pt x="2889" y="1850"/>
                  </a:lnTo>
                  <a:lnTo>
                    <a:pt x="3067" y="1774"/>
                  </a:lnTo>
                  <a:lnTo>
                    <a:pt x="3193" y="1647"/>
                  </a:lnTo>
                  <a:lnTo>
                    <a:pt x="3320" y="1521"/>
                  </a:lnTo>
                  <a:lnTo>
                    <a:pt x="3396" y="1343"/>
                  </a:lnTo>
                  <a:lnTo>
                    <a:pt x="3472" y="1166"/>
                  </a:lnTo>
                  <a:lnTo>
                    <a:pt x="3472" y="963"/>
                  </a:lnTo>
                  <a:lnTo>
                    <a:pt x="3472" y="786"/>
                  </a:lnTo>
                  <a:lnTo>
                    <a:pt x="3396" y="608"/>
                  </a:lnTo>
                  <a:lnTo>
                    <a:pt x="3320" y="431"/>
                  </a:lnTo>
                  <a:lnTo>
                    <a:pt x="3193" y="304"/>
                  </a:lnTo>
                  <a:lnTo>
                    <a:pt x="3067" y="178"/>
                  </a:lnTo>
                  <a:lnTo>
                    <a:pt x="2889" y="76"/>
                  </a:lnTo>
                  <a:lnTo>
                    <a:pt x="2712" y="26"/>
                  </a:lnTo>
                  <a:lnTo>
                    <a:pt x="25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31" name="Google Shape;4530;p54">
              <a:extLst>
                <a:ext uri="{FF2B5EF4-FFF2-40B4-BE49-F238E27FC236}">
                  <a16:creationId xmlns:a16="http://schemas.microsoft.com/office/drawing/2014/main" id="{AC4DFADB-C1F8-38E1-F32A-6BA2713B44CA}"/>
                </a:ext>
              </a:extLst>
            </p:cNvPr>
            <p:cNvSpPr/>
            <p:nvPr/>
          </p:nvSpPr>
          <p:spPr>
            <a:xfrm>
              <a:off x="2508925" y="1332200"/>
              <a:ext cx="50700" cy="48150"/>
            </a:xfrm>
            <a:custGeom>
              <a:avLst/>
              <a:gdLst/>
              <a:ahLst/>
              <a:cxnLst/>
              <a:rect l="l" t="t" r="r" b="b"/>
              <a:pathLst>
                <a:path w="2028" h="1926" extrusionOk="0">
                  <a:moveTo>
                    <a:pt x="938" y="0"/>
                  </a:moveTo>
                  <a:lnTo>
                    <a:pt x="761" y="26"/>
                  </a:lnTo>
                  <a:lnTo>
                    <a:pt x="584" y="76"/>
                  </a:lnTo>
                  <a:lnTo>
                    <a:pt x="406" y="178"/>
                  </a:lnTo>
                  <a:lnTo>
                    <a:pt x="280" y="304"/>
                  </a:lnTo>
                  <a:lnTo>
                    <a:pt x="153" y="431"/>
                  </a:lnTo>
                  <a:lnTo>
                    <a:pt x="77" y="608"/>
                  </a:lnTo>
                  <a:lnTo>
                    <a:pt x="1" y="786"/>
                  </a:lnTo>
                  <a:lnTo>
                    <a:pt x="1" y="963"/>
                  </a:lnTo>
                  <a:lnTo>
                    <a:pt x="1" y="1166"/>
                  </a:lnTo>
                  <a:lnTo>
                    <a:pt x="77" y="1343"/>
                  </a:lnTo>
                  <a:lnTo>
                    <a:pt x="153" y="1521"/>
                  </a:lnTo>
                  <a:lnTo>
                    <a:pt x="280" y="1647"/>
                  </a:lnTo>
                  <a:lnTo>
                    <a:pt x="406" y="1774"/>
                  </a:lnTo>
                  <a:lnTo>
                    <a:pt x="584" y="1850"/>
                  </a:lnTo>
                  <a:lnTo>
                    <a:pt x="761" y="1901"/>
                  </a:lnTo>
                  <a:lnTo>
                    <a:pt x="938" y="1926"/>
                  </a:lnTo>
                  <a:lnTo>
                    <a:pt x="2028" y="1926"/>
                  </a:lnTo>
                  <a:lnTo>
                    <a:pt x="1825" y="1901"/>
                  </a:lnTo>
                  <a:lnTo>
                    <a:pt x="1648" y="1850"/>
                  </a:lnTo>
                  <a:lnTo>
                    <a:pt x="1496" y="1774"/>
                  </a:lnTo>
                  <a:lnTo>
                    <a:pt x="1344" y="1647"/>
                  </a:lnTo>
                  <a:lnTo>
                    <a:pt x="1217" y="1521"/>
                  </a:lnTo>
                  <a:lnTo>
                    <a:pt x="1141" y="1343"/>
                  </a:lnTo>
                  <a:lnTo>
                    <a:pt x="1090" y="1166"/>
                  </a:lnTo>
                  <a:lnTo>
                    <a:pt x="1065" y="963"/>
                  </a:lnTo>
                  <a:lnTo>
                    <a:pt x="1090" y="786"/>
                  </a:lnTo>
                  <a:lnTo>
                    <a:pt x="1141" y="608"/>
                  </a:lnTo>
                  <a:lnTo>
                    <a:pt x="1217" y="431"/>
                  </a:lnTo>
                  <a:lnTo>
                    <a:pt x="1344" y="304"/>
                  </a:lnTo>
                  <a:lnTo>
                    <a:pt x="1496" y="178"/>
                  </a:lnTo>
                  <a:lnTo>
                    <a:pt x="1648" y="76"/>
                  </a:lnTo>
                  <a:lnTo>
                    <a:pt x="1825" y="26"/>
                  </a:lnTo>
                  <a:lnTo>
                    <a:pt x="2028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256" name="Google Shape;4531;p54">
              <a:extLst>
                <a:ext uri="{FF2B5EF4-FFF2-40B4-BE49-F238E27FC236}">
                  <a16:creationId xmlns:a16="http://schemas.microsoft.com/office/drawing/2014/main" id="{480CD2D0-ADE7-7898-5F7F-F866424C1E76}"/>
                </a:ext>
              </a:extLst>
            </p:cNvPr>
            <p:cNvSpPr/>
            <p:nvPr/>
          </p:nvSpPr>
          <p:spPr>
            <a:xfrm>
              <a:off x="2508925" y="1557700"/>
              <a:ext cx="86825" cy="48150"/>
            </a:xfrm>
            <a:custGeom>
              <a:avLst/>
              <a:gdLst/>
              <a:ahLst/>
              <a:cxnLst/>
              <a:rect l="l" t="t" r="r" b="b"/>
              <a:pathLst>
                <a:path w="3473" h="1926" extrusionOk="0">
                  <a:moveTo>
                    <a:pt x="938" y="0"/>
                  </a:moveTo>
                  <a:lnTo>
                    <a:pt x="761" y="26"/>
                  </a:lnTo>
                  <a:lnTo>
                    <a:pt x="584" y="76"/>
                  </a:lnTo>
                  <a:lnTo>
                    <a:pt x="406" y="178"/>
                  </a:lnTo>
                  <a:lnTo>
                    <a:pt x="280" y="304"/>
                  </a:lnTo>
                  <a:lnTo>
                    <a:pt x="153" y="431"/>
                  </a:lnTo>
                  <a:lnTo>
                    <a:pt x="77" y="608"/>
                  </a:lnTo>
                  <a:lnTo>
                    <a:pt x="1" y="786"/>
                  </a:lnTo>
                  <a:lnTo>
                    <a:pt x="1" y="963"/>
                  </a:lnTo>
                  <a:lnTo>
                    <a:pt x="1" y="1166"/>
                  </a:lnTo>
                  <a:lnTo>
                    <a:pt x="77" y="1343"/>
                  </a:lnTo>
                  <a:lnTo>
                    <a:pt x="153" y="1495"/>
                  </a:lnTo>
                  <a:lnTo>
                    <a:pt x="280" y="1647"/>
                  </a:lnTo>
                  <a:lnTo>
                    <a:pt x="406" y="1774"/>
                  </a:lnTo>
                  <a:lnTo>
                    <a:pt x="584" y="1850"/>
                  </a:lnTo>
                  <a:lnTo>
                    <a:pt x="761" y="1901"/>
                  </a:lnTo>
                  <a:lnTo>
                    <a:pt x="938" y="1926"/>
                  </a:lnTo>
                  <a:lnTo>
                    <a:pt x="2509" y="1926"/>
                  </a:lnTo>
                  <a:lnTo>
                    <a:pt x="2712" y="1901"/>
                  </a:lnTo>
                  <a:lnTo>
                    <a:pt x="2889" y="1850"/>
                  </a:lnTo>
                  <a:lnTo>
                    <a:pt x="3067" y="1774"/>
                  </a:lnTo>
                  <a:lnTo>
                    <a:pt x="3193" y="1647"/>
                  </a:lnTo>
                  <a:lnTo>
                    <a:pt x="3320" y="1495"/>
                  </a:lnTo>
                  <a:lnTo>
                    <a:pt x="3396" y="1343"/>
                  </a:lnTo>
                  <a:lnTo>
                    <a:pt x="3472" y="1166"/>
                  </a:lnTo>
                  <a:lnTo>
                    <a:pt x="3472" y="963"/>
                  </a:lnTo>
                  <a:lnTo>
                    <a:pt x="3472" y="786"/>
                  </a:lnTo>
                  <a:lnTo>
                    <a:pt x="3396" y="608"/>
                  </a:lnTo>
                  <a:lnTo>
                    <a:pt x="3320" y="431"/>
                  </a:lnTo>
                  <a:lnTo>
                    <a:pt x="3193" y="304"/>
                  </a:lnTo>
                  <a:lnTo>
                    <a:pt x="3067" y="178"/>
                  </a:lnTo>
                  <a:lnTo>
                    <a:pt x="2889" y="76"/>
                  </a:lnTo>
                  <a:lnTo>
                    <a:pt x="2712" y="26"/>
                  </a:lnTo>
                  <a:lnTo>
                    <a:pt x="25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257" name="Google Shape;4532;p54">
              <a:extLst>
                <a:ext uri="{FF2B5EF4-FFF2-40B4-BE49-F238E27FC236}">
                  <a16:creationId xmlns:a16="http://schemas.microsoft.com/office/drawing/2014/main" id="{82127124-9C55-4FB9-059B-6D6B0E98A0C7}"/>
                </a:ext>
              </a:extLst>
            </p:cNvPr>
            <p:cNvSpPr/>
            <p:nvPr/>
          </p:nvSpPr>
          <p:spPr>
            <a:xfrm>
              <a:off x="2508925" y="1557700"/>
              <a:ext cx="50700" cy="48150"/>
            </a:xfrm>
            <a:custGeom>
              <a:avLst/>
              <a:gdLst/>
              <a:ahLst/>
              <a:cxnLst/>
              <a:rect l="l" t="t" r="r" b="b"/>
              <a:pathLst>
                <a:path w="2028" h="1926" extrusionOk="0">
                  <a:moveTo>
                    <a:pt x="938" y="0"/>
                  </a:moveTo>
                  <a:lnTo>
                    <a:pt x="761" y="26"/>
                  </a:lnTo>
                  <a:lnTo>
                    <a:pt x="584" y="76"/>
                  </a:lnTo>
                  <a:lnTo>
                    <a:pt x="406" y="178"/>
                  </a:lnTo>
                  <a:lnTo>
                    <a:pt x="280" y="279"/>
                  </a:lnTo>
                  <a:lnTo>
                    <a:pt x="153" y="431"/>
                  </a:lnTo>
                  <a:lnTo>
                    <a:pt x="77" y="608"/>
                  </a:lnTo>
                  <a:lnTo>
                    <a:pt x="1" y="786"/>
                  </a:lnTo>
                  <a:lnTo>
                    <a:pt x="1" y="963"/>
                  </a:lnTo>
                  <a:lnTo>
                    <a:pt x="1" y="1166"/>
                  </a:lnTo>
                  <a:lnTo>
                    <a:pt x="77" y="1343"/>
                  </a:lnTo>
                  <a:lnTo>
                    <a:pt x="153" y="1495"/>
                  </a:lnTo>
                  <a:lnTo>
                    <a:pt x="280" y="1647"/>
                  </a:lnTo>
                  <a:lnTo>
                    <a:pt x="406" y="1774"/>
                  </a:lnTo>
                  <a:lnTo>
                    <a:pt x="584" y="1850"/>
                  </a:lnTo>
                  <a:lnTo>
                    <a:pt x="761" y="1901"/>
                  </a:lnTo>
                  <a:lnTo>
                    <a:pt x="938" y="1926"/>
                  </a:lnTo>
                  <a:lnTo>
                    <a:pt x="2028" y="1926"/>
                  </a:lnTo>
                  <a:lnTo>
                    <a:pt x="1825" y="1901"/>
                  </a:lnTo>
                  <a:lnTo>
                    <a:pt x="1648" y="1850"/>
                  </a:lnTo>
                  <a:lnTo>
                    <a:pt x="1496" y="1774"/>
                  </a:lnTo>
                  <a:lnTo>
                    <a:pt x="1344" y="1647"/>
                  </a:lnTo>
                  <a:lnTo>
                    <a:pt x="1217" y="1495"/>
                  </a:lnTo>
                  <a:lnTo>
                    <a:pt x="1141" y="1343"/>
                  </a:lnTo>
                  <a:lnTo>
                    <a:pt x="1090" y="1166"/>
                  </a:lnTo>
                  <a:lnTo>
                    <a:pt x="1065" y="963"/>
                  </a:lnTo>
                  <a:lnTo>
                    <a:pt x="1090" y="786"/>
                  </a:lnTo>
                  <a:lnTo>
                    <a:pt x="1141" y="608"/>
                  </a:lnTo>
                  <a:lnTo>
                    <a:pt x="1217" y="431"/>
                  </a:lnTo>
                  <a:lnTo>
                    <a:pt x="1344" y="279"/>
                  </a:lnTo>
                  <a:lnTo>
                    <a:pt x="1496" y="178"/>
                  </a:lnTo>
                  <a:lnTo>
                    <a:pt x="1648" y="76"/>
                  </a:lnTo>
                  <a:lnTo>
                    <a:pt x="1825" y="26"/>
                  </a:lnTo>
                  <a:lnTo>
                    <a:pt x="2028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258" name="Google Shape;4533;p54">
              <a:extLst>
                <a:ext uri="{FF2B5EF4-FFF2-40B4-BE49-F238E27FC236}">
                  <a16:creationId xmlns:a16="http://schemas.microsoft.com/office/drawing/2014/main" id="{2BEAEB26-42B8-B33F-4E0C-2904AD25399B}"/>
                </a:ext>
              </a:extLst>
            </p:cNvPr>
            <p:cNvSpPr/>
            <p:nvPr/>
          </p:nvSpPr>
          <p:spPr>
            <a:xfrm>
              <a:off x="2508925" y="1444950"/>
              <a:ext cx="86825" cy="48150"/>
            </a:xfrm>
            <a:custGeom>
              <a:avLst/>
              <a:gdLst/>
              <a:ahLst/>
              <a:cxnLst/>
              <a:rect l="l" t="t" r="r" b="b"/>
              <a:pathLst>
                <a:path w="3473" h="1926" extrusionOk="0">
                  <a:moveTo>
                    <a:pt x="938" y="0"/>
                  </a:moveTo>
                  <a:lnTo>
                    <a:pt x="761" y="26"/>
                  </a:lnTo>
                  <a:lnTo>
                    <a:pt x="584" y="76"/>
                  </a:lnTo>
                  <a:lnTo>
                    <a:pt x="406" y="178"/>
                  </a:lnTo>
                  <a:lnTo>
                    <a:pt x="280" y="304"/>
                  </a:lnTo>
                  <a:lnTo>
                    <a:pt x="153" y="431"/>
                  </a:lnTo>
                  <a:lnTo>
                    <a:pt x="77" y="608"/>
                  </a:lnTo>
                  <a:lnTo>
                    <a:pt x="1" y="786"/>
                  </a:lnTo>
                  <a:lnTo>
                    <a:pt x="1" y="963"/>
                  </a:lnTo>
                  <a:lnTo>
                    <a:pt x="1" y="1166"/>
                  </a:lnTo>
                  <a:lnTo>
                    <a:pt x="77" y="1343"/>
                  </a:lnTo>
                  <a:lnTo>
                    <a:pt x="153" y="1495"/>
                  </a:lnTo>
                  <a:lnTo>
                    <a:pt x="280" y="1647"/>
                  </a:lnTo>
                  <a:lnTo>
                    <a:pt x="406" y="1774"/>
                  </a:lnTo>
                  <a:lnTo>
                    <a:pt x="584" y="1850"/>
                  </a:lnTo>
                  <a:lnTo>
                    <a:pt x="761" y="1901"/>
                  </a:lnTo>
                  <a:lnTo>
                    <a:pt x="938" y="1926"/>
                  </a:lnTo>
                  <a:lnTo>
                    <a:pt x="2509" y="1926"/>
                  </a:lnTo>
                  <a:lnTo>
                    <a:pt x="2712" y="1901"/>
                  </a:lnTo>
                  <a:lnTo>
                    <a:pt x="2889" y="1850"/>
                  </a:lnTo>
                  <a:lnTo>
                    <a:pt x="3067" y="1774"/>
                  </a:lnTo>
                  <a:lnTo>
                    <a:pt x="3193" y="1647"/>
                  </a:lnTo>
                  <a:lnTo>
                    <a:pt x="3320" y="1495"/>
                  </a:lnTo>
                  <a:lnTo>
                    <a:pt x="3396" y="1343"/>
                  </a:lnTo>
                  <a:lnTo>
                    <a:pt x="3472" y="1166"/>
                  </a:lnTo>
                  <a:lnTo>
                    <a:pt x="3472" y="963"/>
                  </a:lnTo>
                  <a:lnTo>
                    <a:pt x="3472" y="786"/>
                  </a:lnTo>
                  <a:lnTo>
                    <a:pt x="3396" y="608"/>
                  </a:lnTo>
                  <a:lnTo>
                    <a:pt x="3320" y="431"/>
                  </a:lnTo>
                  <a:lnTo>
                    <a:pt x="3193" y="304"/>
                  </a:lnTo>
                  <a:lnTo>
                    <a:pt x="3067" y="178"/>
                  </a:lnTo>
                  <a:lnTo>
                    <a:pt x="2889" y="76"/>
                  </a:lnTo>
                  <a:lnTo>
                    <a:pt x="2712" y="26"/>
                  </a:lnTo>
                  <a:lnTo>
                    <a:pt x="25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259" name="Google Shape;4534;p54">
              <a:extLst>
                <a:ext uri="{FF2B5EF4-FFF2-40B4-BE49-F238E27FC236}">
                  <a16:creationId xmlns:a16="http://schemas.microsoft.com/office/drawing/2014/main" id="{795DAB2B-F77B-AADA-6556-04F6AAFA62E7}"/>
                </a:ext>
              </a:extLst>
            </p:cNvPr>
            <p:cNvSpPr/>
            <p:nvPr/>
          </p:nvSpPr>
          <p:spPr>
            <a:xfrm>
              <a:off x="2508925" y="1444950"/>
              <a:ext cx="50700" cy="48150"/>
            </a:xfrm>
            <a:custGeom>
              <a:avLst/>
              <a:gdLst/>
              <a:ahLst/>
              <a:cxnLst/>
              <a:rect l="l" t="t" r="r" b="b"/>
              <a:pathLst>
                <a:path w="2028" h="1926" extrusionOk="0">
                  <a:moveTo>
                    <a:pt x="938" y="0"/>
                  </a:moveTo>
                  <a:lnTo>
                    <a:pt x="761" y="26"/>
                  </a:lnTo>
                  <a:lnTo>
                    <a:pt x="584" y="76"/>
                  </a:lnTo>
                  <a:lnTo>
                    <a:pt x="406" y="178"/>
                  </a:lnTo>
                  <a:lnTo>
                    <a:pt x="280" y="304"/>
                  </a:lnTo>
                  <a:lnTo>
                    <a:pt x="153" y="431"/>
                  </a:lnTo>
                  <a:lnTo>
                    <a:pt x="77" y="608"/>
                  </a:lnTo>
                  <a:lnTo>
                    <a:pt x="1" y="786"/>
                  </a:lnTo>
                  <a:lnTo>
                    <a:pt x="1" y="963"/>
                  </a:lnTo>
                  <a:lnTo>
                    <a:pt x="1" y="1166"/>
                  </a:lnTo>
                  <a:lnTo>
                    <a:pt x="77" y="1343"/>
                  </a:lnTo>
                  <a:lnTo>
                    <a:pt x="153" y="1495"/>
                  </a:lnTo>
                  <a:lnTo>
                    <a:pt x="280" y="1647"/>
                  </a:lnTo>
                  <a:lnTo>
                    <a:pt x="406" y="1774"/>
                  </a:lnTo>
                  <a:lnTo>
                    <a:pt x="584" y="1850"/>
                  </a:lnTo>
                  <a:lnTo>
                    <a:pt x="761" y="1901"/>
                  </a:lnTo>
                  <a:lnTo>
                    <a:pt x="938" y="1926"/>
                  </a:lnTo>
                  <a:lnTo>
                    <a:pt x="2028" y="1926"/>
                  </a:lnTo>
                  <a:lnTo>
                    <a:pt x="1825" y="1901"/>
                  </a:lnTo>
                  <a:lnTo>
                    <a:pt x="1648" y="1850"/>
                  </a:lnTo>
                  <a:lnTo>
                    <a:pt x="1496" y="1774"/>
                  </a:lnTo>
                  <a:lnTo>
                    <a:pt x="1344" y="1647"/>
                  </a:lnTo>
                  <a:lnTo>
                    <a:pt x="1217" y="1495"/>
                  </a:lnTo>
                  <a:lnTo>
                    <a:pt x="1141" y="1343"/>
                  </a:lnTo>
                  <a:lnTo>
                    <a:pt x="1090" y="1166"/>
                  </a:lnTo>
                  <a:lnTo>
                    <a:pt x="1065" y="963"/>
                  </a:lnTo>
                  <a:lnTo>
                    <a:pt x="1090" y="786"/>
                  </a:lnTo>
                  <a:lnTo>
                    <a:pt x="1141" y="608"/>
                  </a:lnTo>
                  <a:lnTo>
                    <a:pt x="1217" y="431"/>
                  </a:lnTo>
                  <a:lnTo>
                    <a:pt x="1344" y="304"/>
                  </a:lnTo>
                  <a:lnTo>
                    <a:pt x="1496" y="178"/>
                  </a:lnTo>
                  <a:lnTo>
                    <a:pt x="1648" y="76"/>
                  </a:lnTo>
                  <a:lnTo>
                    <a:pt x="1825" y="26"/>
                  </a:lnTo>
                  <a:lnTo>
                    <a:pt x="2028" y="0"/>
                  </a:lnTo>
                  <a:close/>
                </a:path>
              </a:pathLst>
            </a:custGeom>
            <a:solidFill>
              <a:srgbClr val="000000">
                <a:alpha val="117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</p:grpSp>
      <p:sp>
        <p:nvSpPr>
          <p:cNvPr id="260" name="Hộp Văn bản 230">
            <a:extLst>
              <a:ext uri="{FF2B5EF4-FFF2-40B4-BE49-F238E27FC236}">
                <a16:creationId xmlns:a16="http://schemas.microsoft.com/office/drawing/2014/main" id="{B485445E-90A5-0557-0781-B8B87FE8DDB7}"/>
              </a:ext>
            </a:extLst>
          </p:cNvPr>
          <p:cNvSpPr txBox="1"/>
          <p:nvPr/>
        </p:nvSpPr>
        <p:spPr>
          <a:xfrm>
            <a:off x="1971819" y="3395966"/>
            <a:ext cx="2148236" cy="1121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Ôn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lại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kiến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thức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đã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học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262" name="Hộp Văn bản 231">
            <a:extLst>
              <a:ext uri="{FF2B5EF4-FFF2-40B4-BE49-F238E27FC236}">
                <a16:creationId xmlns:a16="http://schemas.microsoft.com/office/drawing/2014/main" id="{DDB0BC45-B39E-6CFB-15F3-01757FB88AE6}"/>
              </a:ext>
            </a:extLst>
          </p:cNvPr>
          <p:cNvSpPr txBox="1"/>
          <p:nvPr/>
        </p:nvSpPr>
        <p:spPr>
          <a:xfrm>
            <a:off x="4644672" y="3395966"/>
            <a:ext cx="2502361" cy="1121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Hoàn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thành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bài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tập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trong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SBT</a:t>
            </a:r>
          </a:p>
        </p:txBody>
      </p:sp>
      <p:sp>
        <p:nvSpPr>
          <p:cNvPr id="263" name="Hộp Văn bản 232">
            <a:extLst>
              <a:ext uri="{FF2B5EF4-FFF2-40B4-BE49-F238E27FC236}">
                <a16:creationId xmlns:a16="http://schemas.microsoft.com/office/drawing/2014/main" id="{8BC58298-F8C6-A0B6-D6BB-0C1A69C58CB3}"/>
              </a:ext>
            </a:extLst>
          </p:cNvPr>
          <p:cNvSpPr txBox="1"/>
          <p:nvPr/>
        </p:nvSpPr>
        <p:spPr>
          <a:xfrm>
            <a:off x="7423769" y="3421602"/>
            <a:ext cx="2730495" cy="1121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Đọc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trước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bài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: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Luyện</a:t>
            </a:r>
            <a:r>
              <a:rPr lang="en-US" sz="24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005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" grpId="0"/>
      <p:bldP spid="4" grpId="0" animBg="1"/>
      <p:bldP spid="5" grpId="0" animBg="1"/>
      <p:bldP spid="6" grpId="0" animBg="1"/>
      <p:bldP spid="260" grpId="0"/>
      <p:bldP spid="262" grpId="0"/>
      <p:bldP spid="26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7131673-EBA6-31A7-5EBD-5246CEC0E22E}"/>
              </a:ext>
            </a:extLst>
          </p:cNvPr>
          <p:cNvGrpSpPr/>
          <p:nvPr/>
        </p:nvGrpSpPr>
        <p:grpSpPr>
          <a:xfrm>
            <a:off x="4727728" y="2649530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C7826E9C-D6DB-76C7-9B40-DB992351F6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64E09C7-1D96-ECB7-E3D6-A19213BE37F9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4540957" y="3585180"/>
            <a:ext cx="2944537" cy="295847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Calibri"/>
              <a:cs typeface="Calibri"/>
              <a:sym typeface="Calibri"/>
            </a:endParaRPr>
          </a:p>
        </p:txBody>
      </p:sp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01956" y="3753145"/>
            <a:ext cx="2622541" cy="2622541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6" name="Google Shape;86;p1"/>
          <p:cNvSpPr txBox="1"/>
          <p:nvPr/>
        </p:nvSpPr>
        <p:spPr>
          <a:xfrm>
            <a:off x="454403" y="574846"/>
            <a:ext cx="11367083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Để kết nối cộng đồng giáo viên và nhận thêm nhiều tài liệu giảng dạy,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mời quý thầy cô tham gia Group Facebook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theo đường link: 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2441908" y="2000034"/>
            <a:ext cx="7407478" cy="461665"/>
          </a:xfrm>
          <a:prstGeom prst="roundRect">
            <a:avLst>
              <a:gd name="adj" fmla="val 16667"/>
            </a:avLst>
          </a:prstGeom>
          <a:solidFill>
            <a:srgbClr val="FBE4D4"/>
          </a:solidFill>
          <a:ln w="1270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 panose="02040603050506020204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>
            <a:hlinkClick r:id="rId5"/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Hoc10 – Đồng hành cùng giáo viên tiểu học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4011326" y="2381351"/>
            <a:ext cx="4321723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Hoặc truy cập qua QR code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90" name="Google Shape;90;p1" descr="Ngón Trỏ, ngón tay, Máy tính Biểu tượng Tay - tay png tải về - Miễn phí  trong suốt Tay png Tải về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5400000">
            <a:off x="5444625" y="2851979"/>
            <a:ext cx="1053311" cy="7490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f942a9486ec68153575dc78a42d480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5200" y="3581400"/>
            <a:ext cx="5638800" cy="41910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6096000" y="1485900"/>
            <a:ext cx="3200400" cy="2514600"/>
          </a:xfrm>
          <a:prstGeom prst="cloud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B0400000000000000" pitchFamily="18" charset="-128"/>
                <a:cs typeface="+mn-cs"/>
                <a:sym typeface="Arial"/>
              </a:rPr>
              <a:t>Đến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B0400000000000000" pitchFamily="18" charset="-128"/>
                <a:cs typeface="+mn-cs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B0400000000000000" pitchFamily="18" charset="-128"/>
                <a:cs typeface="+mn-cs"/>
                <a:sym typeface="Arial"/>
              </a:rPr>
              <a:t>giờ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B0400000000000000" pitchFamily="18" charset="-128"/>
                <a:cs typeface="+mn-cs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B0400000000000000" pitchFamily="18" charset="-128"/>
                <a:cs typeface="+mn-cs"/>
                <a:sym typeface="Arial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B0400000000000000" pitchFamily="18" charset="-128"/>
                <a:cs typeface="+mn-cs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B0400000000000000" pitchFamily="18" charset="-128"/>
                <a:cs typeface="+mn-cs"/>
                <a:sym typeface="Arial"/>
              </a:rPr>
              <a:t>cá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B0400000000000000" pitchFamily="18" charset="-128"/>
                <a:cs typeface="+mn-cs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B0400000000000000" pitchFamily="18" charset="-128"/>
                <a:cs typeface="+mn-cs"/>
                <a:sym typeface="Arial"/>
              </a:rPr>
              <a:t>rồi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B0400000000000000" pitchFamily="18" charset="-128"/>
                <a:cs typeface="+mn-cs"/>
                <a:sym typeface="Arial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B0400000000000000" pitchFamily="18" charset="-128"/>
                <a:cs typeface="+mn-cs"/>
                <a:sym typeface="Arial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B0400000000000000" pitchFamily="18" charset="-128"/>
                <a:cs typeface="+mn-cs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B0400000000000000" pitchFamily="18" charset="-128"/>
                <a:cs typeface="+mn-cs"/>
                <a:sym typeface="Arial"/>
              </a:rPr>
              <a:t>cháu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B0400000000000000" pitchFamily="18" charset="-128"/>
                <a:cs typeface="+mn-cs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B0400000000000000" pitchFamily="18" charset="-128"/>
                <a:cs typeface="+mn-cs"/>
                <a:sym typeface="Arial"/>
              </a:rPr>
              <a:t>giúp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B0400000000000000" pitchFamily="18" charset="-128"/>
                <a:cs typeface="+mn-cs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B0400000000000000" pitchFamily="18" charset="-128"/>
                <a:cs typeface="+mn-cs"/>
                <a:sym typeface="Arial"/>
              </a:rPr>
              <a:t>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B0400000000000000" pitchFamily="18" charset="-128"/>
                <a:cs typeface="+mn-cs"/>
                <a:sym typeface="Arial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B0400000000000000" pitchFamily="18" charset="-128"/>
                <a:cs typeface="+mn-cs"/>
                <a:sym typeface="Arial"/>
              </a:rPr>
              <a:t>nhé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UD Digi Kyokasho N-B" panose="020B0400000000000000" pitchFamily="18" charset="-128"/>
                <a:cs typeface="+mn-cs"/>
                <a:sym typeface="Arial"/>
              </a:rPr>
              <a:t> ^^</a:t>
            </a:r>
          </a:p>
        </p:txBody>
      </p:sp>
      <p:sp>
        <p:nvSpPr>
          <p:cNvPr id="6" name="Oval 5"/>
          <p:cNvSpPr/>
          <p:nvPr/>
        </p:nvSpPr>
        <p:spPr>
          <a:xfrm>
            <a:off x="5715000" y="4572000"/>
            <a:ext cx="228600" cy="2286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7" name="Oval 6"/>
          <p:cNvSpPr/>
          <p:nvPr/>
        </p:nvSpPr>
        <p:spPr>
          <a:xfrm>
            <a:off x="6096000" y="4114800"/>
            <a:ext cx="381000" cy="3048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8" name="Oval 7"/>
          <p:cNvSpPr/>
          <p:nvPr/>
        </p:nvSpPr>
        <p:spPr>
          <a:xfrm>
            <a:off x="5486400" y="4953000"/>
            <a:ext cx="228600" cy="1524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10" name="Rectangle 9">
            <a:hlinkClick r:id="" action="ppaction://hlinkshowjump?jump=nextslide"/>
          </p:cNvPr>
          <p:cNvSpPr/>
          <p:nvPr/>
        </p:nvSpPr>
        <p:spPr>
          <a:xfrm>
            <a:off x="9448802" y="5676900"/>
            <a:ext cx="15692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24500" cmpd="dbl">
                  <a:solidFill>
                    <a:srgbClr val="C0504D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C0504D">
                        <a:tint val="10000"/>
                        <a:satMod val="155000"/>
                      </a:srgbClr>
                    </a:gs>
                    <a:gs pos="60000">
                      <a:srgbClr val="C0504D">
                        <a:tint val="30000"/>
                        <a:satMod val="155000"/>
                      </a:srgbClr>
                    </a:gs>
                    <a:gs pos="100000">
                      <a:srgbClr val="C0504D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/>
                <a:sym typeface="Arial"/>
              </a:rPr>
              <a:t>PLAY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BBC5B6-37F2-2557-4FC2-26905A223E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607039" cy="676894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bf70f5ebf1a718aef076b27dd45a5b3.png">
            <a:extLst>
              <a:ext uri="{FF2B5EF4-FFF2-40B4-BE49-F238E27FC236}">
                <a16:creationId xmlns:a16="http://schemas.microsoft.com/office/drawing/2014/main" id="{60D8D9C6-F3C3-D9AF-452F-D3EBC3DC27D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-1063052"/>
            <a:ext cx="12192000" cy="7924800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10000" y="5334000"/>
            <a:ext cx="1905000" cy="2057400"/>
          </a:xfrm>
          <a:prstGeom prst="rect">
            <a:avLst/>
          </a:prstGeom>
        </p:spPr>
      </p:pic>
      <p:pic>
        <p:nvPicPr>
          <p:cNvPr id="4" name="Picture 3" descr="4f942a9486ec68153575dc78a42d480b.png">
            <a:extLst>
              <a:ext uri="{FF2B5EF4-FFF2-40B4-BE49-F238E27FC236}">
                <a16:creationId xmlns:a16="http://schemas.microsoft.com/office/drawing/2014/main" id="{D0CECB29-7FCE-49E5-DDD1-35C590429639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990600" y="2514600"/>
            <a:ext cx="4114800" cy="373380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96000" y="5410200"/>
            <a:ext cx="1905000" cy="1923494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458203" y="5486403"/>
            <a:ext cx="1811217" cy="18288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24000" y="5410200"/>
            <a:ext cx="1905000" cy="1923494"/>
          </a:xfrm>
          <a:prstGeom prst="rect">
            <a:avLst/>
          </a:prstGeom>
        </p:spPr>
      </p:pic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610600" y="4953000"/>
            <a:ext cx="1752600" cy="1752600"/>
          </a:xfrm>
          <a:prstGeom prst="rect">
            <a:avLst/>
          </a:prstGeom>
        </p:spPr>
      </p:pic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962400" y="4953000"/>
            <a:ext cx="1752600" cy="1676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524000" y="0"/>
                <a:ext cx="9144000" cy="1219200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anose="02020603050405020304" pitchFamily="18" charset="0"/>
                    <a:sym typeface="Arial"/>
                  </a:rPr>
                  <a:t>Câu</a:t>
                </a: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anose="02020603050405020304" pitchFamily="18" charset="0"/>
                    <a:sym typeface="Arial"/>
                  </a:rPr>
                  <a:t> 1: 9 </a:t>
                </a:r>
                <a14:m>
                  <m:oMath xmlns:m="http://schemas.openxmlformats.org/officeDocument/2006/math">
                    <m:r>
                      <a:rPr kumimoji="0" lang="en-US" sz="4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Arial"/>
                      </a:rPr>
                      <m:t>×</m:t>
                    </m:r>
                  </m:oMath>
                </a14:m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anose="02020603050405020304" pitchFamily="18" charset="0"/>
                    <a:sym typeface="Arial"/>
                  </a:rPr>
                  <a:t> 3 </a:t>
                </a:r>
                <a14:m>
                  <m:oMath xmlns:m="http://schemas.openxmlformats.org/officeDocument/2006/math">
                    <m:r>
                      <a:rPr kumimoji="0" lang="en-US" sz="4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</m:oMath>
                </a14:m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anose="02020603050405020304" pitchFamily="18" charset="0"/>
                    <a:sym typeface="Arial"/>
                  </a:rPr>
                  <a:t> ?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0"/>
                <a:ext cx="9144000" cy="1219200"/>
              </a:xfrm>
              <a:prstGeom prst="rect">
                <a:avLst/>
              </a:prstGeom>
              <a:blipFill>
                <a:blip r:embed="rId12"/>
                <a:stretch>
                  <a:fillRect b="-8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4343400" y="54102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067800" y="54864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524000" y="1295400"/>
            <a:ext cx="1600200" cy="914400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12</a:t>
            </a:r>
          </a:p>
        </p:txBody>
      </p:sp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524000" y="4953000"/>
            <a:ext cx="1981200" cy="19050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057400" y="55626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A</a:t>
            </a:r>
          </a:p>
        </p:txBody>
      </p:sp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781800" y="5867403"/>
            <a:ext cx="533400" cy="473671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324600" y="5029200"/>
            <a:ext cx="1676400" cy="16764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705600" y="55626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C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158EEE-D778-8F7A-6B34-8F5B550AA328}"/>
              </a:ext>
            </a:extLst>
          </p:cNvPr>
          <p:cNvSpPr/>
          <p:nvPr/>
        </p:nvSpPr>
        <p:spPr>
          <a:xfrm>
            <a:off x="4038600" y="5410200"/>
            <a:ext cx="1295400" cy="838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Sai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mất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rồi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4FDAB7D-3492-70DC-09F2-B981FB41A009}"/>
              </a:ext>
            </a:extLst>
          </p:cNvPr>
          <p:cNvSpPr/>
          <p:nvPr/>
        </p:nvSpPr>
        <p:spPr>
          <a:xfrm>
            <a:off x="1696168" y="5529937"/>
            <a:ext cx="1295400" cy="838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Sai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mất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rồi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68B8863-4383-D0A3-A31C-A38F8501087F}"/>
              </a:ext>
            </a:extLst>
          </p:cNvPr>
          <p:cNvSpPr/>
          <p:nvPr/>
        </p:nvSpPr>
        <p:spPr>
          <a:xfrm>
            <a:off x="8716111" y="5458120"/>
            <a:ext cx="1295400" cy="838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Sai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mất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rồi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27" name="Right Arrow 3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32D277F-1BEA-953B-94FA-B41CF67B2C88}"/>
              </a:ext>
            </a:extLst>
          </p:cNvPr>
          <p:cNvSpPr/>
          <p:nvPr/>
        </p:nvSpPr>
        <p:spPr>
          <a:xfrm>
            <a:off x="10820400" y="5257800"/>
            <a:ext cx="1143000" cy="6858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1D8A24-F33B-A2A1-CABD-03EFF98BFB64}"/>
              </a:ext>
            </a:extLst>
          </p:cNvPr>
          <p:cNvSpPr/>
          <p:nvPr/>
        </p:nvSpPr>
        <p:spPr>
          <a:xfrm>
            <a:off x="3886200" y="1295400"/>
            <a:ext cx="1600200" cy="914400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21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EECB0BE-22BE-EA56-D0B5-24F4A034476E}"/>
              </a:ext>
            </a:extLst>
          </p:cNvPr>
          <p:cNvSpPr/>
          <p:nvPr/>
        </p:nvSpPr>
        <p:spPr>
          <a:xfrm>
            <a:off x="6248400" y="1295400"/>
            <a:ext cx="1600200" cy="914400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27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F92EE70-853C-7E7C-C826-E1FC7D7D59DD}"/>
              </a:ext>
            </a:extLst>
          </p:cNvPr>
          <p:cNvSpPr/>
          <p:nvPr/>
        </p:nvSpPr>
        <p:spPr>
          <a:xfrm>
            <a:off x="8610600" y="1295400"/>
            <a:ext cx="1600200" cy="914400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36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35E8CA-E5D7-611E-E105-281C7966BE2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607039" cy="676894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1.11111E-6 L 0.24245 0.0277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22" y="1389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C 0.04687 -0.03473 0.09375 -0.06922 0.10937 -0.10973 C 0.125 -0.15024 0.12465 -0.21528 0.09375 -0.24399 C 0.06284 -0.27246 -0.03889 -0.29005 -0.07657 -0.28195 C -0.11424 -0.27385 -0.12361 -0.23426 -0.13282 -0.19468 " pathEditMode="relative" rAng="0" ptsTypes="aaaaA">
                                      <p:cBhvr>
                                        <p:cTn id="5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-1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1" grpId="0"/>
      <p:bldP spid="24" grpId="0" animBg="1"/>
      <p:bldP spid="32" grpId="0"/>
      <p:bldP spid="20" grpId="0"/>
      <p:bldP spid="14" grpId="0" animBg="1"/>
      <p:bldP spid="15" grpId="0" animBg="1"/>
      <p:bldP spid="18" grpId="0" animBg="1"/>
      <p:bldP spid="6" grpId="0" animBg="1"/>
      <p:bldP spid="16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bf70f5ebf1a718aef076b27dd45a5b3.png">
            <a:extLst>
              <a:ext uri="{FF2B5EF4-FFF2-40B4-BE49-F238E27FC236}">
                <a16:creationId xmlns:a16="http://schemas.microsoft.com/office/drawing/2014/main" id="{26E2A1E0-1D2A-AD2D-D61A-E3B01A66A3D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-1066800"/>
            <a:ext cx="12192000" cy="7924800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10000" y="5334000"/>
            <a:ext cx="1905000" cy="205740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96000" y="5410200"/>
            <a:ext cx="1905000" cy="1923494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458203" y="5486403"/>
            <a:ext cx="1811217" cy="1828801"/>
          </a:xfrm>
          <a:prstGeom prst="rect">
            <a:avLst/>
          </a:prstGeom>
        </p:spPr>
      </p:pic>
      <p:pic>
        <p:nvPicPr>
          <p:cNvPr id="4" name="Picture 3" descr="4f942a9486ec68153575dc78a42d480b.png">
            <a:extLst>
              <a:ext uri="{FF2B5EF4-FFF2-40B4-BE49-F238E27FC236}">
                <a16:creationId xmlns:a16="http://schemas.microsoft.com/office/drawing/2014/main" id="{E564926D-FDF9-B813-CD5B-C176517A8B3A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990600" y="2514600"/>
            <a:ext cx="4114800" cy="3733800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24000" y="5410200"/>
            <a:ext cx="1905000" cy="1923494"/>
          </a:xfrm>
          <a:prstGeom prst="rect">
            <a:avLst/>
          </a:prstGeom>
        </p:spPr>
      </p:pic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610600" y="4953000"/>
            <a:ext cx="1752600" cy="17526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9067800" y="54864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D</a:t>
            </a:r>
          </a:p>
        </p:txBody>
      </p:sp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524000" y="4953000"/>
            <a:ext cx="1981200" cy="19050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057400" y="55626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A</a:t>
            </a:r>
          </a:p>
        </p:txBody>
      </p:sp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572000" y="5791203"/>
            <a:ext cx="533400" cy="473671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324600" y="4953000"/>
            <a:ext cx="1676400" cy="17526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781800" y="55626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C</a:t>
            </a:r>
          </a:p>
        </p:txBody>
      </p:sp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962400" y="4953000"/>
            <a:ext cx="1752600" cy="16764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343400" y="54864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B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828800" y="5486400"/>
            <a:ext cx="1143000" cy="762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Sai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mất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rồi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839200" y="5486400"/>
            <a:ext cx="1143000" cy="762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Sai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mất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rồi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53200" y="5486400"/>
            <a:ext cx="1143000" cy="762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Sai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mất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rồi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16" name="Right Arrow 3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A32B9BD-B437-A66B-A3D7-FAAE4C3009A4}"/>
              </a:ext>
            </a:extLst>
          </p:cNvPr>
          <p:cNvSpPr/>
          <p:nvPr/>
        </p:nvSpPr>
        <p:spPr>
          <a:xfrm>
            <a:off x="10820400" y="5257800"/>
            <a:ext cx="1143000" cy="6858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2757216-F935-CEC2-7811-D6F4BFD9620A}"/>
                  </a:ext>
                </a:extLst>
              </p:cNvPr>
              <p:cNvSpPr/>
              <p:nvPr/>
            </p:nvSpPr>
            <p:spPr>
              <a:xfrm>
                <a:off x="1524000" y="0"/>
                <a:ext cx="9144000" cy="1219200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anose="02020603050405020304" pitchFamily="18" charset="0"/>
                    <a:sym typeface="Arial"/>
                  </a:rPr>
                  <a:t>Câu</a:t>
                </a: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anose="02020603050405020304" pitchFamily="18" charset="0"/>
                    <a:sym typeface="Arial"/>
                  </a:rPr>
                  <a:t> 2: 9 </a:t>
                </a:r>
                <a14:m>
                  <m:oMath xmlns:m="http://schemas.openxmlformats.org/officeDocument/2006/math">
                    <m:r>
                      <a:rPr kumimoji="0" lang="en-US" sz="4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Arial"/>
                      </a:rPr>
                      <m:t>×</m:t>
                    </m:r>
                  </m:oMath>
                </a14:m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anose="02020603050405020304" pitchFamily="18" charset="0"/>
                    <a:sym typeface="Arial"/>
                  </a:rPr>
                  <a:t> 6 </a:t>
                </a:r>
                <a14:m>
                  <m:oMath xmlns:m="http://schemas.openxmlformats.org/officeDocument/2006/math">
                    <m:r>
                      <a:rPr kumimoji="0" lang="en-US" sz="4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</m:oMath>
                </a14:m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anose="02020603050405020304" pitchFamily="18" charset="0"/>
                    <a:sym typeface="Arial"/>
                  </a:rPr>
                  <a:t> ?</a:t>
                </a: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2757216-F935-CEC2-7811-D6F4BFD962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0"/>
                <a:ext cx="9144000" cy="1219200"/>
              </a:xfrm>
              <a:prstGeom prst="rect">
                <a:avLst/>
              </a:prstGeom>
              <a:blipFill>
                <a:blip r:embed="rId16"/>
                <a:stretch>
                  <a:fillRect b="-8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>
            <a:extLst>
              <a:ext uri="{FF2B5EF4-FFF2-40B4-BE49-F238E27FC236}">
                <a16:creationId xmlns:a16="http://schemas.microsoft.com/office/drawing/2014/main" id="{1E72D676-A472-418D-53D8-5657DB25B305}"/>
              </a:ext>
            </a:extLst>
          </p:cNvPr>
          <p:cNvSpPr/>
          <p:nvPr/>
        </p:nvSpPr>
        <p:spPr>
          <a:xfrm>
            <a:off x="1524000" y="1295400"/>
            <a:ext cx="1600200" cy="914400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15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8C088DB-4B82-BF27-A05C-588240DC143E}"/>
              </a:ext>
            </a:extLst>
          </p:cNvPr>
          <p:cNvSpPr/>
          <p:nvPr/>
        </p:nvSpPr>
        <p:spPr>
          <a:xfrm>
            <a:off x="3886200" y="1295400"/>
            <a:ext cx="1600200" cy="914400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54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AB7C51E-42ED-3356-9608-3C419F1C3A8A}"/>
              </a:ext>
            </a:extLst>
          </p:cNvPr>
          <p:cNvSpPr/>
          <p:nvPr/>
        </p:nvSpPr>
        <p:spPr>
          <a:xfrm>
            <a:off x="6248400" y="1295400"/>
            <a:ext cx="1600200" cy="914400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36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B1529E2-C3C7-71DD-BD2D-FE7AC4FEACF0}"/>
              </a:ext>
            </a:extLst>
          </p:cNvPr>
          <p:cNvSpPr/>
          <p:nvPr/>
        </p:nvSpPr>
        <p:spPr>
          <a:xfrm>
            <a:off x="8610600" y="1295400"/>
            <a:ext cx="1600200" cy="914400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56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3E298E-93CA-6305-18A2-B752A5DB7B5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0"/>
            <a:ext cx="607039" cy="676894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1.11111E-6 L 0.29336 -0.0231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61" y="-1157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8.14815E-6 C 0.05105 0.00416 0.10209 0.00833 0.14219 -0.01876 C 0.1823 -0.04584 0.22483 -0.11945 0.24063 -0.16251 C 0.25643 -0.20556 0.25834 -0.26366 0.23751 -0.27709 C 0.21667 -0.29052 0.13751 -0.25556 0.11563 -0.24376 C 0.09376 -0.23195 0.10001 -0.21922 0.10626 -0.20626 " pathEditMode="relative" ptsTypes="aaaaaA">
                                      <p:cBhvr>
                                        <p:cTn id="3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1" grpId="0"/>
      <p:bldP spid="32" grpId="0"/>
      <p:bldP spid="20" grpId="0"/>
      <p:bldP spid="19" grpId="0"/>
      <p:bldP spid="22" grpId="0" animBg="1"/>
      <p:bldP spid="23" grpId="0" animBg="1"/>
      <p:bldP spid="25" grpId="0" animBg="1"/>
      <p:bldP spid="18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bf70f5ebf1a718aef076b27dd45a5b3.png">
            <a:extLst>
              <a:ext uri="{FF2B5EF4-FFF2-40B4-BE49-F238E27FC236}">
                <a16:creationId xmlns:a16="http://schemas.microsoft.com/office/drawing/2014/main" id="{60D8D9C6-F3C3-D9AF-452F-D3EBC3DC27D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-1063052"/>
            <a:ext cx="12192000" cy="7924800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10000" y="5334000"/>
            <a:ext cx="1905000" cy="2057400"/>
          </a:xfrm>
          <a:prstGeom prst="rect">
            <a:avLst/>
          </a:prstGeom>
        </p:spPr>
      </p:pic>
      <p:pic>
        <p:nvPicPr>
          <p:cNvPr id="4" name="Picture 3" descr="4f942a9486ec68153575dc78a42d480b.png">
            <a:extLst>
              <a:ext uri="{FF2B5EF4-FFF2-40B4-BE49-F238E27FC236}">
                <a16:creationId xmlns:a16="http://schemas.microsoft.com/office/drawing/2014/main" id="{D0CECB29-7FCE-49E5-DDD1-35C590429639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990600" y="2514600"/>
            <a:ext cx="4114800" cy="373380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96000" y="5410200"/>
            <a:ext cx="1905000" cy="1923494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458203" y="5486403"/>
            <a:ext cx="1811217" cy="1828801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24000" y="5410200"/>
            <a:ext cx="1905000" cy="1923494"/>
          </a:xfrm>
          <a:prstGeom prst="rect">
            <a:avLst/>
          </a:prstGeom>
        </p:spPr>
      </p:pic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610600" y="4953000"/>
            <a:ext cx="1752600" cy="1752600"/>
          </a:xfrm>
          <a:prstGeom prst="rect">
            <a:avLst/>
          </a:prstGeom>
        </p:spPr>
      </p:pic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962400" y="4953000"/>
            <a:ext cx="1752600" cy="1676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524000" y="0"/>
                <a:ext cx="9144000" cy="1219200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anose="02020603050405020304" pitchFamily="18" charset="0"/>
                    <a:sym typeface="Arial"/>
                  </a:rPr>
                  <a:t>Câu</a:t>
                </a: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anose="02020603050405020304" pitchFamily="18" charset="0"/>
                    <a:sym typeface="Arial"/>
                  </a:rPr>
                  <a:t> 3: 9 </a:t>
                </a:r>
                <a14:m>
                  <m:oMath xmlns:m="http://schemas.openxmlformats.org/officeDocument/2006/math">
                    <m:r>
                      <a:rPr kumimoji="0" lang="en-US" sz="4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Arial"/>
                      </a:rPr>
                      <m:t>×</m:t>
                    </m:r>
                  </m:oMath>
                </a14:m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anose="02020603050405020304" pitchFamily="18" charset="0"/>
                    <a:sym typeface="Arial"/>
                  </a:rPr>
                  <a:t> 2 </a:t>
                </a:r>
                <a14:m>
                  <m:oMath xmlns:m="http://schemas.openxmlformats.org/officeDocument/2006/math">
                    <m:r>
                      <a:rPr kumimoji="0" lang="en-US" sz="4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</m:oMath>
                </a14:m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anose="02020603050405020304" pitchFamily="18" charset="0"/>
                    <a:sym typeface="Arial"/>
                  </a:rPr>
                  <a:t> ?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0"/>
                <a:ext cx="9144000" cy="1219200"/>
              </a:xfrm>
              <a:prstGeom prst="rect">
                <a:avLst/>
              </a:prstGeom>
              <a:blipFill>
                <a:blip r:embed="rId12"/>
                <a:stretch>
                  <a:fillRect b="-8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4343400" y="54102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067800" y="54864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524000" y="1295400"/>
            <a:ext cx="1600200" cy="914400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11</a:t>
            </a:r>
          </a:p>
        </p:txBody>
      </p:sp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524000" y="4953000"/>
            <a:ext cx="1981200" cy="19050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057400" y="55626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A</a:t>
            </a:r>
          </a:p>
        </p:txBody>
      </p:sp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781800" y="5867403"/>
            <a:ext cx="533400" cy="473671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324600" y="5029200"/>
            <a:ext cx="1676400" cy="16764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705600" y="55626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C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158EEE-D778-8F7A-6B34-8F5B550AA328}"/>
              </a:ext>
            </a:extLst>
          </p:cNvPr>
          <p:cNvSpPr/>
          <p:nvPr/>
        </p:nvSpPr>
        <p:spPr>
          <a:xfrm>
            <a:off x="4038600" y="5410200"/>
            <a:ext cx="1295400" cy="838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Sai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mất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rồi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4FDAB7D-3492-70DC-09F2-B981FB41A009}"/>
              </a:ext>
            </a:extLst>
          </p:cNvPr>
          <p:cNvSpPr/>
          <p:nvPr/>
        </p:nvSpPr>
        <p:spPr>
          <a:xfrm>
            <a:off x="1696168" y="5529937"/>
            <a:ext cx="1295400" cy="838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Sai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mất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rồi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68B8863-4383-D0A3-A31C-A38F8501087F}"/>
              </a:ext>
            </a:extLst>
          </p:cNvPr>
          <p:cNvSpPr/>
          <p:nvPr/>
        </p:nvSpPr>
        <p:spPr>
          <a:xfrm>
            <a:off x="8716111" y="5458120"/>
            <a:ext cx="1295400" cy="838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Sai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mất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rồi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27" name="Right Arrow 3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32D277F-1BEA-953B-94FA-B41CF67B2C88}"/>
              </a:ext>
            </a:extLst>
          </p:cNvPr>
          <p:cNvSpPr/>
          <p:nvPr/>
        </p:nvSpPr>
        <p:spPr>
          <a:xfrm>
            <a:off x="10820400" y="5257800"/>
            <a:ext cx="1143000" cy="6858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1D8A24-F33B-A2A1-CABD-03EFF98BFB64}"/>
              </a:ext>
            </a:extLst>
          </p:cNvPr>
          <p:cNvSpPr/>
          <p:nvPr/>
        </p:nvSpPr>
        <p:spPr>
          <a:xfrm>
            <a:off x="3886200" y="1295400"/>
            <a:ext cx="1600200" cy="914400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21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EECB0BE-22BE-EA56-D0B5-24F4A034476E}"/>
              </a:ext>
            </a:extLst>
          </p:cNvPr>
          <p:cNvSpPr/>
          <p:nvPr/>
        </p:nvSpPr>
        <p:spPr>
          <a:xfrm>
            <a:off x="6248400" y="1295400"/>
            <a:ext cx="1600200" cy="914400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18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F92EE70-853C-7E7C-C826-E1FC7D7D59DD}"/>
              </a:ext>
            </a:extLst>
          </p:cNvPr>
          <p:cNvSpPr/>
          <p:nvPr/>
        </p:nvSpPr>
        <p:spPr>
          <a:xfrm>
            <a:off x="8610600" y="1295400"/>
            <a:ext cx="1600200" cy="914400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16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D616FB-1E6B-06EE-7B83-502533D5A14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607039" cy="67689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57529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1.11111E-6 L 0.2276 0.0083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80" y="417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6 C 0.04687 -0.03473 0.09375 -0.06922 0.10937 -0.10973 C 0.125 -0.15024 0.12465 -0.21528 0.09375 -0.24399 C 0.06284 -0.27246 -0.03889 -0.29005 -0.07657 -0.28195 C -0.11424 -0.27385 -0.12361 -0.23426 -0.13282 -0.19468 " pathEditMode="relative" rAng="0" ptsTypes="aaaaA">
                                      <p:cBhvr>
                                        <p:cTn id="5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-1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1" grpId="0"/>
      <p:bldP spid="24" grpId="0" animBg="1"/>
      <p:bldP spid="32" grpId="0"/>
      <p:bldP spid="20" grpId="0"/>
      <p:bldP spid="14" grpId="0" animBg="1"/>
      <p:bldP spid="15" grpId="0" animBg="1"/>
      <p:bldP spid="18" grpId="0" animBg="1"/>
      <p:bldP spid="6" grpId="0" animBg="1"/>
      <p:bldP spid="16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bf70f5ebf1a718aef076b27dd45a5b3.png">
            <a:extLst>
              <a:ext uri="{FF2B5EF4-FFF2-40B4-BE49-F238E27FC236}">
                <a16:creationId xmlns:a16="http://schemas.microsoft.com/office/drawing/2014/main" id="{EE45B29C-49CC-3D9A-BCCD-38D33A06A32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213" y="-1061936"/>
            <a:ext cx="12192000" cy="7924800"/>
          </a:xfrm>
          <a:prstGeom prst="rect">
            <a:avLst/>
          </a:prstGeom>
        </p:spPr>
      </p:pic>
      <p:pic>
        <p:nvPicPr>
          <p:cNvPr id="7" name="Picture 6" descr="e324d9d037662d64fc16b51b9bfbdbac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45200" y="5334000"/>
            <a:ext cx="1905000" cy="2057400"/>
          </a:xfrm>
          <a:prstGeom prst="rect">
            <a:avLst/>
          </a:prstGeom>
        </p:spPr>
      </p:pic>
      <p:pic>
        <p:nvPicPr>
          <p:cNvPr id="2" name="Picture 1" descr="4f942a9486ec68153575dc78a42d480b.png">
            <a:extLst>
              <a:ext uri="{FF2B5EF4-FFF2-40B4-BE49-F238E27FC236}">
                <a16:creationId xmlns:a16="http://schemas.microsoft.com/office/drawing/2014/main" id="{B29DB5F4-19FD-8E7B-D0F5-FDC6237F3B96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990600" y="2514600"/>
            <a:ext cx="4114800" cy="3733800"/>
          </a:xfrm>
          <a:prstGeom prst="rect">
            <a:avLst/>
          </a:prstGeom>
        </p:spPr>
      </p:pic>
      <p:pic>
        <p:nvPicPr>
          <p:cNvPr id="8" name="Picture 7" descr="e324d9d037662d64fc16b51b9bfbdbac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331200" y="5410200"/>
            <a:ext cx="1905000" cy="1923494"/>
          </a:xfrm>
          <a:prstGeom prst="rect">
            <a:avLst/>
          </a:prstGeom>
        </p:spPr>
      </p:pic>
      <p:pic>
        <p:nvPicPr>
          <p:cNvPr id="9" name="Picture 8" descr="e324d9d037662d64fc16b51b9bfbdbac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404607" y="5403577"/>
            <a:ext cx="1968714" cy="1987827"/>
          </a:xfrm>
          <a:prstGeom prst="rect">
            <a:avLst/>
          </a:prstGeom>
        </p:spPr>
      </p:pic>
      <p:pic>
        <p:nvPicPr>
          <p:cNvPr id="5" name="Picture 4" descr="e324d9d037662d64fc16b51b9bfbdbac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59200" y="5410200"/>
            <a:ext cx="1905000" cy="1923494"/>
          </a:xfrm>
          <a:prstGeom prst="rect">
            <a:avLst/>
          </a:prstGeom>
        </p:spPr>
      </p:pic>
      <p:pic>
        <p:nvPicPr>
          <p:cNvPr id="11" name="Picture 10" descr="e86f050d219b5585368f7ef298c0017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97600" y="4953000"/>
            <a:ext cx="1752600" cy="16764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578600" y="54102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C</a:t>
            </a:r>
          </a:p>
        </p:txBody>
      </p:sp>
      <p:pic>
        <p:nvPicPr>
          <p:cNvPr id="10" name="Picture 9" descr="e86f050d219b5585368f7ef298c0017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759200" y="4953000"/>
            <a:ext cx="1981200" cy="19050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4292600" y="5562600"/>
            <a:ext cx="91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B</a:t>
            </a:r>
          </a:p>
        </p:txBody>
      </p:sp>
      <p:pic>
        <p:nvPicPr>
          <p:cNvPr id="31" name="Picture 30" descr="ca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201517" y="5826215"/>
            <a:ext cx="579783" cy="514860"/>
          </a:xfrm>
          <a:prstGeom prst="rect">
            <a:avLst/>
          </a:prstGeom>
        </p:spPr>
      </p:pic>
      <p:pic>
        <p:nvPicPr>
          <p:cNvPr id="12" name="Picture 11" descr="e86f050d219b5585368f7ef298c0017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559800" y="4953000"/>
            <a:ext cx="1676400" cy="17526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940800" y="5410200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D</a:t>
            </a:r>
          </a:p>
        </p:txBody>
      </p:sp>
      <p:pic>
        <p:nvPicPr>
          <p:cNvPr id="13" name="Picture 12" descr="e86f050d219b5585368f7ef298c00175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562100" y="5029200"/>
            <a:ext cx="1905000" cy="1905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035865" y="5653444"/>
            <a:ext cx="7454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kern="1200" dirty="0">
                <a:solidFill>
                  <a:srgbClr val="FFFF00"/>
                </a:solidFill>
                <a:latin typeface="UTM Avo" panose="02040603050506020204" pitchFamily="18" charset="0"/>
                <a:ea typeface="+mn-ea"/>
              </a:rPr>
              <a:t>A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/>
              <a:sym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64000" y="5499100"/>
            <a:ext cx="1295400" cy="838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Sai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mất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rồi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636000" y="5422900"/>
            <a:ext cx="1295400" cy="838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Sai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mất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rồi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273800" y="5422900"/>
            <a:ext cx="1295400" cy="838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Sai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mất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rồi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p:sp>
        <p:nvSpPr>
          <p:cNvPr id="16" name="Right Arrow 3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CD61175-852B-F577-7748-9A52AC4A44C7}"/>
              </a:ext>
            </a:extLst>
          </p:cNvPr>
          <p:cNvSpPr/>
          <p:nvPr/>
        </p:nvSpPr>
        <p:spPr>
          <a:xfrm>
            <a:off x="10820400" y="5257800"/>
            <a:ext cx="1143000" cy="6858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FA67B69-F47C-DFA0-E79B-36D401F90765}"/>
                  </a:ext>
                </a:extLst>
              </p:cNvPr>
              <p:cNvSpPr/>
              <p:nvPr/>
            </p:nvSpPr>
            <p:spPr>
              <a:xfrm>
                <a:off x="1524000" y="0"/>
                <a:ext cx="9144000" cy="1219200"/>
              </a:xfrm>
              <a:prstGeom prst="rect">
                <a:avLst/>
              </a:prstGeom>
              <a:solidFill>
                <a:schemeClr val="bg1">
                  <a:alpha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anose="02020603050405020304" pitchFamily="18" charset="0"/>
                    <a:sym typeface="Arial"/>
                  </a:rPr>
                  <a:t>Câu</a:t>
                </a: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anose="02020603050405020304" pitchFamily="18" charset="0"/>
                    <a:sym typeface="Arial"/>
                  </a:rPr>
                  <a:t> 4: 9 </a:t>
                </a:r>
                <a14:m>
                  <m:oMath xmlns:m="http://schemas.openxmlformats.org/officeDocument/2006/math">
                    <m:r>
                      <a:rPr kumimoji="0" lang="en-US" sz="4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Arial"/>
                      </a:rPr>
                      <m:t>×</m:t>
                    </m:r>
                  </m:oMath>
                </a14:m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anose="02020603050405020304" pitchFamily="18" charset="0"/>
                    <a:sym typeface="Arial"/>
                  </a:rPr>
                  <a:t> 9 </a:t>
                </a:r>
                <a14:m>
                  <m:oMath xmlns:m="http://schemas.openxmlformats.org/officeDocument/2006/math">
                    <m:r>
                      <a:rPr kumimoji="0" lang="en-US" sz="48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</m:oMath>
                </a14:m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Times New Roman" panose="02020603050405020304" pitchFamily="18" charset="0"/>
                    <a:sym typeface="Arial"/>
                  </a:rPr>
                  <a:t> ?</a:t>
                </a: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FA67B69-F47C-DFA0-E79B-36D401F907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0"/>
                <a:ext cx="9144000" cy="1219200"/>
              </a:xfrm>
              <a:prstGeom prst="rect">
                <a:avLst/>
              </a:prstGeom>
              <a:blipFill>
                <a:blip r:embed="rId16"/>
                <a:stretch>
                  <a:fillRect b="-8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>
            <a:extLst>
              <a:ext uri="{FF2B5EF4-FFF2-40B4-BE49-F238E27FC236}">
                <a16:creationId xmlns:a16="http://schemas.microsoft.com/office/drawing/2014/main" id="{466A68CB-720B-AA74-34F1-EF8D2FADFE7A}"/>
              </a:ext>
            </a:extLst>
          </p:cNvPr>
          <p:cNvSpPr/>
          <p:nvPr/>
        </p:nvSpPr>
        <p:spPr>
          <a:xfrm>
            <a:off x="1524000" y="1295400"/>
            <a:ext cx="1600200" cy="914400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81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0AA6563-5F63-69A3-0D61-8ED527AFA104}"/>
              </a:ext>
            </a:extLst>
          </p:cNvPr>
          <p:cNvSpPr/>
          <p:nvPr/>
        </p:nvSpPr>
        <p:spPr>
          <a:xfrm>
            <a:off x="3886200" y="1295400"/>
            <a:ext cx="1600200" cy="914400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72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E4AA983-B56F-0452-28C6-68C1578EBEB8}"/>
              </a:ext>
            </a:extLst>
          </p:cNvPr>
          <p:cNvSpPr/>
          <p:nvPr/>
        </p:nvSpPr>
        <p:spPr>
          <a:xfrm>
            <a:off x="6248400" y="1295400"/>
            <a:ext cx="1600200" cy="914400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56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3A84AC9-606A-9507-7376-BBF725591398}"/>
              </a:ext>
            </a:extLst>
          </p:cNvPr>
          <p:cNvSpPr/>
          <p:nvPr/>
        </p:nvSpPr>
        <p:spPr>
          <a:xfrm>
            <a:off x="8610600" y="1295400"/>
            <a:ext cx="1600200" cy="914400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63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24EF2A-655B-09A8-172D-ACB3E4D2C95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0"/>
            <a:ext cx="607039" cy="676894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ung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1.11111E-6 L 0.1625 0.03889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25" y="1944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96296E-6 L 0.18633 -0.21297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10" y="-1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9" grpId="0"/>
      <p:bldP spid="32" grpId="0"/>
      <p:bldP spid="20" grpId="0"/>
      <p:bldP spid="21" grpId="0"/>
      <p:bldP spid="22" grpId="0" animBg="1"/>
      <p:bldP spid="23" grpId="0" animBg="1"/>
      <p:bldP spid="25" grpId="0" animBg="1"/>
      <p:bldP spid="18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31818CE-E1F6-55F2-1A0F-E6D3173CE3C9}"/>
              </a:ext>
            </a:extLst>
          </p:cNvPr>
          <p:cNvGrpSpPr/>
          <p:nvPr/>
        </p:nvGrpSpPr>
        <p:grpSpPr>
          <a:xfrm>
            <a:off x="4727728" y="2649530"/>
            <a:ext cx="2736543" cy="1558939"/>
            <a:chOff x="309542" y="967667"/>
            <a:chExt cx="2878585" cy="1558939"/>
          </a:xfrm>
        </p:grpSpPr>
        <p:pic>
          <p:nvPicPr>
            <p:cNvPr id="3" name="Picture 2">
              <a:hlinkClick r:id="rId4"/>
              <a:extLst>
                <a:ext uri="{FF2B5EF4-FFF2-40B4-BE49-F238E27FC236}">
                  <a16:creationId xmlns:a16="http://schemas.microsoft.com/office/drawing/2014/main" id="{418CDA5E-7323-1D52-60F7-B40E99617B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905522" y="122158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159598C-37BB-3225-7D74-3857CDAA95E3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accent2"/>
                  </a:solidFill>
                  <a:latin typeface="UTM Avo" panose="02040603050506020204" pitchFamily="18" charset="0"/>
                </a:rPr>
                <a:t>Ấn để đến trang sách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48EAA59-8455-854A-89A0-3AEC8CC521A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294" b="43107"/>
          <a:stretch/>
        </p:blipFill>
        <p:spPr>
          <a:xfrm>
            <a:off x="-136445" y="1754470"/>
            <a:ext cx="11692496" cy="2605774"/>
          </a:xfrm>
          <a:prstGeom prst="rect">
            <a:avLst/>
          </a:prstGeom>
        </p:spPr>
      </p:pic>
      <p:sp>
        <p:nvSpPr>
          <p:cNvPr id="2" name="Rectangle: Rounded Corners 1">
            <a:hlinkClick r:id="rId5"/>
            <a:extLst>
              <a:ext uri="{FF2B5EF4-FFF2-40B4-BE49-F238E27FC236}">
                <a16:creationId xmlns:a16="http://schemas.microsoft.com/office/drawing/2014/main" id="{BF4D3A2C-F7FA-A55B-046A-37BC7568EE53}"/>
              </a:ext>
            </a:extLst>
          </p:cNvPr>
          <p:cNvSpPr/>
          <p:nvPr/>
        </p:nvSpPr>
        <p:spPr>
          <a:xfrm>
            <a:off x="637847" y="983685"/>
            <a:ext cx="902195" cy="538500"/>
          </a:xfrm>
          <a:prstGeom prst="roundRect">
            <a:avLst>
              <a:gd name="adj" fmla="val 22233"/>
            </a:avLst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UTM Avo" panose="02040603050506020204" pitchFamily="18" charset="0"/>
              </a:rPr>
              <a:t>3</a:t>
            </a:r>
            <a:endParaRPr lang="en-US" sz="3200" b="1" dirty="0">
              <a:latin typeface="UTM Avo" panose="02040603050506020204" pitchFamily="18" charset="0"/>
            </a:endParaRPr>
          </a:p>
        </p:txBody>
      </p:sp>
      <p:sp>
        <p:nvSpPr>
          <p:cNvPr id="3" name="Hộp Văn bản 11">
            <a:extLst>
              <a:ext uri="{FF2B5EF4-FFF2-40B4-BE49-F238E27FC236}">
                <a16:creationId xmlns:a16="http://schemas.microsoft.com/office/drawing/2014/main" id="{E7437E1F-19FF-A416-E3B5-E6F5A9260FF2}"/>
              </a:ext>
            </a:extLst>
          </p:cNvPr>
          <p:cNvSpPr txBox="1"/>
          <p:nvPr/>
        </p:nvSpPr>
        <p:spPr>
          <a:xfrm>
            <a:off x="1702402" y="894321"/>
            <a:ext cx="9455951" cy="654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800" b="1" dirty="0">
                <a:latin typeface="UTM Avo" panose="02040603050506020204" pitchFamily="18" charset="0"/>
                <a:ea typeface="Calibri" panose="020F0502020204030204" pitchFamily="34" charset="0"/>
              </a:rPr>
              <a:t>Nêu phép nhân thích hợp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ình chữ nhật: Góc Tròn 147">
                <a:extLst>
                  <a:ext uri="{FF2B5EF4-FFF2-40B4-BE49-F238E27FC236}">
                    <a16:creationId xmlns:a16="http://schemas.microsoft.com/office/drawing/2014/main" id="{6E9BC670-66C1-53B7-CB50-9B8DA555CFA3}"/>
                  </a:ext>
                </a:extLst>
              </p:cNvPr>
              <p:cNvSpPr/>
              <p:nvPr/>
            </p:nvSpPr>
            <p:spPr>
              <a:xfrm>
                <a:off x="4713539" y="3793170"/>
                <a:ext cx="399626" cy="42587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m:t>9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7" name="Hình chữ nhật: Góc Tròn 147">
                <a:extLst>
                  <a:ext uri="{FF2B5EF4-FFF2-40B4-BE49-F238E27FC236}">
                    <a16:creationId xmlns:a16="http://schemas.microsoft.com/office/drawing/2014/main" id="{6E9BC670-66C1-53B7-CB50-9B8DA555CF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3539" y="3793170"/>
                <a:ext cx="399626" cy="425872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ình chữ nhật: Góc Tròn 147">
                <a:extLst>
                  <a:ext uri="{FF2B5EF4-FFF2-40B4-BE49-F238E27FC236}">
                    <a16:creationId xmlns:a16="http://schemas.microsoft.com/office/drawing/2014/main" id="{7947DF69-7083-A451-65C8-F00BC15E4C40}"/>
                  </a:ext>
                </a:extLst>
              </p:cNvPr>
              <p:cNvSpPr/>
              <p:nvPr/>
            </p:nvSpPr>
            <p:spPr>
              <a:xfrm>
                <a:off x="5466649" y="3769040"/>
                <a:ext cx="236643" cy="425872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9" name="Hình chữ nhật: Góc Tròn 147">
                <a:extLst>
                  <a:ext uri="{FF2B5EF4-FFF2-40B4-BE49-F238E27FC236}">
                    <a16:creationId xmlns:a16="http://schemas.microsoft.com/office/drawing/2014/main" id="{7947DF69-7083-A451-65C8-F00BC15E4C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6649" y="3769040"/>
                <a:ext cx="236643" cy="425872"/>
              </a:xfrm>
              <a:prstGeom prst="roundRect">
                <a:avLst>
                  <a:gd name="adj" fmla="val 50000"/>
                </a:avLst>
              </a:prstGeom>
              <a:blipFill>
                <a:blip r:embed="rId7"/>
                <a:stretch>
                  <a:fillRect l="-128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ình chữ nhật: Góc Tròn 147">
                <a:extLst>
                  <a:ext uri="{FF2B5EF4-FFF2-40B4-BE49-F238E27FC236}">
                    <a16:creationId xmlns:a16="http://schemas.microsoft.com/office/drawing/2014/main" id="{037664D4-6A31-3945-B0A4-6184A4D71B96}"/>
                  </a:ext>
                </a:extLst>
              </p:cNvPr>
              <p:cNvSpPr/>
              <p:nvPr/>
            </p:nvSpPr>
            <p:spPr>
              <a:xfrm>
                <a:off x="6063973" y="3793170"/>
                <a:ext cx="399626" cy="42587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8" name="Hình chữ nhật: Góc Tròn 147">
                <a:extLst>
                  <a:ext uri="{FF2B5EF4-FFF2-40B4-BE49-F238E27FC236}">
                    <a16:creationId xmlns:a16="http://schemas.microsoft.com/office/drawing/2014/main" id="{037664D4-6A31-3945-B0A4-6184A4D71B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3973" y="3793170"/>
                <a:ext cx="399626" cy="425872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ình chữ nhật: Góc Tròn 147">
                <a:extLst>
                  <a:ext uri="{FF2B5EF4-FFF2-40B4-BE49-F238E27FC236}">
                    <a16:creationId xmlns:a16="http://schemas.microsoft.com/office/drawing/2014/main" id="{F8D63CD0-0F32-D8F1-BE46-D96E52816D34}"/>
                  </a:ext>
                </a:extLst>
              </p:cNvPr>
              <p:cNvSpPr/>
              <p:nvPr/>
            </p:nvSpPr>
            <p:spPr>
              <a:xfrm>
                <a:off x="7048223" y="3803753"/>
                <a:ext cx="399626" cy="42587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UTM Avo" panose="02040603050506020204" pitchFamily="18" charset="0"/>
                        </a:rPr>
                        <m:t>36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6" name="Hình chữ nhật: Góc Tròn 147">
                <a:extLst>
                  <a:ext uri="{FF2B5EF4-FFF2-40B4-BE49-F238E27FC236}">
                    <a16:creationId xmlns:a16="http://schemas.microsoft.com/office/drawing/2014/main" id="{F8D63CD0-0F32-D8F1-BE46-D96E52816D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8223" y="3803753"/>
                <a:ext cx="399626" cy="425872"/>
              </a:xfrm>
              <a:prstGeom prst="roundRect">
                <a:avLst/>
              </a:prstGeom>
              <a:blipFill>
                <a:blip r:embed="rId9"/>
                <a:stretch>
                  <a:fillRect l="-909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132025AF-CA36-9532-94A1-0F221F1062AA}"/>
              </a:ext>
            </a:extLst>
          </p:cNvPr>
          <p:cNvSpPr/>
          <p:nvPr/>
        </p:nvSpPr>
        <p:spPr>
          <a:xfrm>
            <a:off x="952901" y="4109987"/>
            <a:ext cx="683394" cy="404261"/>
          </a:xfrm>
          <a:prstGeom prst="rect">
            <a:avLst/>
          </a:prstGeom>
          <a:solidFill>
            <a:srgbClr val="FFF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7" grpId="0" animBg="1"/>
      <p:bldP spid="9" grpId="0" animBg="1"/>
      <p:bldP spid="8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537</Words>
  <Application>Microsoft Office PowerPoint</Application>
  <PresentationFormat>Widescreen</PresentationFormat>
  <Paragraphs>122</Paragraphs>
  <Slides>20</Slides>
  <Notes>17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Cambria Math</vt:lpstr>
      <vt:lpstr>Tahoma</vt:lpstr>
      <vt:lpstr>UTM Avo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đề: Quý trọng thời gian</dc:title>
  <dc:creator>Ziczac</dc:creator>
  <cp:lastModifiedBy>Administrator</cp:lastModifiedBy>
  <cp:revision>16</cp:revision>
  <dcterms:modified xsi:type="dcterms:W3CDTF">2023-08-28T02:36:04Z</dcterms:modified>
</cp:coreProperties>
</file>