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  <p:sldMasterId id="2147483735" r:id="rId3"/>
    <p:sldMasterId id="2147483759" r:id="rId4"/>
    <p:sldMasterId id="2147483771" r:id="rId5"/>
  </p:sldMasterIdLst>
  <p:sldIdLst>
    <p:sldId id="280" r:id="rId6"/>
    <p:sldId id="281" r:id="rId7"/>
    <p:sldId id="348" r:id="rId8"/>
    <p:sldId id="331" r:id="rId9"/>
    <p:sldId id="332" r:id="rId10"/>
    <p:sldId id="329" r:id="rId11"/>
    <p:sldId id="334" r:id="rId12"/>
    <p:sldId id="335" r:id="rId13"/>
    <p:sldId id="333" r:id="rId14"/>
    <p:sldId id="336" r:id="rId15"/>
    <p:sldId id="337" r:id="rId16"/>
    <p:sldId id="338" r:id="rId17"/>
    <p:sldId id="340" r:id="rId18"/>
    <p:sldId id="341" r:id="rId19"/>
    <p:sldId id="342" r:id="rId20"/>
    <p:sldId id="343" r:id="rId21"/>
    <p:sldId id="347" r:id="rId22"/>
    <p:sldId id="344" r:id="rId23"/>
    <p:sldId id="346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34" d="100"/>
          <a:sy n="34" d="100"/>
        </p:scale>
        <p:origin x="103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19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57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69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4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77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450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17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96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00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868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137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02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833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93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86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2022/8/2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2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2022/8/2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2022/8/2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1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2022/8/2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3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2022/8/2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23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2022/8/2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6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2022/8/2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4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3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2022/8/2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12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2022/8/2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8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2022/8/2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C29D125-B562-4347-ADBF-CEB97EBF439A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2022/8/2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841D1BC4-8F64-43AE-90C8-3A20A5CCBD03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4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63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06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07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523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995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57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086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381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84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931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295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13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A978-5CB6-4B07-A121-57644D6545A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427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55B4-ABDE-40EF-8B53-73A5039229E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66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71C1-A358-4DEB-8309-97AE59999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759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8447-BE32-4AE0-9593-5BC6AC63049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706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3CC77-1ADF-41E5-B14E-033FCF1CDF1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95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28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9BC0-FB05-40A4-9CA8-30D5920D77B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94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09C3-C4C0-44BF-8981-FBEB59A9428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688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5E655-1EC3-443F-B9FD-73F99196C54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718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6CB54-F9B5-4C57-A7FD-F1FE3E10103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23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AE93-7236-4892-AE1C-94007A6BC5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6627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C450C-8279-4245-9E11-F48ACA8DD18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61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34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62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7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3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D9570-FF35-426B-BE12-8084598B9630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8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98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58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5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9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1.gi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6.mp3"/><Relationship Id="rId7" Type="http://schemas.openxmlformats.org/officeDocument/2006/relationships/image" Target="../media/image3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jp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39.png"/><Relationship Id="rId4" Type="http://schemas.openxmlformats.org/officeDocument/2006/relationships/audio" Target="../media/media6.mp3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43.pn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openxmlformats.org/officeDocument/2006/relationships/image" Target="../media/image48.png"/><Relationship Id="rId5" Type="http://schemas.openxmlformats.org/officeDocument/2006/relationships/image" Target="../media/image33.png"/><Relationship Id="rId10" Type="http://schemas.openxmlformats.org/officeDocument/2006/relationships/image" Target="../media/image47.png"/><Relationship Id="rId4" Type="http://schemas.openxmlformats.org/officeDocument/2006/relationships/image" Target="../media/image32.jp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5" Type="http://schemas.openxmlformats.org/officeDocument/2006/relationships/image" Target="../media/image53.gif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88548" y="978200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2007330"/>
            <a:ext cx="4736981" cy="2619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54" y="3707792"/>
            <a:ext cx="1358337" cy="1907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081" y="16236"/>
            <a:ext cx="3838919" cy="68580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5" y="5018019"/>
            <a:ext cx="2832827" cy="1839980"/>
          </a:xfrm>
          <a:prstGeom prst="rect">
            <a:avLst/>
          </a:prstGeom>
        </p:spPr>
      </p:pic>
      <p:pic>
        <p:nvPicPr>
          <p:cNvPr id="30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95" y="-40910"/>
            <a:ext cx="4016079" cy="686783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3486" y="-177800"/>
            <a:ext cx="4147773" cy="727586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37" y="-177800"/>
            <a:ext cx="4144126" cy="7418883"/>
          </a:xfrm>
          <a:prstGeom prst="rect">
            <a:avLst/>
          </a:prstGeom>
        </p:spPr>
      </p:pic>
      <p:pic>
        <p:nvPicPr>
          <p:cNvPr id="45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6" name="Picture 45" descr="C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416" y="5668494"/>
            <a:ext cx="262287" cy="26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53" y="5433299"/>
            <a:ext cx="12264906" cy="1424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53" y="-126781"/>
            <a:ext cx="12228453" cy="1417479"/>
          </a:xfrm>
          <a:prstGeom prst="rect">
            <a:avLst/>
          </a:prstGeom>
        </p:spPr>
      </p:pic>
      <p:pic>
        <p:nvPicPr>
          <p:cNvPr id="19" name="Picture 2" descr="C:\Users\Administrator\Desktop\logo-sachcanhdieu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417" y="145585"/>
            <a:ext cx="565146" cy="7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3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9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04" y="0"/>
            <a:ext cx="666099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9" y="892098"/>
            <a:ext cx="5809786" cy="5965902"/>
          </a:xfrm>
          <a:prstGeom prst="rect">
            <a:avLst/>
          </a:prstGeom>
        </p:spPr>
      </p:pic>
      <p:pic>
        <p:nvPicPr>
          <p:cNvPr id="6" name="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4872" y="1412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7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8" y="1184064"/>
            <a:ext cx="12090522" cy="35943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41438" y="562943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315816" y="3105056"/>
            <a:ext cx="8831794" cy="7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315816" y="3138908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85201" y="4869072"/>
            <a:ext cx="9217443" cy="128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56724" y="4998395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18823" y="501379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0411" y="249655"/>
            <a:ext cx="145081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" y="82621"/>
            <a:ext cx="780007" cy="8051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76" y="22992"/>
            <a:ext cx="2730400" cy="539951"/>
          </a:xfrm>
          <a:prstGeom prst="rect">
            <a:avLst/>
          </a:prstGeom>
        </p:spPr>
      </p:pic>
      <p:pic>
        <p:nvPicPr>
          <p:cNvPr id="5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810" y="5355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01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389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Luyện cao độ và thế tay, tiết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4144473"/>
            <a:ext cx="1605776" cy="27135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404" y="3028026"/>
            <a:ext cx="8032595" cy="1934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405" y="-1"/>
            <a:ext cx="7847784" cy="26316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911" y="4962820"/>
            <a:ext cx="2701088" cy="1895180"/>
          </a:xfrm>
          <a:prstGeom prst="rect">
            <a:avLst/>
          </a:prstGeom>
        </p:spPr>
      </p:pic>
      <p:pic>
        <p:nvPicPr>
          <p:cNvPr id="6" name="LUYEN CAO DO dDRMSLD 2 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9926" y="1011043"/>
            <a:ext cx="609600" cy="609600"/>
          </a:xfrm>
          <a:prstGeom prst="rect">
            <a:avLst/>
          </a:prstGeom>
        </p:spPr>
      </p:pic>
      <p:pic>
        <p:nvPicPr>
          <p:cNvPr id="7" name="LUYEN TT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103" y="3208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nốt nhạc từng câu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13" y="927586"/>
            <a:ext cx="11283917" cy="335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7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3760"/>
            <a:ext cx="12192000" cy="1233602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4825" y="2896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36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2184"/>
            <a:ext cx="12192000" cy="1196031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2836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3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426352" y="21746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thức: Lớp, cá nhân, tổ, nhóm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99"/>
            <a:ext cx="2904762" cy="980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8" y="1184064"/>
            <a:ext cx="12090522" cy="3594354"/>
          </a:xfrm>
          <a:prstGeom prst="rect">
            <a:avLst/>
          </a:prstGeom>
        </p:spPr>
      </p:pic>
      <p:pic>
        <p:nvPicPr>
          <p:cNvPr id="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810" y="5355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88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426352" y="217467"/>
            <a:ext cx="6479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kết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hợp vận động trái phải theo nhịp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8" y="1184064"/>
            <a:ext cx="12090522" cy="3594354"/>
          </a:xfrm>
          <a:prstGeom prst="rect">
            <a:avLst/>
          </a:prstGeom>
        </p:spPr>
      </p:pic>
      <p:pic>
        <p:nvPicPr>
          <p:cNvPr id="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810" y="5355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4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77776" y="322960"/>
            <a:ext cx="857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 BỔ SUNG GV CHO ĐỌC NHẠC BẰNG VIDEO</a:t>
            </a:r>
          </a:p>
        </p:txBody>
      </p:sp>
    </p:spTree>
    <p:extLst>
      <p:ext uri="{BB962C8B-B14F-4D97-AF65-F5344CB8AC3E}">
        <p14:creationId xmlns:p14="http://schemas.microsoft.com/office/powerpoint/2010/main" val="1107134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8" y="1184064"/>
            <a:ext cx="12090522" cy="3594354"/>
          </a:xfrm>
          <a:prstGeom prst="rect">
            <a:avLst/>
          </a:prstGeom>
        </p:spPr>
      </p:pic>
      <p:pic>
        <p:nvPicPr>
          <p:cNvPr id="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810" y="5355329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85" y="3170375"/>
            <a:ext cx="472441" cy="382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30" y="3170375"/>
            <a:ext cx="454153" cy="475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94" y="3214570"/>
            <a:ext cx="489205" cy="2941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47" y="3229512"/>
            <a:ext cx="536449" cy="2545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4" y="3229512"/>
            <a:ext cx="536449" cy="254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739" y="4812364"/>
            <a:ext cx="536449" cy="254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407" y="3232245"/>
            <a:ext cx="504445" cy="4267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664" y="3194758"/>
            <a:ext cx="504445" cy="4267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6" y="4726257"/>
            <a:ext cx="504445" cy="4267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904" y="4736546"/>
            <a:ext cx="504445" cy="4267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682" y="4764122"/>
            <a:ext cx="579027" cy="3715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54" y="4757258"/>
            <a:ext cx="579027" cy="371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527" y="4828356"/>
            <a:ext cx="549505" cy="406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30" y="4863854"/>
            <a:ext cx="549505" cy="4060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185" y="3181332"/>
            <a:ext cx="579027" cy="371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157" y="4851829"/>
            <a:ext cx="472441" cy="3825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30" y="-51107"/>
            <a:ext cx="6666554" cy="81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85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8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5" y="461665"/>
            <a:ext cx="3704306" cy="2230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52" y="812268"/>
            <a:ext cx="1470099" cy="206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8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87010"/>
            <a:ext cx="5709908" cy="204236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7865" y="4128250"/>
            <a:ext cx="5870685" cy="272975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903" y="5258633"/>
            <a:ext cx="2782607" cy="13913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1" y="2642127"/>
            <a:ext cx="5337730" cy="4215873"/>
          </a:xfrm>
          <a:prstGeom prst="rect">
            <a:avLst/>
          </a:prstGeom>
        </p:spPr>
      </p:pic>
      <p:pic>
        <p:nvPicPr>
          <p:cNvPr id="15" name="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63076" y="208268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980" y="275668"/>
            <a:ext cx="5475942" cy="295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60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878286" cy="6857999"/>
          </a:xfrm>
          <a:prstGeom prst="rect">
            <a:avLst/>
          </a:prstGeom>
        </p:spPr>
      </p:pic>
      <p:pic>
        <p:nvPicPr>
          <p:cNvPr id="7" name="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3097" y="5576494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49" y="4713407"/>
            <a:ext cx="2319924" cy="19438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17" y="0"/>
            <a:ext cx="2040673" cy="7285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67764" y="1272786"/>
            <a:ext cx="511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lại lời 1 khởi động giọng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977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1" y="1547196"/>
            <a:ext cx="11460480" cy="5216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66" y="4728232"/>
            <a:ext cx="2065085" cy="1730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77331" y="2683339"/>
            <a:ext cx="6858000" cy="14913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3975" y="748228"/>
            <a:ext cx="130195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24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2" descr="C:\Users\Administrator\Desktop\logo-sachcanhdie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720" y="148872"/>
            <a:ext cx="565146" cy="7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47878" y="92337"/>
            <a:ext cx="433328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EM YÊU TRƯỜNG EM (LỜI 2)</a:t>
            </a:r>
            <a:endParaRPr lang="en-US" sz="2400" dirty="0"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52306" y="716200"/>
            <a:ext cx="7347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TRÌNH BÀY BÀI HÁT EM YÊU TRƯỜNG EM THEO CÁNH HÁT LĨNH XƯỚNG NỐI TIẾP VÀ HÒA GIỌNG</a:t>
            </a:r>
            <a:endParaRPr lang="en-US" sz="2400" dirty="0">
              <a:latin typeface="#9Slide05 Dancing Script" panose="03080800040507000D00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61266" y="1773655"/>
            <a:ext cx="3299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C190F"/>
                </a:solidFill>
                <a:latin typeface="#9Slide05 Dancing Script" panose="03080800040507000D00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C190F"/>
                </a:solidFill>
                <a:latin typeface="#9Slide05 Dancing Script" panose="03080800040507000D00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ĐỌC NHẠC BÀI SỐ 4</a:t>
            </a:r>
            <a:endParaRPr lang="en-US" sz="2400" dirty="0">
              <a:latin typeface="#9Slide05 Dancing Script" panose="03080800040507000D00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50" y="-20205"/>
            <a:ext cx="720941" cy="7125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84" y="1804614"/>
            <a:ext cx="600451" cy="6198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771" y="826830"/>
            <a:ext cx="1438309" cy="47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78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32" y="2542478"/>
            <a:ext cx="5293168" cy="4174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5802" y="871342"/>
            <a:ext cx="3015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 lời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259384"/>
            <a:ext cx="8074829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trường 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bao bạn thân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cô giáo hiền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quê hương,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cắp sách đến trường trong muôn vàn yêu thương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phượng phượng bướm, mùa cúc vàng nở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huệ huệ trắng, đào thắm hồng đỏ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chúng em đây như vườn hoa tươi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tốt việc hay là cháu Bác Hồ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sao yêu thế, trường của chúng em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112" y="174800"/>
            <a:ext cx="433328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EM YÊU TRƯỜNG EM (LỜI 2)</a:t>
            </a:r>
            <a:endParaRPr lang="en-US" sz="2400" dirty="0"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4" y="62258"/>
            <a:ext cx="720941" cy="71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17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66" y="2952206"/>
            <a:ext cx="5216434" cy="3765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4903" y="153025"/>
            <a:ext cx="457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nhẩm lời 2 trên giai điệu lời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0061" y="1171303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6316" y="1206204"/>
            <a:ext cx="8074829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trường 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bao bạn thân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cô giáo hiền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quê hương,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cắp sách đến trường trong muôn vàn yêu thương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phượng phượng bướm, mùa cúc vàng nở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huệ huệ trắng, đào thắm hồng đỏ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chúng em đây như vườn hoa tươi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tốt việc hay là cháu Bác Hồ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sao yêu thế, trường của chúng em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8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66" y="2952206"/>
            <a:ext cx="5216434" cy="3765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4903" y="153025"/>
            <a:ext cx="457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lời 2 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0061" y="1171303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6316" y="1206204"/>
            <a:ext cx="8074829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trường 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bao bạn thân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cô giáo hiền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quê hương,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cắp sách đến trường trong muôn vàn yêu thương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phượng phượng bướm, mùa cúc vàng nở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huệ huệ trắng, đào thắm hồng đỏ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chúng em đây như vườn hoa tươi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tốt việc hay là cháu Bác Hồ</a:t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sao yêu thế, trường của chúng em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4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205" y="0"/>
            <a:ext cx="8385717" cy="6858000"/>
          </a:xfrm>
          <a:prstGeom prst="rect">
            <a:avLst/>
          </a:prstGeom>
        </p:spPr>
      </p:pic>
      <p:pic>
        <p:nvPicPr>
          <p:cNvPr id="11" name="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3409" y="3257041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51" y="4858506"/>
            <a:ext cx="2386361" cy="199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91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03009" y="124384"/>
            <a:ext cx="3586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cả bài 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878286" cy="6857999"/>
          </a:xfrm>
          <a:prstGeom prst="rect">
            <a:avLst/>
          </a:prstGeom>
        </p:spPr>
      </p:pic>
      <p:pic>
        <p:nvPicPr>
          <p:cNvPr id="7" name="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3097" y="5576494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56784" y="1002822"/>
            <a:ext cx="62024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trường 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bao bạn thân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cô giáo hiền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quê hương,</a:t>
            </a:r>
            <a:b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cắp sách đến trường trong muôn vàn yêu thương</a:t>
            </a:r>
            <a:b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phượng phượng bướm, mùa cúc vàng nở</a:t>
            </a:r>
            <a:b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huệ huệ trắng, đào thắm hồng đỏ</a:t>
            </a:r>
            <a:b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chúng em đây như vườn hoa tươi</a:t>
            </a:r>
            <a:b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tốt việc hay là cháu Bác Hồ</a:t>
            </a:r>
            <a:b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sao yêu thế, trường của chúng em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49" y="4713407"/>
            <a:ext cx="2319924" cy="194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24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592</Words>
  <Application>Microsoft Office PowerPoint</Application>
  <PresentationFormat>Widescreen</PresentationFormat>
  <Paragraphs>36</Paragraphs>
  <Slides>20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4_Office Theme</vt:lpstr>
      <vt:lpstr>Office 主题</vt:lpstr>
      <vt:lpstr>3_Office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Hường La Thu</cp:lastModifiedBy>
  <cp:revision>128</cp:revision>
  <dcterms:created xsi:type="dcterms:W3CDTF">2020-10-25T06:17:09Z</dcterms:created>
  <dcterms:modified xsi:type="dcterms:W3CDTF">2022-08-02T07:39:18Z</dcterms:modified>
</cp:coreProperties>
</file>