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61" r:id="rId5"/>
    <p:sldId id="262" r:id="rId6"/>
    <p:sldId id="282" r:id="rId7"/>
    <p:sldId id="258" r:id="rId8"/>
    <p:sldId id="259" r:id="rId9"/>
    <p:sldId id="260" r:id="rId10"/>
    <p:sldId id="265" r:id="rId11"/>
    <p:sldId id="266" r:id="rId12"/>
    <p:sldId id="283" r:id="rId13"/>
    <p:sldId id="27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80" r:id="rId25"/>
    <p:sldId id="274" r:id="rId26"/>
    <p:sldId id="284" r:id="rId27"/>
    <p:sldId id="285" r:id="rId28"/>
    <p:sldId id="286" r:id="rId29"/>
    <p:sldId id="287" r:id="rId30"/>
    <p:sldId id="288" r:id="rId31"/>
    <p:sldId id="278" r:id="rId32"/>
  </p:sldIdLst>
  <p:sldSz cx="12192000" cy="6858000"/>
  <p:notesSz cx="6858000" cy="9144000"/>
  <p:embeddedFontLst>
    <p:embeddedFont>
      <p:font typeface="LNTH-Dinomiko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22" autoAdjust="0"/>
  </p:normalViewPr>
  <p:slideViewPr>
    <p:cSldViewPr>
      <p:cViewPr varScale="1">
        <p:scale>
          <a:sx n="63" d="100"/>
          <a:sy n="63" d="100"/>
        </p:scale>
        <p:origin x="7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E7ED7-4D6F-4AC1-ADEA-DA82311EE57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4EBEE-7906-4982-A783-55FED62C8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6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vợt</a:t>
            </a:r>
            <a:r>
              <a:rPr lang="en-US" dirty="0"/>
              <a:t> -&gt;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-&gt;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EBEE-7906-4982-A783-55FED62C80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6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EBEE-7906-4982-A783-55FED62C80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EBEE-7906-4982-A783-55FED62C80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6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79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vợt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EBEE-7906-4982-A783-55FED62C80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2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3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9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3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7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5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1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28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85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9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0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66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66.png"/><Relationship Id="rId5" Type="http://schemas.openxmlformats.org/officeDocument/2006/relationships/image" Target="../media/image35.png"/><Relationship Id="rId15" Type="http://schemas.openxmlformats.org/officeDocument/2006/relationships/image" Target="../media/image65.png"/><Relationship Id="rId10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12" Type="http://schemas.openxmlformats.org/officeDocument/2006/relationships/image" Target="../media/image57.sv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34.svg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51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70.sv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5.pn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50.png"/><Relationship Id="rId5" Type="http://schemas.openxmlformats.org/officeDocument/2006/relationships/image" Target="../media/image36.svg"/><Relationship Id="rId10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70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1.sv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slide" Target="slide7.xml"/><Relationship Id="rId5" Type="http://schemas.openxmlformats.org/officeDocument/2006/relationships/image" Target="../media/image35.png"/><Relationship Id="rId10" Type="http://schemas.openxmlformats.org/officeDocument/2006/relationships/image" Target="../media/image70.svg"/><Relationship Id="rId4" Type="http://schemas.openxmlformats.org/officeDocument/2006/relationships/image" Target="../media/image34.svg"/><Relationship Id="rId9" Type="http://schemas.openxmlformats.org/officeDocument/2006/relationships/image" Target="../media/image69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3.sv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74.svg"/><Relationship Id="rId5" Type="http://schemas.openxmlformats.org/officeDocument/2006/relationships/image" Target="../media/image36.sv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8.sv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7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53.svg"/><Relationship Id="rId5" Type="http://schemas.openxmlformats.org/officeDocument/2006/relationships/image" Target="../media/image36.svg"/><Relationship Id="rId15" Type="http://schemas.openxmlformats.org/officeDocument/2006/relationships/image" Target="../media/image76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1.sv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80.png"/><Relationship Id="rId2" Type="http://schemas.openxmlformats.org/officeDocument/2006/relationships/image" Target="../media/image33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53.svg"/><Relationship Id="rId5" Type="http://schemas.openxmlformats.org/officeDocument/2006/relationships/image" Target="../media/image36.svg"/><Relationship Id="rId15" Type="http://schemas.openxmlformats.org/officeDocument/2006/relationships/image" Target="../media/image74.sv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1.svg"/><Relationship Id="rId3" Type="http://schemas.openxmlformats.org/officeDocument/2006/relationships/image" Target="../media/image34.svg"/><Relationship Id="rId7" Type="http://schemas.openxmlformats.org/officeDocument/2006/relationships/image" Target="../media/image57.svg"/><Relationship Id="rId12" Type="http://schemas.openxmlformats.org/officeDocument/2006/relationships/image" Target="../media/image80.png"/><Relationship Id="rId2" Type="http://schemas.openxmlformats.org/officeDocument/2006/relationships/image" Target="../media/image3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53.svg"/><Relationship Id="rId5" Type="http://schemas.openxmlformats.org/officeDocument/2006/relationships/image" Target="../media/image36.svg"/><Relationship Id="rId15" Type="http://schemas.openxmlformats.org/officeDocument/2006/relationships/image" Target="../media/image74.sv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86.png"/><Relationship Id="rId5" Type="http://schemas.openxmlformats.org/officeDocument/2006/relationships/image" Target="../media/image36.svg"/><Relationship Id="rId10" Type="http://schemas.openxmlformats.org/officeDocument/2006/relationships/image" Target="../media/image85.png"/><Relationship Id="rId4" Type="http://schemas.openxmlformats.org/officeDocument/2006/relationships/image" Target="../media/image35.png"/><Relationship Id="rId9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.png"/><Relationship Id="rId5" Type="http://schemas.openxmlformats.org/officeDocument/2006/relationships/image" Target="../media/image36.svg"/><Relationship Id="rId10" Type="http://schemas.openxmlformats.org/officeDocument/2006/relationships/image" Target="../media/image85.png"/><Relationship Id="rId4" Type="http://schemas.openxmlformats.org/officeDocument/2006/relationships/image" Target="../media/image35.png"/><Relationship Id="rId9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6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66.png"/><Relationship Id="rId5" Type="http://schemas.openxmlformats.org/officeDocument/2006/relationships/image" Target="../media/image36.svg"/><Relationship Id="rId10" Type="http://schemas.openxmlformats.org/officeDocument/2006/relationships/image" Target="../media/image85.png"/><Relationship Id="rId4" Type="http://schemas.openxmlformats.org/officeDocument/2006/relationships/image" Target="../media/image35.png"/><Relationship Id="rId9" Type="http://schemas.openxmlformats.org/officeDocument/2006/relationships/image" Target="../media/image84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8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7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90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3.sv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91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3.sv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91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3.sv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9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91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3.sv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3.png"/><Relationship Id="rId21" Type="http://schemas.openxmlformats.org/officeDocument/2006/relationships/image" Target="../media/image49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32.svg"/><Relationship Id="rId24" Type="http://schemas.openxmlformats.org/officeDocument/2006/relationships/image" Target="../media/image52.pn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10" Type="http://schemas.openxmlformats.org/officeDocument/2006/relationships/image" Target="../media/image31.png"/><Relationship Id="rId19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57.sv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3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61.svg"/><Relationship Id="rId5" Type="http://schemas.openxmlformats.org/officeDocument/2006/relationships/image" Target="../media/image36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8343476" y="304800"/>
            <a:ext cx="3807946" cy="3703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F4AF6-EA23-B9FC-21A8-65F5B916E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72479" y="3796655"/>
            <a:ext cx="4338365" cy="3061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29495" y="4785926"/>
            <a:ext cx="2417954" cy="2043171"/>
          </a:xfrm>
          <a:prstGeom prst="rect">
            <a:avLst/>
          </a:prstGeom>
        </p:spPr>
      </p:pic>
      <p:pic>
        <p:nvPicPr>
          <p:cNvPr id="14" name="Picture 36">
            <a:extLst>
              <a:ext uri="{FF2B5EF4-FFF2-40B4-BE49-F238E27FC236}">
                <a16:creationId xmlns:a16="http://schemas.microsoft.com/office/drawing/2014/main" id="{33B1031F-3933-D335-698D-C86E87397E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156" y="4695193"/>
            <a:ext cx="2928170" cy="213390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62C6A-47EF-A22B-D17C-4FFD3A31FAAF}"/>
              </a:ext>
            </a:extLst>
          </p:cNvPr>
          <p:cNvSpPr txBox="1"/>
          <p:nvPr/>
        </p:nvSpPr>
        <p:spPr>
          <a:xfrm rot="325208">
            <a:off x="8597768" y="839556"/>
            <a:ext cx="3130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C8555C-2122-9E93-70FA-DCD0AD2A8F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3915" y="1247587"/>
            <a:ext cx="7239109" cy="2913435"/>
          </a:xfrm>
          <a:prstGeom prst="rect">
            <a:avLst/>
          </a:prstGeom>
        </p:spPr>
      </p:pic>
      <p:pic>
        <p:nvPicPr>
          <p:cNvPr id="22" name="Hình ảnh 11">
            <a:extLst>
              <a:ext uri="{FF2B5EF4-FFF2-40B4-BE49-F238E27FC236}">
                <a16:creationId xmlns:a16="http://schemas.microsoft.com/office/drawing/2014/main" id="{BAF84C4C-A398-2ABB-09BF-C5D3DCC031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368542">
            <a:off x="273013" y="603547"/>
            <a:ext cx="3964577" cy="1812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5E1A2-6B0C-4D2F-E83B-FDA6D5039FED}"/>
              </a:ext>
            </a:extLst>
          </p:cNvPr>
          <p:cNvSpPr txBox="1"/>
          <p:nvPr/>
        </p:nvSpPr>
        <p:spPr>
          <a:xfrm>
            <a:off x="2670839" y="5254973"/>
            <a:ext cx="5158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Giáo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: </a:t>
            </a:r>
            <a:r>
              <a:rPr lang="en-US" sz="3600" b="1" dirty="0" err="1"/>
              <a:t>Trần</a:t>
            </a:r>
            <a:r>
              <a:rPr lang="en-US" sz="3600" b="1" dirty="0"/>
              <a:t>  Thị Thanh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9632FB4A-C940-900E-79B7-795EB1D56986}"/>
              </a:ext>
            </a:extLst>
          </p:cNvPr>
          <p:cNvGrpSpPr/>
          <p:nvPr/>
        </p:nvGrpSpPr>
        <p:grpSpPr>
          <a:xfrm>
            <a:off x="800235" y="102633"/>
            <a:ext cx="11315565" cy="2123659"/>
            <a:chOff x="0" y="0"/>
            <a:chExt cx="7687312" cy="1827492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4906CC-908C-D1A4-AEC7-5DF49E25B8BE}"/>
                </a:ext>
              </a:extLst>
            </p:cNvPr>
            <p:cNvSpPr/>
            <p:nvPr/>
          </p:nvSpPr>
          <p:spPr>
            <a:xfrm>
              <a:off x="-1" y="0"/>
              <a:ext cx="7694972" cy="1827492"/>
            </a:xfrm>
            <a:custGeom>
              <a:avLst/>
              <a:gdLst/>
              <a:ahLst/>
              <a:cxnLst/>
              <a:rect l="l" t="t" r="r" b="b"/>
              <a:pathLst>
                <a:path w="7694972" h="1827492">
                  <a:moveTo>
                    <a:pt x="7188533" y="1810573"/>
                  </a:moveTo>
                  <a:cubicBezTo>
                    <a:pt x="7188533" y="1810573"/>
                    <a:pt x="6951536" y="1800603"/>
                    <a:pt x="6589397" y="1814047"/>
                  </a:cubicBezTo>
                  <a:cubicBezTo>
                    <a:pt x="6227259" y="1827492"/>
                    <a:pt x="490924" y="1827492"/>
                    <a:pt x="490924" y="1827492"/>
                  </a:cubicBezTo>
                  <a:cubicBezTo>
                    <a:pt x="245502" y="1827492"/>
                    <a:pt x="32509" y="1730224"/>
                    <a:pt x="31032" y="1570110"/>
                  </a:cubicBezTo>
                  <a:cubicBezTo>
                    <a:pt x="31032" y="1570110"/>
                    <a:pt x="0" y="646903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41984" y="0"/>
                    <a:pt x="7141984" y="0"/>
                  </a:cubicBezTo>
                  <a:cubicBezTo>
                    <a:pt x="7453885" y="0"/>
                    <a:pt x="7687313" y="101069"/>
                    <a:pt x="7679456" y="303616"/>
                  </a:cubicBezTo>
                  <a:cubicBezTo>
                    <a:pt x="7679456" y="303616"/>
                    <a:pt x="7677460" y="643428"/>
                    <a:pt x="7686216" y="870522"/>
                  </a:cubicBezTo>
                  <a:cubicBezTo>
                    <a:pt x="7694972" y="1163824"/>
                    <a:pt x="7648423" y="1496895"/>
                    <a:pt x="7648423" y="1496895"/>
                  </a:cubicBezTo>
                  <a:cubicBezTo>
                    <a:pt x="7645458" y="1676921"/>
                    <a:pt x="7433955" y="1810573"/>
                    <a:pt x="7188533" y="18105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4387CBE-2451-80D2-14C0-0720AF04CE26}"/>
              </a:ext>
            </a:extLst>
          </p:cNvPr>
          <p:cNvSpPr/>
          <p:nvPr/>
        </p:nvSpPr>
        <p:spPr>
          <a:xfrm>
            <a:off x="381000" y="-7498"/>
            <a:ext cx="1567336" cy="14343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B49E25-BB76-4EAF-2B66-C5CB62071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44" y="131071"/>
            <a:ext cx="1213209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89C53-DA8C-BE57-92CF-D9A736CA58C1}"/>
              </a:ext>
            </a:extLst>
          </p:cNvPr>
          <p:cNvSpPr txBox="1"/>
          <p:nvPr/>
        </p:nvSpPr>
        <p:spPr>
          <a:xfrm>
            <a:off x="1974980" y="102633"/>
            <a:ext cx="955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27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79A7-F002-19D6-6DEF-720131FBC96D}"/>
              </a:ext>
            </a:extLst>
          </p:cNvPr>
          <p:cNvSpPr txBox="1"/>
          <p:nvPr/>
        </p:nvSpPr>
        <p:spPr>
          <a:xfrm>
            <a:off x="7553507" y="2159563"/>
            <a:ext cx="160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3600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làm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A5587D5B-3C2D-8505-AC2B-2A16410EB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45792" y="2826170"/>
            <a:ext cx="6281282" cy="342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C66AA-ACF7-934C-5A3D-D3C0CDC218F0}"/>
              </a:ext>
            </a:extLst>
          </p:cNvPr>
          <p:cNvSpPr txBox="1"/>
          <p:nvPr/>
        </p:nvSpPr>
        <p:spPr>
          <a:xfrm>
            <a:off x="6259112" y="2972468"/>
            <a:ext cx="52502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Cách</a:t>
            </a:r>
            <a:r>
              <a:rPr lang="en-US" sz="4800" b="1" dirty="0">
                <a:solidFill>
                  <a:srgbClr val="FF0000"/>
                </a:solidFill>
              </a:rPr>
              <a:t> 1: </a:t>
            </a:r>
          </a:p>
          <a:p>
            <a:pPr algn="ctr"/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tất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27 + 15 = 42 </a:t>
            </a:r>
            <a:r>
              <a:rPr lang="en-US" sz="4000" dirty="0" err="1"/>
              <a:t>bạn</a:t>
            </a:r>
            <a:endParaRPr lang="en-US" sz="4000" dirty="0"/>
          </a:p>
          <a:p>
            <a:pPr algn="ctr"/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: 42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B5588D-61E3-9684-CBF2-F098BFA9D7F4}"/>
              </a:ext>
            </a:extLst>
          </p:cNvPr>
          <p:cNvSpPr/>
          <p:nvPr/>
        </p:nvSpPr>
        <p:spPr>
          <a:xfrm>
            <a:off x="62361" y="2388083"/>
            <a:ext cx="5486400" cy="2785860"/>
          </a:xfrm>
          <a:custGeom>
            <a:avLst/>
            <a:gdLst>
              <a:gd name="connsiteX0" fmla="*/ 0 w 5486400"/>
              <a:gd name="connsiteY0" fmla="*/ 464319 h 2785860"/>
              <a:gd name="connsiteX1" fmla="*/ 464319 w 5486400"/>
              <a:gd name="connsiteY1" fmla="*/ 0 h 2785860"/>
              <a:gd name="connsiteX2" fmla="*/ 978695 w 5486400"/>
              <a:gd name="connsiteY2" fmla="*/ 0 h 2785860"/>
              <a:gd name="connsiteX3" fmla="*/ 1538649 w 5486400"/>
              <a:gd name="connsiteY3" fmla="*/ 0 h 2785860"/>
              <a:gd name="connsiteX4" fmla="*/ 2280913 w 5486400"/>
              <a:gd name="connsiteY4" fmla="*/ 0 h 2785860"/>
              <a:gd name="connsiteX5" fmla="*/ 2932022 w 5486400"/>
              <a:gd name="connsiteY5" fmla="*/ 0 h 2785860"/>
              <a:gd name="connsiteX6" fmla="*/ 3446398 w 5486400"/>
              <a:gd name="connsiteY6" fmla="*/ 0 h 2785860"/>
              <a:gd name="connsiteX7" fmla="*/ 4006351 w 5486400"/>
              <a:gd name="connsiteY7" fmla="*/ 0 h 2785860"/>
              <a:gd name="connsiteX8" fmla="*/ 5022081 w 5486400"/>
              <a:gd name="connsiteY8" fmla="*/ 0 h 2785860"/>
              <a:gd name="connsiteX9" fmla="*/ 5486400 w 5486400"/>
              <a:gd name="connsiteY9" fmla="*/ 464319 h 2785860"/>
              <a:gd name="connsiteX10" fmla="*/ 5486400 w 5486400"/>
              <a:gd name="connsiteY10" fmla="*/ 1064821 h 2785860"/>
              <a:gd name="connsiteX11" fmla="*/ 5486400 w 5486400"/>
              <a:gd name="connsiteY11" fmla="*/ 1628178 h 2785860"/>
              <a:gd name="connsiteX12" fmla="*/ 5486400 w 5486400"/>
              <a:gd name="connsiteY12" fmla="*/ 2321541 h 2785860"/>
              <a:gd name="connsiteX13" fmla="*/ 5022081 w 5486400"/>
              <a:gd name="connsiteY13" fmla="*/ 2785860 h 2785860"/>
              <a:gd name="connsiteX14" fmla="*/ 4325395 w 5486400"/>
              <a:gd name="connsiteY14" fmla="*/ 2785860 h 2785860"/>
              <a:gd name="connsiteX15" fmla="*/ 3765441 w 5486400"/>
              <a:gd name="connsiteY15" fmla="*/ 2785860 h 2785860"/>
              <a:gd name="connsiteX16" fmla="*/ 3114332 w 5486400"/>
              <a:gd name="connsiteY16" fmla="*/ 2785860 h 2785860"/>
              <a:gd name="connsiteX17" fmla="*/ 2372068 w 5486400"/>
              <a:gd name="connsiteY17" fmla="*/ 2785860 h 2785860"/>
              <a:gd name="connsiteX18" fmla="*/ 1812114 w 5486400"/>
              <a:gd name="connsiteY18" fmla="*/ 2785860 h 2785860"/>
              <a:gd name="connsiteX19" fmla="*/ 1161005 w 5486400"/>
              <a:gd name="connsiteY19" fmla="*/ 2785860 h 2785860"/>
              <a:gd name="connsiteX20" fmla="*/ 464319 w 5486400"/>
              <a:gd name="connsiteY20" fmla="*/ 2785860 h 2785860"/>
              <a:gd name="connsiteX21" fmla="*/ 0 w 5486400"/>
              <a:gd name="connsiteY21" fmla="*/ 2321541 h 2785860"/>
              <a:gd name="connsiteX22" fmla="*/ 0 w 5486400"/>
              <a:gd name="connsiteY22" fmla="*/ 1702467 h 2785860"/>
              <a:gd name="connsiteX23" fmla="*/ 0 w 5486400"/>
              <a:gd name="connsiteY23" fmla="*/ 1101965 h 2785860"/>
              <a:gd name="connsiteX24" fmla="*/ 0 w 5486400"/>
              <a:gd name="connsiteY24" fmla="*/ 464319 h 278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86400" h="2785860" fill="none" extrusionOk="0">
                <a:moveTo>
                  <a:pt x="0" y="464319"/>
                </a:moveTo>
                <a:cubicBezTo>
                  <a:pt x="-5505" y="253120"/>
                  <a:pt x="198379" y="-57582"/>
                  <a:pt x="464319" y="0"/>
                </a:cubicBezTo>
                <a:cubicBezTo>
                  <a:pt x="676991" y="16123"/>
                  <a:pt x="787243" y="291"/>
                  <a:pt x="978695" y="0"/>
                </a:cubicBezTo>
                <a:cubicBezTo>
                  <a:pt x="1170147" y="-291"/>
                  <a:pt x="1346289" y="-14745"/>
                  <a:pt x="1538649" y="0"/>
                </a:cubicBezTo>
                <a:cubicBezTo>
                  <a:pt x="1731009" y="14745"/>
                  <a:pt x="1970623" y="-31418"/>
                  <a:pt x="2280913" y="0"/>
                </a:cubicBezTo>
                <a:cubicBezTo>
                  <a:pt x="2591203" y="31418"/>
                  <a:pt x="2800398" y="1932"/>
                  <a:pt x="2932022" y="0"/>
                </a:cubicBezTo>
                <a:cubicBezTo>
                  <a:pt x="3063646" y="-1932"/>
                  <a:pt x="3208739" y="25369"/>
                  <a:pt x="3446398" y="0"/>
                </a:cubicBezTo>
                <a:cubicBezTo>
                  <a:pt x="3684057" y="-25369"/>
                  <a:pt x="3872842" y="-9249"/>
                  <a:pt x="4006351" y="0"/>
                </a:cubicBezTo>
                <a:cubicBezTo>
                  <a:pt x="4139860" y="9249"/>
                  <a:pt x="4813872" y="-30515"/>
                  <a:pt x="5022081" y="0"/>
                </a:cubicBezTo>
                <a:cubicBezTo>
                  <a:pt x="5285510" y="41229"/>
                  <a:pt x="5494657" y="148601"/>
                  <a:pt x="5486400" y="464319"/>
                </a:cubicBezTo>
                <a:cubicBezTo>
                  <a:pt x="5498505" y="655355"/>
                  <a:pt x="5476773" y="810352"/>
                  <a:pt x="5486400" y="1064821"/>
                </a:cubicBezTo>
                <a:cubicBezTo>
                  <a:pt x="5496027" y="1319290"/>
                  <a:pt x="5478517" y="1455922"/>
                  <a:pt x="5486400" y="1628178"/>
                </a:cubicBezTo>
                <a:cubicBezTo>
                  <a:pt x="5494283" y="1800434"/>
                  <a:pt x="5511057" y="2127871"/>
                  <a:pt x="5486400" y="2321541"/>
                </a:cubicBezTo>
                <a:cubicBezTo>
                  <a:pt x="5463675" y="2596294"/>
                  <a:pt x="5246223" y="2792451"/>
                  <a:pt x="5022081" y="2785860"/>
                </a:cubicBezTo>
                <a:cubicBezTo>
                  <a:pt x="4880242" y="2757288"/>
                  <a:pt x="4591437" y="2752057"/>
                  <a:pt x="4325395" y="2785860"/>
                </a:cubicBezTo>
                <a:cubicBezTo>
                  <a:pt x="4059353" y="2819663"/>
                  <a:pt x="4042814" y="2763655"/>
                  <a:pt x="3765441" y="2785860"/>
                </a:cubicBezTo>
                <a:cubicBezTo>
                  <a:pt x="3488068" y="2808065"/>
                  <a:pt x="3364851" y="2772024"/>
                  <a:pt x="3114332" y="2785860"/>
                </a:cubicBezTo>
                <a:cubicBezTo>
                  <a:pt x="2863813" y="2799696"/>
                  <a:pt x="2651186" y="2751441"/>
                  <a:pt x="2372068" y="2785860"/>
                </a:cubicBezTo>
                <a:cubicBezTo>
                  <a:pt x="2092950" y="2820279"/>
                  <a:pt x="1952462" y="2759137"/>
                  <a:pt x="1812114" y="2785860"/>
                </a:cubicBezTo>
                <a:cubicBezTo>
                  <a:pt x="1671766" y="2812583"/>
                  <a:pt x="1407120" y="2763751"/>
                  <a:pt x="1161005" y="2785860"/>
                </a:cubicBezTo>
                <a:cubicBezTo>
                  <a:pt x="914890" y="2807969"/>
                  <a:pt x="752553" y="2786480"/>
                  <a:pt x="464319" y="2785860"/>
                </a:cubicBezTo>
                <a:cubicBezTo>
                  <a:pt x="180644" y="2728065"/>
                  <a:pt x="21351" y="2601838"/>
                  <a:pt x="0" y="2321541"/>
                </a:cubicBezTo>
                <a:cubicBezTo>
                  <a:pt x="305" y="2048464"/>
                  <a:pt x="-27314" y="1897361"/>
                  <a:pt x="0" y="1702467"/>
                </a:cubicBezTo>
                <a:cubicBezTo>
                  <a:pt x="27314" y="1507573"/>
                  <a:pt x="-17654" y="1391547"/>
                  <a:pt x="0" y="1101965"/>
                </a:cubicBezTo>
                <a:cubicBezTo>
                  <a:pt x="17654" y="812383"/>
                  <a:pt x="11742" y="621944"/>
                  <a:pt x="0" y="464319"/>
                </a:cubicBezTo>
                <a:close/>
              </a:path>
              <a:path w="5486400" h="2785860" stroke="0" extrusionOk="0">
                <a:moveTo>
                  <a:pt x="0" y="464319"/>
                </a:moveTo>
                <a:cubicBezTo>
                  <a:pt x="20250" y="216094"/>
                  <a:pt x="177457" y="-7401"/>
                  <a:pt x="464319" y="0"/>
                </a:cubicBezTo>
                <a:cubicBezTo>
                  <a:pt x="714025" y="-5993"/>
                  <a:pt x="796934" y="-23165"/>
                  <a:pt x="978695" y="0"/>
                </a:cubicBezTo>
                <a:cubicBezTo>
                  <a:pt x="1160456" y="23165"/>
                  <a:pt x="1386121" y="5220"/>
                  <a:pt x="1538649" y="0"/>
                </a:cubicBezTo>
                <a:cubicBezTo>
                  <a:pt x="1691177" y="-5220"/>
                  <a:pt x="1942487" y="-21405"/>
                  <a:pt x="2098602" y="0"/>
                </a:cubicBezTo>
                <a:cubicBezTo>
                  <a:pt x="2254717" y="21405"/>
                  <a:pt x="2534551" y="6114"/>
                  <a:pt x="2795289" y="0"/>
                </a:cubicBezTo>
                <a:cubicBezTo>
                  <a:pt x="3056027" y="-6114"/>
                  <a:pt x="3203998" y="21629"/>
                  <a:pt x="3537553" y="0"/>
                </a:cubicBezTo>
                <a:cubicBezTo>
                  <a:pt x="3871108" y="-21629"/>
                  <a:pt x="3920418" y="22801"/>
                  <a:pt x="4279817" y="0"/>
                </a:cubicBezTo>
                <a:cubicBezTo>
                  <a:pt x="4639216" y="-22801"/>
                  <a:pt x="4800095" y="-5209"/>
                  <a:pt x="5022081" y="0"/>
                </a:cubicBezTo>
                <a:cubicBezTo>
                  <a:pt x="5309963" y="33943"/>
                  <a:pt x="5444342" y="184036"/>
                  <a:pt x="5486400" y="464319"/>
                </a:cubicBezTo>
                <a:cubicBezTo>
                  <a:pt x="5459523" y="724382"/>
                  <a:pt x="5490139" y="764509"/>
                  <a:pt x="5486400" y="1027676"/>
                </a:cubicBezTo>
                <a:cubicBezTo>
                  <a:pt x="5482661" y="1290843"/>
                  <a:pt x="5462718" y="1456144"/>
                  <a:pt x="5486400" y="1683895"/>
                </a:cubicBezTo>
                <a:cubicBezTo>
                  <a:pt x="5510082" y="1911646"/>
                  <a:pt x="5469084" y="2153128"/>
                  <a:pt x="5486400" y="2321541"/>
                </a:cubicBezTo>
                <a:cubicBezTo>
                  <a:pt x="5484051" y="2567652"/>
                  <a:pt x="5306166" y="2771809"/>
                  <a:pt x="5022081" y="2785860"/>
                </a:cubicBezTo>
                <a:cubicBezTo>
                  <a:pt x="4867732" y="2793313"/>
                  <a:pt x="4640547" y="2800822"/>
                  <a:pt x="4370972" y="2785860"/>
                </a:cubicBezTo>
                <a:cubicBezTo>
                  <a:pt x="4101397" y="2770898"/>
                  <a:pt x="4002371" y="2803772"/>
                  <a:pt x="3765441" y="2785860"/>
                </a:cubicBezTo>
                <a:cubicBezTo>
                  <a:pt x="3528511" y="2767948"/>
                  <a:pt x="3386205" y="2763814"/>
                  <a:pt x="3251065" y="2785860"/>
                </a:cubicBezTo>
                <a:cubicBezTo>
                  <a:pt x="3115925" y="2807906"/>
                  <a:pt x="2882744" y="2754950"/>
                  <a:pt x="2599956" y="2785860"/>
                </a:cubicBezTo>
                <a:cubicBezTo>
                  <a:pt x="2317168" y="2816770"/>
                  <a:pt x="2271845" y="2771298"/>
                  <a:pt x="1994425" y="2785860"/>
                </a:cubicBezTo>
                <a:cubicBezTo>
                  <a:pt x="1717005" y="2800422"/>
                  <a:pt x="1432145" y="2790372"/>
                  <a:pt x="1252161" y="2785860"/>
                </a:cubicBezTo>
                <a:cubicBezTo>
                  <a:pt x="1072177" y="2781348"/>
                  <a:pt x="768159" y="2816414"/>
                  <a:pt x="464319" y="2785860"/>
                </a:cubicBezTo>
                <a:cubicBezTo>
                  <a:pt x="203200" y="2733949"/>
                  <a:pt x="-19674" y="2600956"/>
                  <a:pt x="0" y="2321541"/>
                </a:cubicBezTo>
                <a:cubicBezTo>
                  <a:pt x="17128" y="2035094"/>
                  <a:pt x="-17047" y="1837684"/>
                  <a:pt x="0" y="1683895"/>
                </a:cubicBezTo>
                <a:cubicBezTo>
                  <a:pt x="17047" y="1530106"/>
                  <a:pt x="13611" y="1314930"/>
                  <a:pt x="0" y="1027676"/>
                </a:cubicBezTo>
                <a:cubicBezTo>
                  <a:pt x="-13611" y="740422"/>
                  <a:pt x="1061" y="743533"/>
                  <a:pt x="0" y="464319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451318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AACD5F-677C-2C58-B2F4-C522EF239681}"/>
              </a:ext>
            </a:extLst>
          </p:cNvPr>
          <p:cNvSpPr txBox="1"/>
          <p:nvPr/>
        </p:nvSpPr>
        <p:spPr>
          <a:xfrm>
            <a:off x="302360" y="3064216"/>
            <a:ext cx="860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Nữ</a:t>
            </a:r>
            <a:r>
              <a:rPr lang="en-US" sz="36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C1342-C285-F567-E977-35FF457B33FA}"/>
              </a:ext>
            </a:extLst>
          </p:cNvPr>
          <p:cNvSpPr txBox="1"/>
          <p:nvPr/>
        </p:nvSpPr>
        <p:spPr>
          <a:xfrm>
            <a:off x="-28657" y="3957354"/>
            <a:ext cx="1162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Nam: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965CCA-1409-383C-BA74-5570D40F80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132" y="3335201"/>
            <a:ext cx="3307691" cy="2310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12B392-16CF-5606-FC7E-B2D773E52E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132" y="4280518"/>
            <a:ext cx="1941040" cy="2310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ACE634-EA93-F8A8-C346-EA85DF95FDB9}"/>
              </a:ext>
            </a:extLst>
          </p:cNvPr>
          <p:cNvSpPr txBox="1"/>
          <p:nvPr/>
        </p:nvSpPr>
        <p:spPr>
          <a:xfrm>
            <a:off x="2338037" y="2598423"/>
            <a:ext cx="180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27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bạn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7D32F7-1611-1E92-FC5C-566297F523D0}"/>
              </a:ext>
            </a:extLst>
          </p:cNvPr>
          <p:cNvSpPr txBox="1"/>
          <p:nvPr/>
        </p:nvSpPr>
        <p:spPr>
          <a:xfrm>
            <a:off x="1379369" y="3689518"/>
            <a:ext cx="207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15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bạn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3655FBC8-3A91-6E85-C252-EA819DB2FEBF}"/>
              </a:ext>
            </a:extLst>
          </p:cNvPr>
          <p:cNvSpPr/>
          <p:nvPr/>
        </p:nvSpPr>
        <p:spPr>
          <a:xfrm>
            <a:off x="4599889" y="3122294"/>
            <a:ext cx="271632" cy="124847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8E02A-5BC6-A8B1-6B16-6D5B16AF9DE7}"/>
              </a:ext>
            </a:extLst>
          </p:cNvPr>
          <p:cNvSpPr txBox="1"/>
          <p:nvPr/>
        </p:nvSpPr>
        <p:spPr>
          <a:xfrm>
            <a:off x="4647624" y="3287553"/>
            <a:ext cx="106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? </a:t>
            </a:r>
            <a:r>
              <a:rPr lang="en-US" sz="3600" b="1" dirty="0" err="1">
                <a:solidFill>
                  <a:srgbClr val="C00000"/>
                </a:solidFill>
              </a:rPr>
              <a:t>bạn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77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9632FB4A-C940-900E-79B7-795EB1D56986}"/>
              </a:ext>
            </a:extLst>
          </p:cNvPr>
          <p:cNvGrpSpPr/>
          <p:nvPr/>
        </p:nvGrpSpPr>
        <p:grpSpPr>
          <a:xfrm>
            <a:off x="800235" y="102633"/>
            <a:ext cx="11315565" cy="2123659"/>
            <a:chOff x="0" y="0"/>
            <a:chExt cx="7687312" cy="1827492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4906CC-908C-D1A4-AEC7-5DF49E25B8BE}"/>
                </a:ext>
              </a:extLst>
            </p:cNvPr>
            <p:cNvSpPr/>
            <p:nvPr/>
          </p:nvSpPr>
          <p:spPr>
            <a:xfrm>
              <a:off x="-1" y="0"/>
              <a:ext cx="7694972" cy="1827492"/>
            </a:xfrm>
            <a:custGeom>
              <a:avLst/>
              <a:gdLst/>
              <a:ahLst/>
              <a:cxnLst/>
              <a:rect l="l" t="t" r="r" b="b"/>
              <a:pathLst>
                <a:path w="7694972" h="1827492">
                  <a:moveTo>
                    <a:pt x="7188533" y="1810573"/>
                  </a:moveTo>
                  <a:cubicBezTo>
                    <a:pt x="7188533" y="1810573"/>
                    <a:pt x="6951536" y="1800603"/>
                    <a:pt x="6589397" y="1814047"/>
                  </a:cubicBezTo>
                  <a:cubicBezTo>
                    <a:pt x="6227259" y="1827492"/>
                    <a:pt x="490924" y="1827492"/>
                    <a:pt x="490924" y="1827492"/>
                  </a:cubicBezTo>
                  <a:cubicBezTo>
                    <a:pt x="245502" y="1827492"/>
                    <a:pt x="32509" y="1730224"/>
                    <a:pt x="31032" y="1570110"/>
                  </a:cubicBezTo>
                  <a:cubicBezTo>
                    <a:pt x="31032" y="1570110"/>
                    <a:pt x="0" y="646903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41984" y="0"/>
                    <a:pt x="7141984" y="0"/>
                  </a:cubicBezTo>
                  <a:cubicBezTo>
                    <a:pt x="7453885" y="0"/>
                    <a:pt x="7687313" y="101069"/>
                    <a:pt x="7679456" y="303616"/>
                  </a:cubicBezTo>
                  <a:cubicBezTo>
                    <a:pt x="7679456" y="303616"/>
                    <a:pt x="7677460" y="643428"/>
                    <a:pt x="7686216" y="870522"/>
                  </a:cubicBezTo>
                  <a:cubicBezTo>
                    <a:pt x="7694972" y="1163824"/>
                    <a:pt x="7648423" y="1496895"/>
                    <a:pt x="7648423" y="1496895"/>
                  </a:cubicBezTo>
                  <a:cubicBezTo>
                    <a:pt x="7645458" y="1676921"/>
                    <a:pt x="7433955" y="1810573"/>
                    <a:pt x="7188533" y="18105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4387CBE-2451-80D2-14C0-0720AF04CE26}"/>
              </a:ext>
            </a:extLst>
          </p:cNvPr>
          <p:cNvSpPr/>
          <p:nvPr/>
        </p:nvSpPr>
        <p:spPr>
          <a:xfrm>
            <a:off x="381000" y="-7498"/>
            <a:ext cx="1567336" cy="14343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B49E25-BB76-4EAF-2B66-C5CB62071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44" y="131071"/>
            <a:ext cx="1213209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89C53-DA8C-BE57-92CF-D9A736CA58C1}"/>
              </a:ext>
            </a:extLst>
          </p:cNvPr>
          <p:cNvSpPr txBox="1"/>
          <p:nvPr/>
        </p:nvSpPr>
        <p:spPr>
          <a:xfrm>
            <a:off x="1974980" y="102633"/>
            <a:ext cx="955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27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79A7-F002-19D6-6DEF-720131FBC96D}"/>
              </a:ext>
            </a:extLst>
          </p:cNvPr>
          <p:cNvSpPr txBox="1"/>
          <p:nvPr/>
        </p:nvSpPr>
        <p:spPr>
          <a:xfrm>
            <a:off x="7553507" y="2159563"/>
            <a:ext cx="160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A5587D5B-3C2D-8505-AC2B-2A16410EB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45792" y="2826170"/>
            <a:ext cx="6281282" cy="342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C66AA-ACF7-934C-5A3D-D3C0CDC218F0}"/>
              </a:ext>
            </a:extLst>
          </p:cNvPr>
          <p:cNvSpPr txBox="1"/>
          <p:nvPr/>
        </p:nvSpPr>
        <p:spPr>
          <a:xfrm>
            <a:off x="6259112" y="2972468"/>
            <a:ext cx="5250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atin typeface="Calibri"/>
              </a:rPr>
              <a:t>27 + 15 = 42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Calibri"/>
              </a:rPr>
              <a:t>Đội</a:t>
            </a:r>
            <a:r>
              <a:rPr lang="en-US" sz="4800" b="1" dirty="0">
                <a:latin typeface="Calibri"/>
              </a:rPr>
              <a:t> </a:t>
            </a:r>
            <a:r>
              <a:rPr lang="en-US" sz="4800" b="1" dirty="0" err="1">
                <a:latin typeface="Calibri"/>
              </a:rPr>
              <a:t>văn</a:t>
            </a:r>
            <a:r>
              <a:rPr lang="en-US" sz="4800" b="1" dirty="0">
                <a:latin typeface="Calibri"/>
              </a:rPr>
              <a:t> </a:t>
            </a:r>
            <a:r>
              <a:rPr lang="en-US" sz="4800" b="1" dirty="0" err="1">
                <a:latin typeface="Calibri"/>
              </a:rPr>
              <a:t>nghệ</a:t>
            </a:r>
            <a:r>
              <a:rPr lang="en-US" sz="4800" b="1" dirty="0">
                <a:latin typeface="Calibri"/>
              </a:rPr>
              <a:t> </a:t>
            </a:r>
            <a:r>
              <a:rPr lang="en-US" sz="4800" b="1" dirty="0" err="1">
                <a:latin typeface="Calibri"/>
              </a:rPr>
              <a:t>có</a:t>
            </a:r>
            <a:r>
              <a:rPr lang="en-US" sz="4800" b="1" dirty="0">
                <a:latin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Calibri"/>
              </a:rPr>
              <a:t>tất</a:t>
            </a:r>
            <a:r>
              <a:rPr lang="en-US" sz="4800" b="1" dirty="0">
                <a:latin typeface="Calibri"/>
              </a:rPr>
              <a:t> </a:t>
            </a:r>
            <a:r>
              <a:rPr lang="en-US" sz="4800" b="1" dirty="0" err="1">
                <a:latin typeface="Calibri"/>
              </a:rPr>
              <a:t>cả</a:t>
            </a:r>
            <a:r>
              <a:rPr lang="en-US" sz="4800" b="1" dirty="0">
                <a:latin typeface="Calibri"/>
              </a:rPr>
              <a:t> 42 </a:t>
            </a:r>
            <a:r>
              <a:rPr lang="en-US" sz="4800" b="1" dirty="0" err="1">
                <a:latin typeface="Calibri"/>
              </a:rPr>
              <a:t>bạn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E3DE8C4E-02DF-02E2-5809-DCEB4ED5E0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984" y="1501275"/>
            <a:ext cx="1649140" cy="164914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B5588D-61E3-9684-CBF2-F098BFA9D7F4}"/>
              </a:ext>
            </a:extLst>
          </p:cNvPr>
          <p:cNvSpPr/>
          <p:nvPr/>
        </p:nvSpPr>
        <p:spPr>
          <a:xfrm>
            <a:off x="62361" y="2388083"/>
            <a:ext cx="5486400" cy="2785860"/>
          </a:xfrm>
          <a:custGeom>
            <a:avLst/>
            <a:gdLst>
              <a:gd name="connsiteX0" fmla="*/ 0 w 5486400"/>
              <a:gd name="connsiteY0" fmla="*/ 464319 h 2785860"/>
              <a:gd name="connsiteX1" fmla="*/ 464319 w 5486400"/>
              <a:gd name="connsiteY1" fmla="*/ 0 h 2785860"/>
              <a:gd name="connsiteX2" fmla="*/ 978695 w 5486400"/>
              <a:gd name="connsiteY2" fmla="*/ 0 h 2785860"/>
              <a:gd name="connsiteX3" fmla="*/ 1538649 w 5486400"/>
              <a:gd name="connsiteY3" fmla="*/ 0 h 2785860"/>
              <a:gd name="connsiteX4" fmla="*/ 2280913 w 5486400"/>
              <a:gd name="connsiteY4" fmla="*/ 0 h 2785860"/>
              <a:gd name="connsiteX5" fmla="*/ 2932022 w 5486400"/>
              <a:gd name="connsiteY5" fmla="*/ 0 h 2785860"/>
              <a:gd name="connsiteX6" fmla="*/ 3446398 w 5486400"/>
              <a:gd name="connsiteY6" fmla="*/ 0 h 2785860"/>
              <a:gd name="connsiteX7" fmla="*/ 4006351 w 5486400"/>
              <a:gd name="connsiteY7" fmla="*/ 0 h 2785860"/>
              <a:gd name="connsiteX8" fmla="*/ 5022081 w 5486400"/>
              <a:gd name="connsiteY8" fmla="*/ 0 h 2785860"/>
              <a:gd name="connsiteX9" fmla="*/ 5486400 w 5486400"/>
              <a:gd name="connsiteY9" fmla="*/ 464319 h 2785860"/>
              <a:gd name="connsiteX10" fmla="*/ 5486400 w 5486400"/>
              <a:gd name="connsiteY10" fmla="*/ 1064821 h 2785860"/>
              <a:gd name="connsiteX11" fmla="*/ 5486400 w 5486400"/>
              <a:gd name="connsiteY11" fmla="*/ 1628178 h 2785860"/>
              <a:gd name="connsiteX12" fmla="*/ 5486400 w 5486400"/>
              <a:gd name="connsiteY12" fmla="*/ 2321541 h 2785860"/>
              <a:gd name="connsiteX13" fmla="*/ 5022081 w 5486400"/>
              <a:gd name="connsiteY13" fmla="*/ 2785860 h 2785860"/>
              <a:gd name="connsiteX14" fmla="*/ 4325395 w 5486400"/>
              <a:gd name="connsiteY14" fmla="*/ 2785860 h 2785860"/>
              <a:gd name="connsiteX15" fmla="*/ 3765441 w 5486400"/>
              <a:gd name="connsiteY15" fmla="*/ 2785860 h 2785860"/>
              <a:gd name="connsiteX16" fmla="*/ 3114332 w 5486400"/>
              <a:gd name="connsiteY16" fmla="*/ 2785860 h 2785860"/>
              <a:gd name="connsiteX17" fmla="*/ 2372068 w 5486400"/>
              <a:gd name="connsiteY17" fmla="*/ 2785860 h 2785860"/>
              <a:gd name="connsiteX18" fmla="*/ 1812114 w 5486400"/>
              <a:gd name="connsiteY18" fmla="*/ 2785860 h 2785860"/>
              <a:gd name="connsiteX19" fmla="*/ 1161005 w 5486400"/>
              <a:gd name="connsiteY19" fmla="*/ 2785860 h 2785860"/>
              <a:gd name="connsiteX20" fmla="*/ 464319 w 5486400"/>
              <a:gd name="connsiteY20" fmla="*/ 2785860 h 2785860"/>
              <a:gd name="connsiteX21" fmla="*/ 0 w 5486400"/>
              <a:gd name="connsiteY21" fmla="*/ 2321541 h 2785860"/>
              <a:gd name="connsiteX22" fmla="*/ 0 w 5486400"/>
              <a:gd name="connsiteY22" fmla="*/ 1702467 h 2785860"/>
              <a:gd name="connsiteX23" fmla="*/ 0 w 5486400"/>
              <a:gd name="connsiteY23" fmla="*/ 1101965 h 2785860"/>
              <a:gd name="connsiteX24" fmla="*/ 0 w 5486400"/>
              <a:gd name="connsiteY24" fmla="*/ 464319 h 278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86400" h="2785860" fill="none" extrusionOk="0">
                <a:moveTo>
                  <a:pt x="0" y="464319"/>
                </a:moveTo>
                <a:cubicBezTo>
                  <a:pt x="-5505" y="253120"/>
                  <a:pt x="198379" y="-57582"/>
                  <a:pt x="464319" y="0"/>
                </a:cubicBezTo>
                <a:cubicBezTo>
                  <a:pt x="676991" y="16123"/>
                  <a:pt x="787243" y="291"/>
                  <a:pt x="978695" y="0"/>
                </a:cubicBezTo>
                <a:cubicBezTo>
                  <a:pt x="1170147" y="-291"/>
                  <a:pt x="1346289" y="-14745"/>
                  <a:pt x="1538649" y="0"/>
                </a:cubicBezTo>
                <a:cubicBezTo>
                  <a:pt x="1731009" y="14745"/>
                  <a:pt x="1970623" y="-31418"/>
                  <a:pt x="2280913" y="0"/>
                </a:cubicBezTo>
                <a:cubicBezTo>
                  <a:pt x="2591203" y="31418"/>
                  <a:pt x="2800398" y="1932"/>
                  <a:pt x="2932022" y="0"/>
                </a:cubicBezTo>
                <a:cubicBezTo>
                  <a:pt x="3063646" y="-1932"/>
                  <a:pt x="3208739" y="25369"/>
                  <a:pt x="3446398" y="0"/>
                </a:cubicBezTo>
                <a:cubicBezTo>
                  <a:pt x="3684057" y="-25369"/>
                  <a:pt x="3872842" y="-9249"/>
                  <a:pt x="4006351" y="0"/>
                </a:cubicBezTo>
                <a:cubicBezTo>
                  <a:pt x="4139860" y="9249"/>
                  <a:pt x="4813872" y="-30515"/>
                  <a:pt x="5022081" y="0"/>
                </a:cubicBezTo>
                <a:cubicBezTo>
                  <a:pt x="5285510" y="41229"/>
                  <a:pt x="5494657" y="148601"/>
                  <a:pt x="5486400" y="464319"/>
                </a:cubicBezTo>
                <a:cubicBezTo>
                  <a:pt x="5498505" y="655355"/>
                  <a:pt x="5476773" y="810352"/>
                  <a:pt x="5486400" y="1064821"/>
                </a:cubicBezTo>
                <a:cubicBezTo>
                  <a:pt x="5496027" y="1319290"/>
                  <a:pt x="5478517" y="1455922"/>
                  <a:pt x="5486400" y="1628178"/>
                </a:cubicBezTo>
                <a:cubicBezTo>
                  <a:pt x="5494283" y="1800434"/>
                  <a:pt x="5511057" y="2127871"/>
                  <a:pt x="5486400" y="2321541"/>
                </a:cubicBezTo>
                <a:cubicBezTo>
                  <a:pt x="5463675" y="2596294"/>
                  <a:pt x="5246223" y="2792451"/>
                  <a:pt x="5022081" y="2785860"/>
                </a:cubicBezTo>
                <a:cubicBezTo>
                  <a:pt x="4880242" y="2757288"/>
                  <a:pt x="4591437" y="2752057"/>
                  <a:pt x="4325395" y="2785860"/>
                </a:cubicBezTo>
                <a:cubicBezTo>
                  <a:pt x="4059353" y="2819663"/>
                  <a:pt x="4042814" y="2763655"/>
                  <a:pt x="3765441" y="2785860"/>
                </a:cubicBezTo>
                <a:cubicBezTo>
                  <a:pt x="3488068" y="2808065"/>
                  <a:pt x="3364851" y="2772024"/>
                  <a:pt x="3114332" y="2785860"/>
                </a:cubicBezTo>
                <a:cubicBezTo>
                  <a:pt x="2863813" y="2799696"/>
                  <a:pt x="2651186" y="2751441"/>
                  <a:pt x="2372068" y="2785860"/>
                </a:cubicBezTo>
                <a:cubicBezTo>
                  <a:pt x="2092950" y="2820279"/>
                  <a:pt x="1952462" y="2759137"/>
                  <a:pt x="1812114" y="2785860"/>
                </a:cubicBezTo>
                <a:cubicBezTo>
                  <a:pt x="1671766" y="2812583"/>
                  <a:pt x="1407120" y="2763751"/>
                  <a:pt x="1161005" y="2785860"/>
                </a:cubicBezTo>
                <a:cubicBezTo>
                  <a:pt x="914890" y="2807969"/>
                  <a:pt x="752553" y="2786480"/>
                  <a:pt x="464319" y="2785860"/>
                </a:cubicBezTo>
                <a:cubicBezTo>
                  <a:pt x="180644" y="2728065"/>
                  <a:pt x="21351" y="2601838"/>
                  <a:pt x="0" y="2321541"/>
                </a:cubicBezTo>
                <a:cubicBezTo>
                  <a:pt x="305" y="2048464"/>
                  <a:pt x="-27314" y="1897361"/>
                  <a:pt x="0" y="1702467"/>
                </a:cubicBezTo>
                <a:cubicBezTo>
                  <a:pt x="27314" y="1507573"/>
                  <a:pt x="-17654" y="1391547"/>
                  <a:pt x="0" y="1101965"/>
                </a:cubicBezTo>
                <a:cubicBezTo>
                  <a:pt x="17654" y="812383"/>
                  <a:pt x="11742" y="621944"/>
                  <a:pt x="0" y="464319"/>
                </a:cubicBezTo>
                <a:close/>
              </a:path>
              <a:path w="5486400" h="2785860" stroke="0" extrusionOk="0">
                <a:moveTo>
                  <a:pt x="0" y="464319"/>
                </a:moveTo>
                <a:cubicBezTo>
                  <a:pt x="20250" y="216094"/>
                  <a:pt x="177457" y="-7401"/>
                  <a:pt x="464319" y="0"/>
                </a:cubicBezTo>
                <a:cubicBezTo>
                  <a:pt x="714025" y="-5993"/>
                  <a:pt x="796934" y="-23165"/>
                  <a:pt x="978695" y="0"/>
                </a:cubicBezTo>
                <a:cubicBezTo>
                  <a:pt x="1160456" y="23165"/>
                  <a:pt x="1386121" y="5220"/>
                  <a:pt x="1538649" y="0"/>
                </a:cubicBezTo>
                <a:cubicBezTo>
                  <a:pt x="1691177" y="-5220"/>
                  <a:pt x="1942487" y="-21405"/>
                  <a:pt x="2098602" y="0"/>
                </a:cubicBezTo>
                <a:cubicBezTo>
                  <a:pt x="2254717" y="21405"/>
                  <a:pt x="2534551" y="6114"/>
                  <a:pt x="2795289" y="0"/>
                </a:cubicBezTo>
                <a:cubicBezTo>
                  <a:pt x="3056027" y="-6114"/>
                  <a:pt x="3203998" y="21629"/>
                  <a:pt x="3537553" y="0"/>
                </a:cubicBezTo>
                <a:cubicBezTo>
                  <a:pt x="3871108" y="-21629"/>
                  <a:pt x="3920418" y="22801"/>
                  <a:pt x="4279817" y="0"/>
                </a:cubicBezTo>
                <a:cubicBezTo>
                  <a:pt x="4639216" y="-22801"/>
                  <a:pt x="4800095" y="-5209"/>
                  <a:pt x="5022081" y="0"/>
                </a:cubicBezTo>
                <a:cubicBezTo>
                  <a:pt x="5309963" y="33943"/>
                  <a:pt x="5444342" y="184036"/>
                  <a:pt x="5486400" y="464319"/>
                </a:cubicBezTo>
                <a:cubicBezTo>
                  <a:pt x="5459523" y="724382"/>
                  <a:pt x="5490139" y="764509"/>
                  <a:pt x="5486400" y="1027676"/>
                </a:cubicBezTo>
                <a:cubicBezTo>
                  <a:pt x="5482661" y="1290843"/>
                  <a:pt x="5462718" y="1456144"/>
                  <a:pt x="5486400" y="1683895"/>
                </a:cubicBezTo>
                <a:cubicBezTo>
                  <a:pt x="5510082" y="1911646"/>
                  <a:pt x="5469084" y="2153128"/>
                  <a:pt x="5486400" y="2321541"/>
                </a:cubicBezTo>
                <a:cubicBezTo>
                  <a:pt x="5484051" y="2567652"/>
                  <a:pt x="5306166" y="2771809"/>
                  <a:pt x="5022081" y="2785860"/>
                </a:cubicBezTo>
                <a:cubicBezTo>
                  <a:pt x="4867732" y="2793313"/>
                  <a:pt x="4640547" y="2800822"/>
                  <a:pt x="4370972" y="2785860"/>
                </a:cubicBezTo>
                <a:cubicBezTo>
                  <a:pt x="4101397" y="2770898"/>
                  <a:pt x="4002371" y="2803772"/>
                  <a:pt x="3765441" y="2785860"/>
                </a:cubicBezTo>
                <a:cubicBezTo>
                  <a:pt x="3528511" y="2767948"/>
                  <a:pt x="3386205" y="2763814"/>
                  <a:pt x="3251065" y="2785860"/>
                </a:cubicBezTo>
                <a:cubicBezTo>
                  <a:pt x="3115925" y="2807906"/>
                  <a:pt x="2882744" y="2754950"/>
                  <a:pt x="2599956" y="2785860"/>
                </a:cubicBezTo>
                <a:cubicBezTo>
                  <a:pt x="2317168" y="2816770"/>
                  <a:pt x="2271845" y="2771298"/>
                  <a:pt x="1994425" y="2785860"/>
                </a:cubicBezTo>
                <a:cubicBezTo>
                  <a:pt x="1717005" y="2800422"/>
                  <a:pt x="1432145" y="2790372"/>
                  <a:pt x="1252161" y="2785860"/>
                </a:cubicBezTo>
                <a:cubicBezTo>
                  <a:pt x="1072177" y="2781348"/>
                  <a:pt x="768159" y="2816414"/>
                  <a:pt x="464319" y="2785860"/>
                </a:cubicBezTo>
                <a:cubicBezTo>
                  <a:pt x="203200" y="2733949"/>
                  <a:pt x="-19674" y="2600956"/>
                  <a:pt x="0" y="2321541"/>
                </a:cubicBezTo>
                <a:cubicBezTo>
                  <a:pt x="17128" y="2035094"/>
                  <a:pt x="-17047" y="1837684"/>
                  <a:pt x="0" y="1683895"/>
                </a:cubicBezTo>
                <a:cubicBezTo>
                  <a:pt x="17047" y="1530106"/>
                  <a:pt x="13611" y="1314930"/>
                  <a:pt x="0" y="1027676"/>
                </a:cubicBezTo>
                <a:cubicBezTo>
                  <a:pt x="-13611" y="740422"/>
                  <a:pt x="1061" y="743533"/>
                  <a:pt x="0" y="464319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451318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AACD5F-677C-2C58-B2F4-C522EF239681}"/>
              </a:ext>
            </a:extLst>
          </p:cNvPr>
          <p:cNvSpPr txBox="1"/>
          <p:nvPr/>
        </p:nvSpPr>
        <p:spPr>
          <a:xfrm>
            <a:off x="302360" y="3064216"/>
            <a:ext cx="860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C1342-C285-F567-E977-35FF457B33FA}"/>
              </a:ext>
            </a:extLst>
          </p:cNvPr>
          <p:cNvSpPr txBox="1"/>
          <p:nvPr/>
        </p:nvSpPr>
        <p:spPr>
          <a:xfrm>
            <a:off x="-28657" y="3957354"/>
            <a:ext cx="1162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965CCA-1409-383C-BA74-5570D40F80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132" y="3335201"/>
            <a:ext cx="3307691" cy="2310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12B392-16CF-5606-FC7E-B2D773E52E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7132" y="4280518"/>
            <a:ext cx="1941040" cy="2310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ACE634-EA93-F8A8-C346-EA85DF95FDB9}"/>
              </a:ext>
            </a:extLst>
          </p:cNvPr>
          <p:cNvSpPr txBox="1"/>
          <p:nvPr/>
        </p:nvSpPr>
        <p:spPr>
          <a:xfrm>
            <a:off x="2338037" y="2598423"/>
            <a:ext cx="180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7D32F7-1611-1E92-FC5C-566297F523D0}"/>
              </a:ext>
            </a:extLst>
          </p:cNvPr>
          <p:cNvSpPr txBox="1"/>
          <p:nvPr/>
        </p:nvSpPr>
        <p:spPr>
          <a:xfrm>
            <a:off x="1379369" y="3689518"/>
            <a:ext cx="207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3655FBC8-3A91-6E85-C252-EA819DB2FEBF}"/>
              </a:ext>
            </a:extLst>
          </p:cNvPr>
          <p:cNvSpPr/>
          <p:nvPr/>
        </p:nvSpPr>
        <p:spPr>
          <a:xfrm>
            <a:off x="4599889" y="3122294"/>
            <a:ext cx="271632" cy="124847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8E02A-5BC6-A8B1-6B16-6D5B16AF9DE7}"/>
              </a:ext>
            </a:extLst>
          </p:cNvPr>
          <p:cNvSpPr txBox="1"/>
          <p:nvPr/>
        </p:nvSpPr>
        <p:spPr>
          <a:xfrm>
            <a:off x="4647624" y="3287553"/>
            <a:ext cx="106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975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146EC594-8A1D-11E0-2DA9-C7BD328827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78611" y="3825687"/>
            <a:ext cx="2560235" cy="4773322"/>
          </a:xfrm>
          <a:prstGeom prst="rect">
            <a:avLst/>
          </a:prstGeom>
        </p:spPr>
      </p:pic>
      <p:pic>
        <p:nvPicPr>
          <p:cNvPr id="56" name="Picture 18">
            <a:extLst>
              <a:ext uri="{FF2B5EF4-FFF2-40B4-BE49-F238E27FC236}">
                <a16:creationId xmlns:a16="http://schemas.microsoft.com/office/drawing/2014/main" id="{F9C47E0D-12BA-48D2-356A-B21D3DA6DC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05600" y="3810000"/>
            <a:ext cx="2560235" cy="4773322"/>
          </a:xfrm>
          <a:prstGeom prst="rect">
            <a:avLst/>
          </a:prstGeom>
        </p:spPr>
      </p:pic>
      <p:pic>
        <p:nvPicPr>
          <p:cNvPr id="57" name="Picture 18">
            <a:extLst>
              <a:ext uri="{FF2B5EF4-FFF2-40B4-BE49-F238E27FC236}">
                <a16:creationId xmlns:a16="http://schemas.microsoft.com/office/drawing/2014/main" id="{3D2861AE-2923-5840-6D6B-27B0FBAB5D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117116" y="4373794"/>
            <a:ext cx="2289815" cy="3032868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D7AB410-D8B2-EBAA-1282-7CC882147C4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63267" y="6212348"/>
            <a:ext cx="487117" cy="466618"/>
          </a:xfrm>
          <a:prstGeom prst="rect">
            <a:avLst/>
          </a:prstGeom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55FF5354-D2B6-44DE-F486-4B94B42C772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606825" y="4677811"/>
            <a:ext cx="390096" cy="373680"/>
          </a:xfrm>
          <a:prstGeom prst="rect">
            <a:avLst/>
          </a:prstGeom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D67774E5-82A1-254E-0DF7-D599C243113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26458" y="4586247"/>
            <a:ext cx="420362" cy="402672"/>
          </a:xfrm>
          <a:prstGeom prst="rect">
            <a:avLst/>
          </a:prstGeom>
        </p:spPr>
      </p:pic>
      <p:pic>
        <p:nvPicPr>
          <p:cNvPr id="62" name="Picture 5">
            <a:extLst>
              <a:ext uri="{FF2B5EF4-FFF2-40B4-BE49-F238E27FC236}">
                <a16:creationId xmlns:a16="http://schemas.microsoft.com/office/drawing/2014/main" id="{4EA5B734-A93D-AE0F-D2BC-DC46CA3BF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68517" y="4199366"/>
            <a:ext cx="296429" cy="260857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038F63B-4D99-C7E3-78FE-E8FA24E6D7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22623">
            <a:off x="4949666" y="5939645"/>
            <a:ext cx="337013" cy="296571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CD7D0C59-6FDF-D31C-AA39-287C9DFD34E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41667" y="4966285"/>
            <a:ext cx="420362" cy="402672"/>
          </a:xfrm>
          <a:prstGeom prst="rect">
            <a:avLst/>
          </a:prstGeom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id="{E60741FF-7BF2-CBB9-2C45-F2783D2DB3C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616081" y="6208363"/>
            <a:ext cx="363402" cy="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61A30F49-8684-5F93-E69E-711BD8A19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650" y="152400"/>
            <a:ext cx="5123150" cy="4350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86800" y="372894"/>
            <a:ext cx="3286297" cy="5816560"/>
          </a:xfrm>
          <a:prstGeom prst="rect">
            <a:avLst/>
          </a:prstGeom>
        </p:spPr>
      </p:pic>
      <p:pic>
        <p:nvPicPr>
          <p:cNvPr id="23" name="Picture 30">
            <a:extLst>
              <a:ext uri="{FF2B5EF4-FFF2-40B4-BE49-F238E27FC236}">
                <a16:creationId xmlns:a16="http://schemas.microsoft.com/office/drawing/2014/main" id="{949124FD-6DAD-68CB-6A85-DFC4B87DA4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52" r="752"/>
          <a:stretch>
            <a:fillRect/>
          </a:stretch>
        </p:blipFill>
        <p:spPr>
          <a:xfrm flipH="1">
            <a:off x="7915261" y="3275195"/>
            <a:ext cx="4543176" cy="4520309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8611" y="3825687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600" y="3810000"/>
            <a:ext cx="2560235" cy="4773322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B223D435-8AF0-B788-7122-C70E2913A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597837" y="5105400"/>
            <a:ext cx="3758256" cy="240998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A698237-3920-2A67-55E1-E290694868EF}"/>
              </a:ext>
            </a:extLst>
          </p:cNvPr>
          <p:cNvSpPr/>
          <p:nvPr/>
        </p:nvSpPr>
        <p:spPr>
          <a:xfrm>
            <a:off x="4224874" y="7284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7">
            <a:extLst>
              <a:ext uri="{FF2B5EF4-FFF2-40B4-BE49-F238E27FC236}">
                <a16:creationId xmlns:a16="http://schemas.microsoft.com/office/drawing/2014/main" id="{3282F1BA-BFA2-FF43-C81E-62F90C03C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81323" y="243179"/>
            <a:ext cx="1193639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36C1C-E998-AC24-84D1-708F01AA3FD4}"/>
              </a:ext>
            </a:extLst>
          </p:cNvPr>
          <p:cNvSpPr txBox="1"/>
          <p:nvPr/>
        </p:nvSpPr>
        <p:spPr>
          <a:xfrm>
            <a:off x="652387" y="760157"/>
            <a:ext cx="3881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/>
              <a:t>Bài</a:t>
            </a:r>
            <a:r>
              <a:rPr lang="en-US" sz="3600" b="1" dirty="0"/>
              <a:t> 4: </a:t>
            </a:r>
            <a:r>
              <a:rPr lang="en-US" sz="3600" b="1" dirty="0" err="1"/>
              <a:t>Tổ</a:t>
            </a:r>
            <a:r>
              <a:rPr lang="en-US" sz="3600" b="1" dirty="0"/>
              <a:t> 1 </a:t>
            </a:r>
            <a:r>
              <a:rPr lang="en-US" sz="3600" b="1" dirty="0" err="1"/>
              <a:t>trồng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18 </a:t>
            </a:r>
            <a:r>
              <a:rPr lang="en-US" sz="3600" b="1" dirty="0" err="1"/>
              <a:t>cây</a:t>
            </a:r>
            <a:r>
              <a:rPr lang="en-US" sz="3600" b="1" dirty="0"/>
              <a:t>, </a:t>
            </a:r>
            <a:r>
              <a:rPr lang="en-US" sz="3600" b="1" dirty="0" err="1"/>
              <a:t>tổ</a:t>
            </a:r>
            <a:r>
              <a:rPr lang="en-US" sz="3600" b="1" dirty="0"/>
              <a:t> 2 </a:t>
            </a:r>
            <a:r>
              <a:rPr lang="en-US" sz="3600" b="1" dirty="0" err="1"/>
              <a:t>trồng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25 </a:t>
            </a:r>
            <a:r>
              <a:rPr lang="en-US" sz="3600" b="1" dirty="0" err="1"/>
              <a:t>cây</a:t>
            </a:r>
            <a:r>
              <a:rPr lang="en-US" sz="3600" b="1" dirty="0"/>
              <a:t>.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tổ</a:t>
            </a:r>
            <a:r>
              <a:rPr lang="en-US" sz="3600" b="1" dirty="0"/>
              <a:t> 2 </a:t>
            </a:r>
            <a:r>
              <a:rPr lang="en-US" sz="3600" b="1" dirty="0" err="1"/>
              <a:t>trồng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hơn</a:t>
            </a:r>
            <a:r>
              <a:rPr lang="en-US" sz="3600" b="1" dirty="0"/>
              <a:t> </a:t>
            </a:r>
            <a:r>
              <a:rPr lang="en-US" sz="3600" b="1" dirty="0" err="1"/>
              <a:t>tổ</a:t>
            </a:r>
            <a:r>
              <a:rPr lang="en-US" sz="3600" b="1" dirty="0"/>
              <a:t> 1 bao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46255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61A30F49-8684-5F93-E69E-711BD8A19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650" y="152400"/>
            <a:ext cx="5123150" cy="4350607"/>
          </a:xfrm>
          <a:prstGeom prst="rect">
            <a:avLst/>
          </a:prstGeom>
        </p:spPr>
      </p:pic>
      <p:pic>
        <p:nvPicPr>
          <p:cNvPr id="23" name="Picture 30">
            <a:extLst>
              <a:ext uri="{FF2B5EF4-FFF2-40B4-BE49-F238E27FC236}">
                <a16:creationId xmlns:a16="http://schemas.microsoft.com/office/drawing/2014/main" id="{949124FD-6DAD-68CB-6A85-DFC4B87DA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52" r="752"/>
          <a:stretch>
            <a:fillRect/>
          </a:stretch>
        </p:blipFill>
        <p:spPr>
          <a:xfrm flipH="1">
            <a:off x="7904466" y="3794313"/>
            <a:ext cx="4543176" cy="4520309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8611" y="3825687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600" y="3810000"/>
            <a:ext cx="2560235" cy="477332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A698237-3920-2A67-55E1-E290694868EF}"/>
              </a:ext>
            </a:extLst>
          </p:cNvPr>
          <p:cNvSpPr/>
          <p:nvPr/>
        </p:nvSpPr>
        <p:spPr>
          <a:xfrm>
            <a:off x="4224874" y="7284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37">
            <a:extLst>
              <a:ext uri="{FF2B5EF4-FFF2-40B4-BE49-F238E27FC236}">
                <a16:creationId xmlns:a16="http://schemas.microsoft.com/office/drawing/2014/main" id="{3282F1BA-BFA2-FF43-C81E-62F90C03C3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81323" y="243179"/>
            <a:ext cx="1193639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36C1C-E998-AC24-84D1-708F01AA3FD4}"/>
              </a:ext>
            </a:extLst>
          </p:cNvPr>
          <p:cNvSpPr txBox="1"/>
          <p:nvPr/>
        </p:nvSpPr>
        <p:spPr>
          <a:xfrm>
            <a:off x="652387" y="760157"/>
            <a:ext cx="3881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A60D155-BC79-84C5-0AD1-C30DE8802737}"/>
              </a:ext>
            </a:extLst>
          </p:cNvPr>
          <p:cNvSpPr/>
          <p:nvPr/>
        </p:nvSpPr>
        <p:spPr>
          <a:xfrm>
            <a:off x="5896587" y="1061759"/>
            <a:ext cx="6172200" cy="2614321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B69CABC-01BE-791F-3390-6708FE2DDA5D}"/>
              </a:ext>
            </a:extLst>
          </p:cNvPr>
          <p:cNvSpPr/>
          <p:nvPr/>
        </p:nvSpPr>
        <p:spPr>
          <a:xfrm>
            <a:off x="5744187" y="909359"/>
            <a:ext cx="6172200" cy="2614321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A726-029E-B75C-FFC5-D355414DAF27}"/>
              </a:ext>
            </a:extLst>
          </p:cNvPr>
          <p:cNvSpPr txBox="1"/>
          <p:nvPr/>
        </p:nvSpPr>
        <p:spPr>
          <a:xfrm>
            <a:off x="8216029" y="78117"/>
            <a:ext cx="164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/>
              <a:t>Tóm</a:t>
            </a:r>
            <a:r>
              <a:rPr lang="en-US" sz="3600" b="1" u="sng" dirty="0"/>
              <a:t> </a:t>
            </a:r>
            <a:r>
              <a:rPr lang="en-US" sz="3600" b="1" u="sng" dirty="0" err="1"/>
              <a:t>tắt</a:t>
            </a:r>
            <a:endParaRPr lang="en-US" sz="3600" b="1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265A3-CA00-13BA-BCB2-E8DD55AEB4A3}"/>
              </a:ext>
            </a:extLst>
          </p:cNvPr>
          <p:cNvSpPr txBox="1"/>
          <p:nvPr/>
        </p:nvSpPr>
        <p:spPr>
          <a:xfrm>
            <a:off x="6034975" y="1142014"/>
            <a:ext cx="1272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Tổ</a:t>
            </a:r>
            <a:r>
              <a:rPr lang="en-US" sz="4400" dirty="0"/>
              <a:t> 1: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1580A3-3C08-5B3F-B5A0-8CB6E1F7BD81}"/>
              </a:ext>
            </a:extLst>
          </p:cNvPr>
          <p:cNvSpPr txBox="1"/>
          <p:nvPr/>
        </p:nvSpPr>
        <p:spPr>
          <a:xfrm>
            <a:off x="6075405" y="2222425"/>
            <a:ext cx="117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Tổ</a:t>
            </a:r>
            <a:r>
              <a:rPr lang="en-US" sz="4000" dirty="0"/>
              <a:t> 2: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28FF12-C607-894F-FB35-58B94DA88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0652" y="1411189"/>
            <a:ext cx="2521782" cy="300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69544F-8469-0054-A646-014CAA6CB5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5440" y="2448632"/>
            <a:ext cx="3639627" cy="35359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11B99F-C498-F3A9-EBC3-DC9C9A49E3B9}"/>
              </a:ext>
            </a:extLst>
          </p:cNvPr>
          <p:cNvCxnSpPr>
            <a:cxnSpLocks/>
          </p:cNvCxnSpPr>
          <p:nvPr/>
        </p:nvCxnSpPr>
        <p:spPr>
          <a:xfrm>
            <a:off x="7391400" y="1711401"/>
            <a:ext cx="9418" cy="7714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F30952-B76B-894A-A258-B24AB1095417}"/>
              </a:ext>
            </a:extLst>
          </p:cNvPr>
          <p:cNvCxnSpPr>
            <a:cxnSpLocks/>
          </p:cNvCxnSpPr>
          <p:nvPr/>
        </p:nvCxnSpPr>
        <p:spPr>
          <a:xfrm>
            <a:off x="9847830" y="1670346"/>
            <a:ext cx="9418" cy="99665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ight Brace 40">
            <a:extLst>
              <a:ext uri="{FF2B5EF4-FFF2-40B4-BE49-F238E27FC236}">
                <a16:creationId xmlns:a16="http://schemas.microsoft.com/office/drawing/2014/main" id="{66375A80-6219-1946-1F92-728B7DBBE180}"/>
              </a:ext>
            </a:extLst>
          </p:cNvPr>
          <p:cNvSpPr/>
          <p:nvPr/>
        </p:nvSpPr>
        <p:spPr>
          <a:xfrm rot="16200000">
            <a:off x="10208156" y="1826217"/>
            <a:ext cx="369899" cy="102134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9FC839-AA8F-9FA4-D6C7-41B565056608}"/>
              </a:ext>
            </a:extLst>
          </p:cNvPr>
          <p:cNvSpPr txBox="1"/>
          <p:nvPr/>
        </p:nvSpPr>
        <p:spPr>
          <a:xfrm>
            <a:off x="9821514" y="1450990"/>
            <a:ext cx="1214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  <a:r>
              <a:rPr lang="en-US" sz="4400" b="1" dirty="0" err="1">
                <a:solidFill>
                  <a:srgbClr val="FF0000"/>
                </a:solidFill>
              </a:rPr>
              <a:t>cây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257A3F-A396-CA45-FEBA-BBF8E5931B08}"/>
              </a:ext>
            </a:extLst>
          </p:cNvPr>
          <p:cNvSpPr txBox="1"/>
          <p:nvPr/>
        </p:nvSpPr>
        <p:spPr>
          <a:xfrm>
            <a:off x="7634991" y="885799"/>
            <a:ext cx="1729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9B47CC-DCBE-B121-F93B-AAD634A61735}"/>
              </a:ext>
            </a:extLst>
          </p:cNvPr>
          <p:cNvSpPr txBox="1"/>
          <p:nvPr/>
        </p:nvSpPr>
        <p:spPr>
          <a:xfrm>
            <a:off x="8587050" y="2783257"/>
            <a:ext cx="1729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8" grpId="0"/>
      <p:bldP spid="20" grpId="0"/>
      <p:bldP spid="22" grpId="0"/>
      <p:bldP spid="41" grpId="0" animBg="1"/>
      <p:bldP spid="43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61A30F49-8684-5F93-E69E-711BD8A19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650" y="152401"/>
            <a:ext cx="5123150" cy="3773228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78611" y="3825687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5600" y="4031830"/>
            <a:ext cx="2408330" cy="449010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A698237-3920-2A67-55E1-E290694868EF}"/>
              </a:ext>
            </a:extLst>
          </p:cNvPr>
          <p:cNvSpPr/>
          <p:nvPr/>
        </p:nvSpPr>
        <p:spPr>
          <a:xfrm>
            <a:off x="4224874" y="7284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3282F1BA-BFA2-FF43-C81E-62F90C03C3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1323" y="243179"/>
            <a:ext cx="1193639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36C1C-E998-AC24-84D1-708F01AA3FD4}"/>
              </a:ext>
            </a:extLst>
          </p:cNvPr>
          <p:cNvSpPr txBox="1"/>
          <p:nvPr/>
        </p:nvSpPr>
        <p:spPr>
          <a:xfrm>
            <a:off x="511652" y="290953"/>
            <a:ext cx="3881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B69CABC-01BE-791F-3390-6708FE2DDA5D}"/>
              </a:ext>
            </a:extLst>
          </p:cNvPr>
          <p:cNvSpPr/>
          <p:nvPr/>
        </p:nvSpPr>
        <p:spPr>
          <a:xfrm>
            <a:off x="5648090" y="824389"/>
            <a:ext cx="6172200" cy="3101239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A726-029E-B75C-FFC5-D355414DAF27}"/>
              </a:ext>
            </a:extLst>
          </p:cNvPr>
          <p:cNvSpPr txBox="1"/>
          <p:nvPr/>
        </p:nvSpPr>
        <p:spPr>
          <a:xfrm>
            <a:off x="8216029" y="78117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484A59-1F69-A6E3-1D07-5636BBDC338C}"/>
              </a:ext>
            </a:extLst>
          </p:cNvPr>
          <p:cNvSpPr txBox="1"/>
          <p:nvPr/>
        </p:nvSpPr>
        <p:spPr>
          <a:xfrm>
            <a:off x="6142487" y="685624"/>
            <a:ext cx="57883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1: </a:t>
            </a:r>
          </a:p>
          <a:p>
            <a:pPr algn="ctr"/>
            <a:r>
              <a:rPr lang="en-US" sz="4000" b="1" dirty="0" err="1">
                <a:solidFill>
                  <a:schemeClr val="tx2"/>
                </a:solidFill>
              </a:rPr>
              <a:t>Tổ</a:t>
            </a:r>
            <a:r>
              <a:rPr lang="en-US" sz="4000" b="1" dirty="0">
                <a:solidFill>
                  <a:schemeClr val="tx2"/>
                </a:solidFill>
              </a:rPr>
              <a:t> 2 </a:t>
            </a:r>
            <a:r>
              <a:rPr lang="en-US" sz="4000" b="1" dirty="0" err="1">
                <a:solidFill>
                  <a:schemeClr val="tx2"/>
                </a:solidFill>
              </a:rPr>
              <a:t>trồng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được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nhiều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hơn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tổ</a:t>
            </a:r>
            <a:r>
              <a:rPr lang="en-US" sz="4000" b="1" dirty="0">
                <a:solidFill>
                  <a:schemeClr val="tx2"/>
                </a:solidFill>
              </a:rPr>
              <a:t> 1 </a:t>
            </a:r>
            <a:r>
              <a:rPr lang="en-US" sz="4000" b="1" dirty="0" err="1">
                <a:solidFill>
                  <a:schemeClr val="tx2"/>
                </a:solidFill>
              </a:rPr>
              <a:t>số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cây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là</a:t>
            </a:r>
            <a:r>
              <a:rPr lang="en-US" sz="4000" b="1" dirty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</a:rPr>
              <a:t>25 – 18 = 7 </a:t>
            </a:r>
            <a:r>
              <a:rPr lang="en-US" sz="4000" b="1" dirty="0" err="1">
                <a:solidFill>
                  <a:schemeClr val="tx2"/>
                </a:solidFill>
              </a:rPr>
              <a:t>cây</a:t>
            </a:r>
            <a:endParaRPr lang="en-US" sz="4000" b="1" dirty="0">
              <a:solidFill>
                <a:schemeClr val="tx2"/>
              </a:solidFill>
            </a:endParaRPr>
          </a:p>
          <a:p>
            <a:pPr algn="ctr"/>
            <a:r>
              <a:rPr lang="en-US" sz="4000" b="1" dirty="0" err="1">
                <a:solidFill>
                  <a:schemeClr val="tx2"/>
                </a:solidFill>
              </a:rPr>
              <a:t>Đáp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số</a:t>
            </a:r>
            <a:r>
              <a:rPr lang="en-US" sz="4000" b="1" dirty="0">
                <a:solidFill>
                  <a:schemeClr val="tx2"/>
                </a:solidFill>
              </a:rPr>
              <a:t>: 7 </a:t>
            </a:r>
            <a:r>
              <a:rPr lang="en-US" sz="4000" b="1" dirty="0" err="1">
                <a:solidFill>
                  <a:schemeClr val="tx2"/>
                </a:solidFill>
              </a:rPr>
              <a:t>cây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0AC1D1B9-009C-083F-613C-9651A4CDB5FF}"/>
              </a:ext>
            </a:extLst>
          </p:cNvPr>
          <p:cNvSpPr/>
          <p:nvPr/>
        </p:nvSpPr>
        <p:spPr>
          <a:xfrm>
            <a:off x="118591" y="4062176"/>
            <a:ext cx="6172200" cy="275897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30FEF-D0C5-7B78-8432-98C851516EF3}"/>
              </a:ext>
            </a:extLst>
          </p:cNvPr>
          <p:cNvSpPr txBox="1"/>
          <p:nvPr/>
        </p:nvSpPr>
        <p:spPr>
          <a:xfrm>
            <a:off x="141553" y="4050789"/>
            <a:ext cx="57883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</a:rPr>
              <a:t>25 – 18 = 7 </a:t>
            </a:r>
            <a:r>
              <a:rPr lang="en-US" sz="4000" b="1" dirty="0" err="1">
                <a:solidFill>
                  <a:schemeClr val="tx2"/>
                </a:solidFill>
              </a:rPr>
              <a:t>cây</a:t>
            </a:r>
            <a:endParaRPr lang="en-US" sz="4000" b="1" dirty="0">
              <a:solidFill>
                <a:schemeClr val="tx2"/>
              </a:solidFill>
            </a:endParaRPr>
          </a:p>
          <a:p>
            <a:pPr algn="ctr"/>
            <a:r>
              <a:rPr lang="vi-VN" sz="4000" b="1" dirty="0" err="1">
                <a:solidFill>
                  <a:schemeClr val="tx2"/>
                </a:solidFill>
              </a:rPr>
              <a:t>Tổ</a:t>
            </a:r>
            <a:r>
              <a:rPr lang="vi-VN" sz="4000" b="1" dirty="0">
                <a:solidFill>
                  <a:schemeClr val="tx2"/>
                </a:solidFill>
              </a:rPr>
              <a:t> 2 </a:t>
            </a:r>
            <a:r>
              <a:rPr lang="vi-VN" sz="4000" b="1" dirty="0" err="1">
                <a:solidFill>
                  <a:schemeClr val="tx2"/>
                </a:solidFill>
              </a:rPr>
              <a:t>trồng</a:t>
            </a:r>
            <a:r>
              <a:rPr lang="vi-VN" sz="4000" b="1" dirty="0">
                <a:solidFill>
                  <a:schemeClr val="tx2"/>
                </a:solidFill>
              </a:rPr>
              <a:t> </a:t>
            </a:r>
            <a:r>
              <a:rPr lang="vi-VN" sz="4000" b="1" dirty="0" err="1">
                <a:solidFill>
                  <a:schemeClr val="tx2"/>
                </a:solidFill>
              </a:rPr>
              <a:t>được</a:t>
            </a:r>
            <a:r>
              <a:rPr lang="vi-VN" sz="4000" b="1" dirty="0">
                <a:solidFill>
                  <a:schemeClr val="tx2"/>
                </a:solidFill>
              </a:rPr>
              <a:t> </a:t>
            </a:r>
            <a:r>
              <a:rPr lang="vi-VN" sz="4000" b="1" dirty="0" err="1">
                <a:solidFill>
                  <a:schemeClr val="tx2"/>
                </a:solidFill>
              </a:rPr>
              <a:t>nhiều</a:t>
            </a:r>
            <a:r>
              <a:rPr lang="vi-VN" sz="4000" b="1" dirty="0">
                <a:solidFill>
                  <a:schemeClr val="tx2"/>
                </a:solidFill>
              </a:rPr>
              <a:t> hơn </a:t>
            </a:r>
            <a:r>
              <a:rPr lang="vi-VN" sz="4000" b="1" dirty="0" err="1">
                <a:solidFill>
                  <a:schemeClr val="tx2"/>
                </a:solidFill>
              </a:rPr>
              <a:t>tổ</a:t>
            </a:r>
            <a:r>
              <a:rPr lang="vi-VN" sz="4000" b="1" dirty="0">
                <a:solidFill>
                  <a:schemeClr val="tx2"/>
                </a:solidFill>
              </a:rPr>
              <a:t> 1 </a:t>
            </a:r>
            <a:r>
              <a:rPr lang="en-US" sz="4000" b="1" dirty="0" err="1">
                <a:solidFill>
                  <a:schemeClr val="tx2"/>
                </a:solidFill>
              </a:rPr>
              <a:t>là</a:t>
            </a:r>
            <a:r>
              <a:rPr lang="en-US" sz="4000" b="1" dirty="0">
                <a:solidFill>
                  <a:schemeClr val="tx2"/>
                </a:solidFill>
              </a:rPr>
              <a:t> 7 </a:t>
            </a:r>
            <a:r>
              <a:rPr lang="en-US" sz="4000" b="1" dirty="0" err="1">
                <a:solidFill>
                  <a:schemeClr val="tx2"/>
                </a:solidFill>
              </a:rPr>
              <a:t>cây</a:t>
            </a:r>
            <a:r>
              <a:rPr lang="en-US" sz="4000" b="1" dirty="0">
                <a:solidFill>
                  <a:schemeClr val="tx2"/>
                </a:solidFill>
              </a:rPr>
              <a:t>.</a:t>
            </a:r>
            <a:endParaRPr lang="vi-VN" sz="4000" b="1" dirty="0">
              <a:solidFill>
                <a:schemeClr val="tx2"/>
              </a:solidFill>
            </a:endParaRPr>
          </a:p>
          <a:p>
            <a:pPr algn="ctr"/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23" name="Picture 30">
            <a:extLst>
              <a:ext uri="{FF2B5EF4-FFF2-40B4-BE49-F238E27FC236}">
                <a16:creationId xmlns:a16="http://schemas.microsoft.com/office/drawing/2014/main" id="{949124FD-6DAD-68CB-6A85-DFC4B87DA41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52" r="752"/>
          <a:stretch>
            <a:fillRect/>
          </a:stretch>
        </p:blipFill>
        <p:spPr>
          <a:xfrm flipH="1">
            <a:off x="7904466" y="3794313"/>
            <a:ext cx="4543176" cy="45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6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22" grpId="0"/>
      <p:bldP spid="2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207535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86800" y="372894"/>
            <a:ext cx="3286297" cy="5816560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2239" y="3821510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0868" y="3795243"/>
            <a:ext cx="2560235" cy="4773322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F8BC77C-6A78-78E5-6645-D28B436F26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20844" y="3257752"/>
            <a:ext cx="2511032" cy="3799796"/>
          </a:xfrm>
          <a:prstGeom prst="rect">
            <a:avLst/>
          </a:prstGeom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9FE5A50B-09ED-22BE-0CBB-D77BA6A873A9}"/>
              </a:ext>
            </a:extLst>
          </p:cNvPr>
          <p:cNvGrpSpPr/>
          <p:nvPr/>
        </p:nvGrpSpPr>
        <p:grpSpPr>
          <a:xfrm>
            <a:off x="957967" y="221215"/>
            <a:ext cx="7728833" cy="1265622"/>
            <a:chOff x="0" y="0"/>
            <a:chExt cx="2529084" cy="293682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BAEF9D90-A242-7EE0-184D-5874CA38B521}"/>
                </a:ext>
              </a:extLst>
            </p:cNvPr>
            <p:cNvSpPr/>
            <p:nvPr/>
          </p:nvSpPr>
          <p:spPr>
            <a:xfrm>
              <a:off x="10160" y="16510"/>
              <a:ext cx="2506224" cy="2908880"/>
            </a:xfrm>
            <a:custGeom>
              <a:avLst/>
              <a:gdLst/>
              <a:ahLst/>
              <a:cxnLst/>
              <a:rect l="l" t="t" r="r" b="b"/>
              <a:pathLst>
                <a:path w="2506224" h="2908880">
                  <a:moveTo>
                    <a:pt x="2506224" y="2908880"/>
                  </a:moveTo>
                  <a:lnTo>
                    <a:pt x="0" y="2901260"/>
                  </a:lnTo>
                  <a:lnTo>
                    <a:pt x="0" y="1022103"/>
                  </a:lnTo>
                  <a:lnTo>
                    <a:pt x="17780" y="19050"/>
                  </a:lnTo>
                  <a:lnTo>
                    <a:pt x="1247611" y="0"/>
                  </a:lnTo>
                  <a:lnTo>
                    <a:pt x="2487174" y="508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4927DD5-4582-6FAD-C473-ADA70143757F}"/>
                </a:ext>
              </a:extLst>
            </p:cNvPr>
            <p:cNvSpPr/>
            <p:nvPr/>
          </p:nvSpPr>
          <p:spPr>
            <a:xfrm>
              <a:off x="-3810" y="0"/>
              <a:ext cx="2535434" cy="2935550"/>
            </a:xfrm>
            <a:custGeom>
              <a:avLst/>
              <a:gdLst/>
              <a:ahLst/>
              <a:cxnLst/>
              <a:rect l="l" t="t" r="r" b="b"/>
              <a:pathLst>
                <a:path w="2535434" h="2935550">
                  <a:moveTo>
                    <a:pt x="2501144" y="21590"/>
                  </a:moveTo>
                  <a:cubicBezTo>
                    <a:pt x="2502414" y="34290"/>
                    <a:pt x="2502414" y="44450"/>
                    <a:pt x="2503684" y="54610"/>
                  </a:cubicBezTo>
                  <a:cubicBezTo>
                    <a:pt x="2506224" y="107813"/>
                    <a:pt x="2507494" y="170765"/>
                    <a:pt x="2510034" y="231470"/>
                  </a:cubicBezTo>
                  <a:cubicBezTo>
                    <a:pt x="2510034" y="319154"/>
                    <a:pt x="2522734" y="2048103"/>
                    <a:pt x="2529084" y="2135787"/>
                  </a:cubicBezTo>
                  <a:cubicBezTo>
                    <a:pt x="2535434" y="2268437"/>
                    <a:pt x="2531624" y="2403336"/>
                    <a:pt x="2531624" y="2535986"/>
                  </a:cubicBezTo>
                  <a:cubicBezTo>
                    <a:pt x="2531624" y="2652898"/>
                    <a:pt x="2532894" y="2760817"/>
                    <a:pt x="2534164" y="2874590"/>
                  </a:cubicBezTo>
                  <a:cubicBezTo>
                    <a:pt x="2534164" y="2896180"/>
                    <a:pt x="2534164" y="2910150"/>
                    <a:pt x="2534164" y="2934280"/>
                  </a:cubicBezTo>
                  <a:cubicBezTo>
                    <a:pt x="2511304" y="2934280"/>
                    <a:pt x="2490984" y="2935550"/>
                    <a:pt x="2468001" y="2934280"/>
                  </a:cubicBezTo>
                  <a:cubicBezTo>
                    <a:pt x="2343133" y="2929200"/>
                    <a:pt x="2216344" y="2935550"/>
                    <a:pt x="2091475" y="2930470"/>
                  </a:cubicBezTo>
                  <a:cubicBezTo>
                    <a:pt x="2016554" y="2926660"/>
                    <a:pt x="1943554" y="2929200"/>
                    <a:pt x="1868633" y="2926660"/>
                  </a:cubicBezTo>
                  <a:cubicBezTo>
                    <a:pt x="1834054" y="2925390"/>
                    <a:pt x="1799476" y="2924120"/>
                    <a:pt x="1764897" y="2922850"/>
                  </a:cubicBezTo>
                  <a:cubicBezTo>
                    <a:pt x="1743765" y="2922850"/>
                    <a:pt x="1724555" y="2924120"/>
                    <a:pt x="1703423" y="2924120"/>
                  </a:cubicBezTo>
                  <a:cubicBezTo>
                    <a:pt x="1649634" y="2922850"/>
                    <a:pt x="1501713" y="2924120"/>
                    <a:pt x="1447923" y="2922850"/>
                  </a:cubicBezTo>
                  <a:cubicBezTo>
                    <a:pt x="1409502" y="2921580"/>
                    <a:pt x="641082" y="2930470"/>
                    <a:pt x="602661" y="2929200"/>
                  </a:cubicBezTo>
                  <a:cubicBezTo>
                    <a:pt x="593056" y="2929200"/>
                    <a:pt x="581530" y="2930470"/>
                    <a:pt x="571924" y="2930470"/>
                  </a:cubicBezTo>
                  <a:cubicBezTo>
                    <a:pt x="548872" y="2930470"/>
                    <a:pt x="527740" y="2931740"/>
                    <a:pt x="504688" y="2931740"/>
                  </a:cubicBezTo>
                  <a:cubicBezTo>
                    <a:pt x="447056" y="2931740"/>
                    <a:pt x="391346" y="2930470"/>
                    <a:pt x="333714" y="2929200"/>
                  </a:cubicBezTo>
                  <a:cubicBezTo>
                    <a:pt x="299135" y="2927930"/>
                    <a:pt x="264556" y="2926660"/>
                    <a:pt x="231898" y="2925390"/>
                  </a:cubicBezTo>
                  <a:cubicBezTo>
                    <a:pt x="170425" y="2924120"/>
                    <a:pt x="108951" y="2922850"/>
                    <a:pt x="48260" y="2922850"/>
                  </a:cubicBezTo>
                  <a:cubicBezTo>
                    <a:pt x="38100" y="2922850"/>
                    <a:pt x="29210" y="2922850"/>
                    <a:pt x="19050" y="2921580"/>
                  </a:cubicBezTo>
                  <a:cubicBezTo>
                    <a:pt x="10160" y="2920310"/>
                    <a:pt x="5080" y="2913960"/>
                    <a:pt x="7620" y="2905070"/>
                  </a:cubicBezTo>
                  <a:cubicBezTo>
                    <a:pt x="16510" y="2873232"/>
                    <a:pt x="12700" y="2817025"/>
                    <a:pt x="11430" y="2758568"/>
                  </a:cubicBezTo>
                  <a:cubicBezTo>
                    <a:pt x="10160" y="2639408"/>
                    <a:pt x="6350" y="2522496"/>
                    <a:pt x="7620" y="2403336"/>
                  </a:cubicBezTo>
                  <a:cubicBezTo>
                    <a:pt x="5080" y="2254947"/>
                    <a:pt x="0" y="418079"/>
                    <a:pt x="7620" y="267443"/>
                  </a:cubicBezTo>
                  <a:cubicBezTo>
                    <a:pt x="8890" y="238215"/>
                    <a:pt x="7620" y="206738"/>
                    <a:pt x="8890" y="177510"/>
                  </a:cubicBezTo>
                  <a:cubicBezTo>
                    <a:pt x="10160" y="130296"/>
                    <a:pt x="12700" y="7858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925" y="30480"/>
                    <a:pt x="91662" y="29210"/>
                  </a:cubicBezTo>
                  <a:cubicBezTo>
                    <a:pt x="143530" y="25400"/>
                    <a:pt x="195399" y="22860"/>
                    <a:pt x="249188" y="20320"/>
                  </a:cubicBezTo>
                  <a:cubicBezTo>
                    <a:pt x="285688" y="17780"/>
                    <a:pt x="322188" y="16510"/>
                    <a:pt x="356767" y="13970"/>
                  </a:cubicBezTo>
                  <a:cubicBezTo>
                    <a:pt x="391346" y="11430"/>
                    <a:pt x="427846" y="8890"/>
                    <a:pt x="462424" y="8890"/>
                  </a:cubicBezTo>
                  <a:cubicBezTo>
                    <a:pt x="500846" y="7620"/>
                    <a:pt x="539267" y="10160"/>
                    <a:pt x="577688" y="8890"/>
                  </a:cubicBezTo>
                  <a:cubicBezTo>
                    <a:pt x="625714" y="8890"/>
                    <a:pt x="1495950" y="6350"/>
                    <a:pt x="1543976" y="5080"/>
                  </a:cubicBezTo>
                  <a:cubicBezTo>
                    <a:pt x="1590081" y="3810"/>
                    <a:pt x="1636186" y="2540"/>
                    <a:pt x="1684212" y="2540"/>
                  </a:cubicBezTo>
                  <a:cubicBezTo>
                    <a:pt x="1762976" y="1270"/>
                    <a:pt x="1839818" y="0"/>
                    <a:pt x="1918581" y="0"/>
                  </a:cubicBezTo>
                  <a:cubicBezTo>
                    <a:pt x="1951239" y="0"/>
                    <a:pt x="1985818" y="2540"/>
                    <a:pt x="2018475" y="2540"/>
                  </a:cubicBezTo>
                  <a:cubicBezTo>
                    <a:pt x="2108765" y="3810"/>
                    <a:pt x="2200975" y="5080"/>
                    <a:pt x="2291264" y="7620"/>
                  </a:cubicBezTo>
                  <a:cubicBezTo>
                    <a:pt x="2339291" y="8890"/>
                    <a:pt x="2387317" y="12700"/>
                    <a:pt x="2435343" y="16510"/>
                  </a:cubicBezTo>
                  <a:cubicBezTo>
                    <a:pt x="2446870" y="16510"/>
                    <a:pt x="2458396" y="16510"/>
                    <a:pt x="2468001" y="16510"/>
                  </a:cubicBezTo>
                  <a:cubicBezTo>
                    <a:pt x="2482094" y="17780"/>
                    <a:pt x="2490984" y="20320"/>
                    <a:pt x="2501144" y="21590"/>
                  </a:cubicBezTo>
                  <a:close/>
                  <a:moveTo>
                    <a:pt x="2511304" y="2917770"/>
                  </a:moveTo>
                  <a:cubicBezTo>
                    <a:pt x="2512574" y="2901260"/>
                    <a:pt x="2513844" y="2888560"/>
                    <a:pt x="2513844" y="2875860"/>
                  </a:cubicBezTo>
                  <a:cubicBezTo>
                    <a:pt x="2512574" y="2749575"/>
                    <a:pt x="2511304" y="2630415"/>
                    <a:pt x="2511304" y="2502261"/>
                  </a:cubicBezTo>
                  <a:cubicBezTo>
                    <a:pt x="2511304" y="2443805"/>
                    <a:pt x="2513844" y="2385349"/>
                    <a:pt x="2512574" y="2326893"/>
                  </a:cubicBezTo>
                  <a:cubicBezTo>
                    <a:pt x="2512574" y="2272934"/>
                    <a:pt x="2511304" y="2216726"/>
                    <a:pt x="2510034" y="2162767"/>
                  </a:cubicBezTo>
                  <a:cubicBezTo>
                    <a:pt x="2504954" y="2079579"/>
                    <a:pt x="2493524" y="357375"/>
                    <a:pt x="2493524" y="274188"/>
                  </a:cubicBezTo>
                  <a:cubicBezTo>
                    <a:pt x="2490984" y="204490"/>
                    <a:pt x="2488444" y="132544"/>
                    <a:pt x="2485904" y="63500"/>
                  </a:cubicBezTo>
                  <a:cubicBezTo>
                    <a:pt x="2484634" y="44450"/>
                    <a:pt x="2483364" y="43180"/>
                    <a:pt x="2462238" y="41910"/>
                  </a:cubicBezTo>
                  <a:cubicBezTo>
                    <a:pt x="2456475" y="41910"/>
                    <a:pt x="2452633" y="41910"/>
                    <a:pt x="2446870" y="40640"/>
                  </a:cubicBezTo>
                  <a:cubicBezTo>
                    <a:pt x="2398843" y="36830"/>
                    <a:pt x="2348896" y="31750"/>
                    <a:pt x="2300870" y="30480"/>
                  </a:cubicBezTo>
                  <a:cubicBezTo>
                    <a:pt x="2183686" y="26670"/>
                    <a:pt x="2064581" y="25400"/>
                    <a:pt x="1947397" y="22860"/>
                  </a:cubicBezTo>
                  <a:cubicBezTo>
                    <a:pt x="1930107" y="22860"/>
                    <a:pt x="1910897" y="22860"/>
                    <a:pt x="1893607" y="22860"/>
                  </a:cubicBezTo>
                  <a:cubicBezTo>
                    <a:pt x="1864791" y="22860"/>
                    <a:pt x="1835976" y="22860"/>
                    <a:pt x="1809081" y="22860"/>
                  </a:cubicBezTo>
                  <a:cubicBezTo>
                    <a:pt x="1747607" y="22860"/>
                    <a:pt x="1686134" y="22860"/>
                    <a:pt x="1626581" y="24130"/>
                  </a:cubicBezTo>
                  <a:cubicBezTo>
                    <a:pt x="1574713" y="25400"/>
                    <a:pt x="700635" y="29210"/>
                    <a:pt x="648766" y="29210"/>
                  </a:cubicBezTo>
                  <a:cubicBezTo>
                    <a:pt x="564240" y="29210"/>
                    <a:pt x="479714" y="26670"/>
                    <a:pt x="395188" y="33020"/>
                  </a:cubicBezTo>
                  <a:cubicBezTo>
                    <a:pt x="351004" y="36830"/>
                    <a:pt x="308740" y="36830"/>
                    <a:pt x="266477" y="38100"/>
                  </a:cubicBezTo>
                  <a:cubicBezTo>
                    <a:pt x="193477" y="41910"/>
                    <a:pt x="120478" y="45720"/>
                    <a:pt x="49530" y="50800"/>
                  </a:cubicBezTo>
                  <a:cubicBezTo>
                    <a:pt x="36830" y="50800"/>
                    <a:pt x="34290" y="53340"/>
                    <a:pt x="33020" y="71840"/>
                  </a:cubicBezTo>
                  <a:cubicBezTo>
                    <a:pt x="31750" y="112309"/>
                    <a:pt x="31750" y="152779"/>
                    <a:pt x="30480" y="193249"/>
                  </a:cubicBezTo>
                  <a:cubicBezTo>
                    <a:pt x="29210" y="260698"/>
                    <a:pt x="26670" y="325899"/>
                    <a:pt x="25400" y="393348"/>
                  </a:cubicBezTo>
                  <a:cubicBezTo>
                    <a:pt x="20320" y="465294"/>
                    <a:pt x="26670" y="2223471"/>
                    <a:pt x="29210" y="2295417"/>
                  </a:cubicBezTo>
                  <a:cubicBezTo>
                    <a:pt x="29210" y="2371859"/>
                    <a:pt x="29210" y="2450550"/>
                    <a:pt x="30480" y="2526993"/>
                  </a:cubicBezTo>
                  <a:cubicBezTo>
                    <a:pt x="30480" y="2583200"/>
                    <a:pt x="33020" y="2639408"/>
                    <a:pt x="33020" y="2695616"/>
                  </a:cubicBezTo>
                  <a:cubicBezTo>
                    <a:pt x="33020" y="2756320"/>
                    <a:pt x="33020" y="2817025"/>
                    <a:pt x="31750" y="2875860"/>
                  </a:cubicBezTo>
                  <a:cubicBezTo>
                    <a:pt x="31750" y="2879670"/>
                    <a:pt x="31750" y="2882210"/>
                    <a:pt x="31750" y="2886020"/>
                  </a:cubicBezTo>
                  <a:cubicBezTo>
                    <a:pt x="31750" y="2896180"/>
                    <a:pt x="35560" y="2899990"/>
                    <a:pt x="44450" y="2899990"/>
                  </a:cubicBezTo>
                  <a:cubicBezTo>
                    <a:pt x="64767" y="2899990"/>
                    <a:pt x="91662" y="2901260"/>
                    <a:pt x="116635" y="2901260"/>
                  </a:cubicBezTo>
                  <a:cubicBezTo>
                    <a:pt x="153135" y="2901260"/>
                    <a:pt x="191556" y="2898720"/>
                    <a:pt x="228056" y="2901260"/>
                  </a:cubicBezTo>
                  <a:cubicBezTo>
                    <a:pt x="287609" y="2905070"/>
                    <a:pt x="347161" y="2907610"/>
                    <a:pt x="406714" y="2906340"/>
                  </a:cubicBezTo>
                  <a:cubicBezTo>
                    <a:pt x="445135" y="2905070"/>
                    <a:pt x="481635" y="2907610"/>
                    <a:pt x="520056" y="2907610"/>
                  </a:cubicBezTo>
                  <a:cubicBezTo>
                    <a:pt x="575767" y="2907610"/>
                    <a:pt x="631477" y="2906340"/>
                    <a:pt x="687187" y="2907610"/>
                  </a:cubicBezTo>
                  <a:cubicBezTo>
                    <a:pt x="769793" y="2908880"/>
                    <a:pt x="1676528" y="2898720"/>
                    <a:pt x="1761055" y="2901260"/>
                  </a:cubicBezTo>
                  <a:cubicBezTo>
                    <a:pt x="1797555" y="2902530"/>
                    <a:pt x="1834054" y="2903800"/>
                    <a:pt x="1868633" y="2903800"/>
                  </a:cubicBezTo>
                  <a:cubicBezTo>
                    <a:pt x="1932028" y="2906340"/>
                    <a:pt x="1993502" y="2902530"/>
                    <a:pt x="2056896" y="2906340"/>
                  </a:cubicBezTo>
                  <a:cubicBezTo>
                    <a:pt x="2108765" y="2908880"/>
                    <a:pt x="2160633" y="2908880"/>
                    <a:pt x="2212501" y="2911420"/>
                  </a:cubicBezTo>
                  <a:cubicBezTo>
                    <a:pt x="2289343" y="2915230"/>
                    <a:pt x="2366186" y="2917770"/>
                    <a:pt x="2443027" y="2919040"/>
                  </a:cubicBezTo>
                  <a:cubicBezTo>
                    <a:pt x="2471843" y="2919040"/>
                    <a:pt x="2490984" y="2917770"/>
                    <a:pt x="2511304" y="29177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9BF0A2D0-FF6C-5F00-F3DE-D4D5E0D81A91}"/>
              </a:ext>
            </a:extLst>
          </p:cNvPr>
          <p:cNvSpPr/>
          <p:nvPr/>
        </p:nvSpPr>
        <p:spPr>
          <a:xfrm>
            <a:off x="-74692" y="124752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FD0DBB4A-62D0-ED30-4C2A-C68F45DC1F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8903" y="152400"/>
            <a:ext cx="1113747" cy="126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AEA08-0ED6-3BC7-D5D8-F2C77F2B82EB}"/>
              </a:ext>
            </a:extLst>
          </p:cNvPr>
          <p:cNvSpPr txBox="1"/>
          <p:nvPr/>
        </p:nvSpPr>
        <p:spPr>
          <a:xfrm>
            <a:off x="1436443" y="204682"/>
            <a:ext cx="702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/>
              <a:t>Bài</a:t>
            </a:r>
            <a:r>
              <a:rPr lang="en-US" sz="4000" b="1" dirty="0"/>
              <a:t> 5: </a:t>
            </a:r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tóm</a:t>
            </a:r>
            <a:r>
              <a:rPr lang="en-US" sz="4000" b="1" dirty="0"/>
              <a:t> </a:t>
            </a:r>
            <a:r>
              <a:rPr lang="en-US" sz="4000" b="1" dirty="0" err="1"/>
              <a:t>tắt</a:t>
            </a:r>
            <a:r>
              <a:rPr lang="en-US" sz="4000" b="1" dirty="0"/>
              <a:t>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phù</a:t>
            </a:r>
            <a:r>
              <a:rPr lang="en-US" sz="4000" b="1" dirty="0"/>
              <a:t> </a:t>
            </a:r>
            <a:r>
              <a:rPr lang="en-US" sz="4000" b="1" dirty="0" err="1"/>
              <a:t>hợp</a:t>
            </a:r>
            <a:r>
              <a:rPr lang="en-US" sz="4000" b="1" dirty="0"/>
              <a:t> </a:t>
            </a:r>
            <a:r>
              <a:rPr lang="en-US" sz="4000" b="1" dirty="0" err="1"/>
              <a:t>với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toán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?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FD045B0-7B29-7633-9146-30A59B4D60C1}"/>
              </a:ext>
            </a:extLst>
          </p:cNvPr>
          <p:cNvSpPr/>
          <p:nvPr/>
        </p:nvSpPr>
        <p:spPr>
          <a:xfrm>
            <a:off x="81283" y="1676378"/>
            <a:ext cx="3978660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tx2">
                    <a:lumMod val="50000"/>
                  </a:schemeClr>
                </a:solidFill>
              </a:rPr>
              <a:t>toán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</a:rPr>
              <a:t> 1: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Mai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Minh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tất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cả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20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nhãn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vở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đó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Mai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8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Hỏi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Minh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bao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nhiêu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nhãn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vở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23BCCFD4-9864-DEDB-AA40-A0DE8408D728}"/>
              </a:ext>
            </a:extLst>
          </p:cNvPr>
          <p:cNvSpPr/>
          <p:nvPr/>
        </p:nvSpPr>
        <p:spPr>
          <a:xfrm>
            <a:off x="4524203" y="1660722"/>
            <a:ext cx="4048297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toán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2: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Mai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20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khẩu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Minh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Mai 8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Hỏi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Minh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khẩu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trang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8579E6-ED80-0BCA-07AE-E2DF49101FA5}"/>
              </a:ext>
            </a:extLst>
          </p:cNvPr>
          <p:cNvSpPr/>
          <p:nvPr/>
        </p:nvSpPr>
        <p:spPr>
          <a:xfrm>
            <a:off x="1105369" y="4162635"/>
            <a:ext cx="1930488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Tóm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tắt</a:t>
            </a:r>
            <a:r>
              <a:rPr lang="en-US" sz="2800" b="1" dirty="0">
                <a:solidFill>
                  <a:sysClr val="windowText" lastClr="000000"/>
                </a:solidFill>
              </a:rPr>
              <a:t> A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2F13AB-F5C8-B10A-7B69-250EE2C9B219}"/>
              </a:ext>
            </a:extLst>
          </p:cNvPr>
          <p:cNvSpPr/>
          <p:nvPr/>
        </p:nvSpPr>
        <p:spPr>
          <a:xfrm>
            <a:off x="5827157" y="4155523"/>
            <a:ext cx="1930488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Tóm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tắt</a:t>
            </a:r>
            <a:r>
              <a:rPr lang="en-US" sz="2800" b="1" dirty="0">
                <a:solidFill>
                  <a:sysClr val="windowText" lastClr="000000"/>
                </a:solidFill>
              </a:rPr>
              <a:t> B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2DB284-61F8-AD08-3270-AA61130BC5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9788" y="4707927"/>
            <a:ext cx="3920068" cy="1335140"/>
          </a:xfrm>
          <a:prstGeom prst="rect">
            <a:avLst/>
          </a:prstGeom>
        </p:spPr>
      </p:pic>
      <p:sp>
        <p:nvSpPr>
          <p:cNvPr id="50" name="Right Brace 49">
            <a:extLst>
              <a:ext uri="{FF2B5EF4-FFF2-40B4-BE49-F238E27FC236}">
                <a16:creationId xmlns:a16="http://schemas.microsoft.com/office/drawing/2014/main" id="{66E247BF-F94B-C138-9C28-6097DE0A573A}"/>
              </a:ext>
            </a:extLst>
          </p:cNvPr>
          <p:cNvSpPr/>
          <p:nvPr/>
        </p:nvSpPr>
        <p:spPr>
          <a:xfrm>
            <a:off x="7315199" y="4953000"/>
            <a:ext cx="231123" cy="678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63AB10B-B73A-974C-C3CD-E53CAB3617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903" y="4795416"/>
            <a:ext cx="3712152" cy="13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5" grpId="0" animBg="1"/>
      <p:bldP spid="30" grpId="0" animBg="1"/>
      <p:bldP spid="1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86800" y="372894"/>
            <a:ext cx="3286297" cy="5816560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2239" y="3821510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0868" y="3795243"/>
            <a:ext cx="2560235" cy="4773322"/>
          </a:xfrm>
          <a:prstGeom prst="rect">
            <a:avLst/>
          </a:prstGeom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9FE5A50B-09ED-22BE-0CBB-D77BA6A873A9}"/>
              </a:ext>
            </a:extLst>
          </p:cNvPr>
          <p:cNvGrpSpPr/>
          <p:nvPr/>
        </p:nvGrpSpPr>
        <p:grpSpPr>
          <a:xfrm>
            <a:off x="957967" y="221215"/>
            <a:ext cx="7728833" cy="1265622"/>
            <a:chOff x="0" y="0"/>
            <a:chExt cx="2529084" cy="293682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BAEF9D90-A242-7EE0-184D-5874CA38B521}"/>
                </a:ext>
              </a:extLst>
            </p:cNvPr>
            <p:cNvSpPr/>
            <p:nvPr/>
          </p:nvSpPr>
          <p:spPr>
            <a:xfrm>
              <a:off x="10160" y="16510"/>
              <a:ext cx="2506224" cy="2908880"/>
            </a:xfrm>
            <a:custGeom>
              <a:avLst/>
              <a:gdLst/>
              <a:ahLst/>
              <a:cxnLst/>
              <a:rect l="l" t="t" r="r" b="b"/>
              <a:pathLst>
                <a:path w="2506224" h="2908880">
                  <a:moveTo>
                    <a:pt x="2506224" y="2908880"/>
                  </a:moveTo>
                  <a:lnTo>
                    <a:pt x="0" y="2901260"/>
                  </a:lnTo>
                  <a:lnTo>
                    <a:pt x="0" y="1022103"/>
                  </a:lnTo>
                  <a:lnTo>
                    <a:pt x="17780" y="19050"/>
                  </a:lnTo>
                  <a:lnTo>
                    <a:pt x="1247611" y="0"/>
                  </a:lnTo>
                  <a:lnTo>
                    <a:pt x="2487174" y="508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4927DD5-4582-6FAD-C473-ADA70143757F}"/>
                </a:ext>
              </a:extLst>
            </p:cNvPr>
            <p:cNvSpPr/>
            <p:nvPr/>
          </p:nvSpPr>
          <p:spPr>
            <a:xfrm>
              <a:off x="-3810" y="0"/>
              <a:ext cx="2535434" cy="2935550"/>
            </a:xfrm>
            <a:custGeom>
              <a:avLst/>
              <a:gdLst/>
              <a:ahLst/>
              <a:cxnLst/>
              <a:rect l="l" t="t" r="r" b="b"/>
              <a:pathLst>
                <a:path w="2535434" h="2935550">
                  <a:moveTo>
                    <a:pt x="2501144" y="21590"/>
                  </a:moveTo>
                  <a:cubicBezTo>
                    <a:pt x="2502414" y="34290"/>
                    <a:pt x="2502414" y="44450"/>
                    <a:pt x="2503684" y="54610"/>
                  </a:cubicBezTo>
                  <a:cubicBezTo>
                    <a:pt x="2506224" y="107813"/>
                    <a:pt x="2507494" y="170765"/>
                    <a:pt x="2510034" y="231470"/>
                  </a:cubicBezTo>
                  <a:cubicBezTo>
                    <a:pt x="2510034" y="319154"/>
                    <a:pt x="2522734" y="2048103"/>
                    <a:pt x="2529084" y="2135787"/>
                  </a:cubicBezTo>
                  <a:cubicBezTo>
                    <a:pt x="2535434" y="2268437"/>
                    <a:pt x="2531624" y="2403336"/>
                    <a:pt x="2531624" y="2535986"/>
                  </a:cubicBezTo>
                  <a:cubicBezTo>
                    <a:pt x="2531624" y="2652898"/>
                    <a:pt x="2532894" y="2760817"/>
                    <a:pt x="2534164" y="2874590"/>
                  </a:cubicBezTo>
                  <a:cubicBezTo>
                    <a:pt x="2534164" y="2896180"/>
                    <a:pt x="2534164" y="2910150"/>
                    <a:pt x="2534164" y="2934280"/>
                  </a:cubicBezTo>
                  <a:cubicBezTo>
                    <a:pt x="2511304" y="2934280"/>
                    <a:pt x="2490984" y="2935550"/>
                    <a:pt x="2468001" y="2934280"/>
                  </a:cubicBezTo>
                  <a:cubicBezTo>
                    <a:pt x="2343133" y="2929200"/>
                    <a:pt x="2216344" y="2935550"/>
                    <a:pt x="2091475" y="2930470"/>
                  </a:cubicBezTo>
                  <a:cubicBezTo>
                    <a:pt x="2016554" y="2926660"/>
                    <a:pt x="1943554" y="2929200"/>
                    <a:pt x="1868633" y="2926660"/>
                  </a:cubicBezTo>
                  <a:cubicBezTo>
                    <a:pt x="1834054" y="2925390"/>
                    <a:pt x="1799476" y="2924120"/>
                    <a:pt x="1764897" y="2922850"/>
                  </a:cubicBezTo>
                  <a:cubicBezTo>
                    <a:pt x="1743765" y="2922850"/>
                    <a:pt x="1724555" y="2924120"/>
                    <a:pt x="1703423" y="2924120"/>
                  </a:cubicBezTo>
                  <a:cubicBezTo>
                    <a:pt x="1649634" y="2922850"/>
                    <a:pt x="1501713" y="2924120"/>
                    <a:pt x="1447923" y="2922850"/>
                  </a:cubicBezTo>
                  <a:cubicBezTo>
                    <a:pt x="1409502" y="2921580"/>
                    <a:pt x="641082" y="2930470"/>
                    <a:pt x="602661" y="2929200"/>
                  </a:cubicBezTo>
                  <a:cubicBezTo>
                    <a:pt x="593056" y="2929200"/>
                    <a:pt x="581530" y="2930470"/>
                    <a:pt x="571924" y="2930470"/>
                  </a:cubicBezTo>
                  <a:cubicBezTo>
                    <a:pt x="548872" y="2930470"/>
                    <a:pt x="527740" y="2931740"/>
                    <a:pt x="504688" y="2931740"/>
                  </a:cubicBezTo>
                  <a:cubicBezTo>
                    <a:pt x="447056" y="2931740"/>
                    <a:pt x="391346" y="2930470"/>
                    <a:pt x="333714" y="2929200"/>
                  </a:cubicBezTo>
                  <a:cubicBezTo>
                    <a:pt x="299135" y="2927930"/>
                    <a:pt x="264556" y="2926660"/>
                    <a:pt x="231898" y="2925390"/>
                  </a:cubicBezTo>
                  <a:cubicBezTo>
                    <a:pt x="170425" y="2924120"/>
                    <a:pt x="108951" y="2922850"/>
                    <a:pt x="48260" y="2922850"/>
                  </a:cubicBezTo>
                  <a:cubicBezTo>
                    <a:pt x="38100" y="2922850"/>
                    <a:pt x="29210" y="2922850"/>
                    <a:pt x="19050" y="2921580"/>
                  </a:cubicBezTo>
                  <a:cubicBezTo>
                    <a:pt x="10160" y="2920310"/>
                    <a:pt x="5080" y="2913960"/>
                    <a:pt x="7620" y="2905070"/>
                  </a:cubicBezTo>
                  <a:cubicBezTo>
                    <a:pt x="16510" y="2873232"/>
                    <a:pt x="12700" y="2817025"/>
                    <a:pt x="11430" y="2758568"/>
                  </a:cubicBezTo>
                  <a:cubicBezTo>
                    <a:pt x="10160" y="2639408"/>
                    <a:pt x="6350" y="2522496"/>
                    <a:pt x="7620" y="2403336"/>
                  </a:cubicBezTo>
                  <a:cubicBezTo>
                    <a:pt x="5080" y="2254947"/>
                    <a:pt x="0" y="418079"/>
                    <a:pt x="7620" y="267443"/>
                  </a:cubicBezTo>
                  <a:cubicBezTo>
                    <a:pt x="8890" y="238215"/>
                    <a:pt x="7620" y="206738"/>
                    <a:pt x="8890" y="177510"/>
                  </a:cubicBezTo>
                  <a:cubicBezTo>
                    <a:pt x="10160" y="130296"/>
                    <a:pt x="12700" y="7858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925" y="30480"/>
                    <a:pt x="91662" y="29210"/>
                  </a:cubicBezTo>
                  <a:cubicBezTo>
                    <a:pt x="143530" y="25400"/>
                    <a:pt x="195399" y="22860"/>
                    <a:pt x="249188" y="20320"/>
                  </a:cubicBezTo>
                  <a:cubicBezTo>
                    <a:pt x="285688" y="17780"/>
                    <a:pt x="322188" y="16510"/>
                    <a:pt x="356767" y="13970"/>
                  </a:cubicBezTo>
                  <a:cubicBezTo>
                    <a:pt x="391346" y="11430"/>
                    <a:pt x="427846" y="8890"/>
                    <a:pt x="462424" y="8890"/>
                  </a:cubicBezTo>
                  <a:cubicBezTo>
                    <a:pt x="500846" y="7620"/>
                    <a:pt x="539267" y="10160"/>
                    <a:pt x="577688" y="8890"/>
                  </a:cubicBezTo>
                  <a:cubicBezTo>
                    <a:pt x="625714" y="8890"/>
                    <a:pt x="1495950" y="6350"/>
                    <a:pt x="1543976" y="5080"/>
                  </a:cubicBezTo>
                  <a:cubicBezTo>
                    <a:pt x="1590081" y="3810"/>
                    <a:pt x="1636186" y="2540"/>
                    <a:pt x="1684212" y="2540"/>
                  </a:cubicBezTo>
                  <a:cubicBezTo>
                    <a:pt x="1762976" y="1270"/>
                    <a:pt x="1839818" y="0"/>
                    <a:pt x="1918581" y="0"/>
                  </a:cubicBezTo>
                  <a:cubicBezTo>
                    <a:pt x="1951239" y="0"/>
                    <a:pt x="1985818" y="2540"/>
                    <a:pt x="2018475" y="2540"/>
                  </a:cubicBezTo>
                  <a:cubicBezTo>
                    <a:pt x="2108765" y="3810"/>
                    <a:pt x="2200975" y="5080"/>
                    <a:pt x="2291264" y="7620"/>
                  </a:cubicBezTo>
                  <a:cubicBezTo>
                    <a:pt x="2339291" y="8890"/>
                    <a:pt x="2387317" y="12700"/>
                    <a:pt x="2435343" y="16510"/>
                  </a:cubicBezTo>
                  <a:cubicBezTo>
                    <a:pt x="2446870" y="16510"/>
                    <a:pt x="2458396" y="16510"/>
                    <a:pt x="2468001" y="16510"/>
                  </a:cubicBezTo>
                  <a:cubicBezTo>
                    <a:pt x="2482094" y="17780"/>
                    <a:pt x="2490984" y="20320"/>
                    <a:pt x="2501144" y="21590"/>
                  </a:cubicBezTo>
                  <a:close/>
                  <a:moveTo>
                    <a:pt x="2511304" y="2917770"/>
                  </a:moveTo>
                  <a:cubicBezTo>
                    <a:pt x="2512574" y="2901260"/>
                    <a:pt x="2513844" y="2888560"/>
                    <a:pt x="2513844" y="2875860"/>
                  </a:cubicBezTo>
                  <a:cubicBezTo>
                    <a:pt x="2512574" y="2749575"/>
                    <a:pt x="2511304" y="2630415"/>
                    <a:pt x="2511304" y="2502261"/>
                  </a:cubicBezTo>
                  <a:cubicBezTo>
                    <a:pt x="2511304" y="2443805"/>
                    <a:pt x="2513844" y="2385349"/>
                    <a:pt x="2512574" y="2326893"/>
                  </a:cubicBezTo>
                  <a:cubicBezTo>
                    <a:pt x="2512574" y="2272934"/>
                    <a:pt x="2511304" y="2216726"/>
                    <a:pt x="2510034" y="2162767"/>
                  </a:cubicBezTo>
                  <a:cubicBezTo>
                    <a:pt x="2504954" y="2079579"/>
                    <a:pt x="2493524" y="357375"/>
                    <a:pt x="2493524" y="274188"/>
                  </a:cubicBezTo>
                  <a:cubicBezTo>
                    <a:pt x="2490984" y="204490"/>
                    <a:pt x="2488444" y="132544"/>
                    <a:pt x="2485904" y="63500"/>
                  </a:cubicBezTo>
                  <a:cubicBezTo>
                    <a:pt x="2484634" y="44450"/>
                    <a:pt x="2483364" y="43180"/>
                    <a:pt x="2462238" y="41910"/>
                  </a:cubicBezTo>
                  <a:cubicBezTo>
                    <a:pt x="2456475" y="41910"/>
                    <a:pt x="2452633" y="41910"/>
                    <a:pt x="2446870" y="40640"/>
                  </a:cubicBezTo>
                  <a:cubicBezTo>
                    <a:pt x="2398843" y="36830"/>
                    <a:pt x="2348896" y="31750"/>
                    <a:pt x="2300870" y="30480"/>
                  </a:cubicBezTo>
                  <a:cubicBezTo>
                    <a:pt x="2183686" y="26670"/>
                    <a:pt x="2064581" y="25400"/>
                    <a:pt x="1947397" y="22860"/>
                  </a:cubicBezTo>
                  <a:cubicBezTo>
                    <a:pt x="1930107" y="22860"/>
                    <a:pt x="1910897" y="22860"/>
                    <a:pt x="1893607" y="22860"/>
                  </a:cubicBezTo>
                  <a:cubicBezTo>
                    <a:pt x="1864791" y="22860"/>
                    <a:pt x="1835976" y="22860"/>
                    <a:pt x="1809081" y="22860"/>
                  </a:cubicBezTo>
                  <a:cubicBezTo>
                    <a:pt x="1747607" y="22860"/>
                    <a:pt x="1686134" y="22860"/>
                    <a:pt x="1626581" y="24130"/>
                  </a:cubicBezTo>
                  <a:cubicBezTo>
                    <a:pt x="1574713" y="25400"/>
                    <a:pt x="700635" y="29210"/>
                    <a:pt x="648766" y="29210"/>
                  </a:cubicBezTo>
                  <a:cubicBezTo>
                    <a:pt x="564240" y="29210"/>
                    <a:pt x="479714" y="26670"/>
                    <a:pt x="395188" y="33020"/>
                  </a:cubicBezTo>
                  <a:cubicBezTo>
                    <a:pt x="351004" y="36830"/>
                    <a:pt x="308740" y="36830"/>
                    <a:pt x="266477" y="38100"/>
                  </a:cubicBezTo>
                  <a:cubicBezTo>
                    <a:pt x="193477" y="41910"/>
                    <a:pt x="120478" y="45720"/>
                    <a:pt x="49530" y="50800"/>
                  </a:cubicBezTo>
                  <a:cubicBezTo>
                    <a:pt x="36830" y="50800"/>
                    <a:pt x="34290" y="53340"/>
                    <a:pt x="33020" y="71840"/>
                  </a:cubicBezTo>
                  <a:cubicBezTo>
                    <a:pt x="31750" y="112309"/>
                    <a:pt x="31750" y="152779"/>
                    <a:pt x="30480" y="193249"/>
                  </a:cubicBezTo>
                  <a:cubicBezTo>
                    <a:pt x="29210" y="260698"/>
                    <a:pt x="26670" y="325899"/>
                    <a:pt x="25400" y="393348"/>
                  </a:cubicBezTo>
                  <a:cubicBezTo>
                    <a:pt x="20320" y="465294"/>
                    <a:pt x="26670" y="2223471"/>
                    <a:pt x="29210" y="2295417"/>
                  </a:cubicBezTo>
                  <a:cubicBezTo>
                    <a:pt x="29210" y="2371859"/>
                    <a:pt x="29210" y="2450550"/>
                    <a:pt x="30480" y="2526993"/>
                  </a:cubicBezTo>
                  <a:cubicBezTo>
                    <a:pt x="30480" y="2583200"/>
                    <a:pt x="33020" y="2639408"/>
                    <a:pt x="33020" y="2695616"/>
                  </a:cubicBezTo>
                  <a:cubicBezTo>
                    <a:pt x="33020" y="2756320"/>
                    <a:pt x="33020" y="2817025"/>
                    <a:pt x="31750" y="2875860"/>
                  </a:cubicBezTo>
                  <a:cubicBezTo>
                    <a:pt x="31750" y="2879670"/>
                    <a:pt x="31750" y="2882210"/>
                    <a:pt x="31750" y="2886020"/>
                  </a:cubicBezTo>
                  <a:cubicBezTo>
                    <a:pt x="31750" y="2896180"/>
                    <a:pt x="35560" y="2899990"/>
                    <a:pt x="44450" y="2899990"/>
                  </a:cubicBezTo>
                  <a:cubicBezTo>
                    <a:pt x="64767" y="2899990"/>
                    <a:pt x="91662" y="2901260"/>
                    <a:pt x="116635" y="2901260"/>
                  </a:cubicBezTo>
                  <a:cubicBezTo>
                    <a:pt x="153135" y="2901260"/>
                    <a:pt x="191556" y="2898720"/>
                    <a:pt x="228056" y="2901260"/>
                  </a:cubicBezTo>
                  <a:cubicBezTo>
                    <a:pt x="287609" y="2905070"/>
                    <a:pt x="347161" y="2907610"/>
                    <a:pt x="406714" y="2906340"/>
                  </a:cubicBezTo>
                  <a:cubicBezTo>
                    <a:pt x="445135" y="2905070"/>
                    <a:pt x="481635" y="2907610"/>
                    <a:pt x="520056" y="2907610"/>
                  </a:cubicBezTo>
                  <a:cubicBezTo>
                    <a:pt x="575767" y="2907610"/>
                    <a:pt x="631477" y="2906340"/>
                    <a:pt x="687187" y="2907610"/>
                  </a:cubicBezTo>
                  <a:cubicBezTo>
                    <a:pt x="769793" y="2908880"/>
                    <a:pt x="1676528" y="2898720"/>
                    <a:pt x="1761055" y="2901260"/>
                  </a:cubicBezTo>
                  <a:cubicBezTo>
                    <a:pt x="1797555" y="2902530"/>
                    <a:pt x="1834054" y="2903800"/>
                    <a:pt x="1868633" y="2903800"/>
                  </a:cubicBezTo>
                  <a:cubicBezTo>
                    <a:pt x="1932028" y="2906340"/>
                    <a:pt x="1993502" y="2902530"/>
                    <a:pt x="2056896" y="2906340"/>
                  </a:cubicBezTo>
                  <a:cubicBezTo>
                    <a:pt x="2108765" y="2908880"/>
                    <a:pt x="2160633" y="2908880"/>
                    <a:pt x="2212501" y="2911420"/>
                  </a:cubicBezTo>
                  <a:cubicBezTo>
                    <a:pt x="2289343" y="2915230"/>
                    <a:pt x="2366186" y="2917770"/>
                    <a:pt x="2443027" y="2919040"/>
                  </a:cubicBezTo>
                  <a:cubicBezTo>
                    <a:pt x="2471843" y="2919040"/>
                    <a:pt x="2490984" y="2917770"/>
                    <a:pt x="2511304" y="29177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9BF0A2D0-FF6C-5F00-F3DE-D4D5E0D81A91}"/>
              </a:ext>
            </a:extLst>
          </p:cNvPr>
          <p:cNvSpPr/>
          <p:nvPr/>
        </p:nvSpPr>
        <p:spPr>
          <a:xfrm>
            <a:off x="-74692" y="124752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FD0DBB4A-62D0-ED30-4C2A-C68F45DC1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903" y="152400"/>
            <a:ext cx="1113747" cy="126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AEA08-0ED6-3BC7-D5D8-F2C77F2B82EB}"/>
              </a:ext>
            </a:extLst>
          </p:cNvPr>
          <p:cNvSpPr txBox="1"/>
          <p:nvPr/>
        </p:nvSpPr>
        <p:spPr>
          <a:xfrm>
            <a:off x="1436443" y="204682"/>
            <a:ext cx="702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FD045B0-7B29-7633-9146-30A59B4D60C1}"/>
              </a:ext>
            </a:extLst>
          </p:cNvPr>
          <p:cNvSpPr/>
          <p:nvPr/>
        </p:nvSpPr>
        <p:spPr>
          <a:xfrm>
            <a:off x="81283" y="1676378"/>
            <a:ext cx="3978660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23BCCFD4-9864-DEDB-AA40-A0DE8408D728}"/>
              </a:ext>
            </a:extLst>
          </p:cNvPr>
          <p:cNvSpPr/>
          <p:nvPr/>
        </p:nvSpPr>
        <p:spPr>
          <a:xfrm>
            <a:off x="4524203" y="1660722"/>
            <a:ext cx="4048297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Mai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8579E6-ED80-0BCA-07AE-E2DF49101FA5}"/>
              </a:ext>
            </a:extLst>
          </p:cNvPr>
          <p:cNvSpPr/>
          <p:nvPr/>
        </p:nvSpPr>
        <p:spPr>
          <a:xfrm>
            <a:off x="1105369" y="4162635"/>
            <a:ext cx="1930488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2F13AB-F5C8-B10A-7B69-250EE2C9B219}"/>
              </a:ext>
            </a:extLst>
          </p:cNvPr>
          <p:cNvSpPr/>
          <p:nvPr/>
        </p:nvSpPr>
        <p:spPr>
          <a:xfrm>
            <a:off x="5827157" y="4155523"/>
            <a:ext cx="1930488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id="{0F34AB9A-EF2E-62DC-6B40-57428A6814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99856" y="3076909"/>
            <a:ext cx="3750539" cy="2555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8088F7-0BA2-9561-642E-7E43E5FEEDCD}"/>
              </a:ext>
            </a:extLst>
          </p:cNvPr>
          <p:cNvSpPr txBox="1"/>
          <p:nvPr/>
        </p:nvSpPr>
        <p:spPr>
          <a:xfrm>
            <a:off x="8610600" y="3533583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574346-60BC-790F-3075-9398247C74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2502" y="4726300"/>
            <a:ext cx="3920068" cy="1335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C4187A-4A50-6EA1-1D6D-FBCDD330AE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345" y="4741541"/>
            <a:ext cx="3402255" cy="13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6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86800" y="372894"/>
            <a:ext cx="3286297" cy="5816560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2239" y="3821510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0868" y="3795243"/>
            <a:ext cx="2560235" cy="4773322"/>
          </a:xfrm>
          <a:prstGeom prst="rect">
            <a:avLst/>
          </a:prstGeom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9FE5A50B-09ED-22BE-0CBB-D77BA6A873A9}"/>
              </a:ext>
            </a:extLst>
          </p:cNvPr>
          <p:cNvGrpSpPr/>
          <p:nvPr/>
        </p:nvGrpSpPr>
        <p:grpSpPr>
          <a:xfrm>
            <a:off x="957967" y="221215"/>
            <a:ext cx="7728833" cy="1265622"/>
            <a:chOff x="0" y="0"/>
            <a:chExt cx="2529084" cy="293682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BAEF9D90-A242-7EE0-184D-5874CA38B521}"/>
                </a:ext>
              </a:extLst>
            </p:cNvPr>
            <p:cNvSpPr/>
            <p:nvPr/>
          </p:nvSpPr>
          <p:spPr>
            <a:xfrm>
              <a:off x="10160" y="16510"/>
              <a:ext cx="2506224" cy="2908880"/>
            </a:xfrm>
            <a:custGeom>
              <a:avLst/>
              <a:gdLst/>
              <a:ahLst/>
              <a:cxnLst/>
              <a:rect l="l" t="t" r="r" b="b"/>
              <a:pathLst>
                <a:path w="2506224" h="2908880">
                  <a:moveTo>
                    <a:pt x="2506224" y="2908880"/>
                  </a:moveTo>
                  <a:lnTo>
                    <a:pt x="0" y="2901260"/>
                  </a:lnTo>
                  <a:lnTo>
                    <a:pt x="0" y="1022103"/>
                  </a:lnTo>
                  <a:lnTo>
                    <a:pt x="17780" y="19050"/>
                  </a:lnTo>
                  <a:lnTo>
                    <a:pt x="1247611" y="0"/>
                  </a:lnTo>
                  <a:lnTo>
                    <a:pt x="2487174" y="508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4927DD5-4582-6FAD-C473-ADA70143757F}"/>
                </a:ext>
              </a:extLst>
            </p:cNvPr>
            <p:cNvSpPr/>
            <p:nvPr/>
          </p:nvSpPr>
          <p:spPr>
            <a:xfrm>
              <a:off x="-3810" y="0"/>
              <a:ext cx="2535434" cy="2935550"/>
            </a:xfrm>
            <a:custGeom>
              <a:avLst/>
              <a:gdLst/>
              <a:ahLst/>
              <a:cxnLst/>
              <a:rect l="l" t="t" r="r" b="b"/>
              <a:pathLst>
                <a:path w="2535434" h="2935550">
                  <a:moveTo>
                    <a:pt x="2501144" y="21590"/>
                  </a:moveTo>
                  <a:cubicBezTo>
                    <a:pt x="2502414" y="34290"/>
                    <a:pt x="2502414" y="44450"/>
                    <a:pt x="2503684" y="54610"/>
                  </a:cubicBezTo>
                  <a:cubicBezTo>
                    <a:pt x="2506224" y="107813"/>
                    <a:pt x="2507494" y="170765"/>
                    <a:pt x="2510034" y="231470"/>
                  </a:cubicBezTo>
                  <a:cubicBezTo>
                    <a:pt x="2510034" y="319154"/>
                    <a:pt x="2522734" y="2048103"/>
                    <a:pt x="2529084" y="2135787"/>
                  </a:cubicBezTo>
                  <a:cubicBezTo>
                    <a:pt x="2535434" y="2268437"/>
                    <a:pt x="2531624" y="2403336"/>
                    <a:pt x="2531624" y="2535986"/>
                  </a:cubicBezTo>
                  <a:cubicBezTo>
                    <a:pt x="2531624" y="2652898"/>
                    <a:pt x="2532894" y="2760817"/>
                    <a:pt x="2534164" y="2874590"/>
                  </a:cubicBezTo>
                  <a:cubicBezTo>
                    <a:pt x="2534164" y="2896180"/>
                    <a:pt x="2534164" y="2910150"/>
                    <a:pt x="2534164" y="2934280"/>
                  </a:cubicBezTo>
                  <a:cubicBezTo>
                    <a:pt x="2511304" y="2934280"/>
                    <a:pt x="2490984" y="2935550"/>
                    <a:pt x="2468001" y="2934280"/>
                  </a:cubicBezTo>
                  <a:cubicBezTo>
                    <a:pt x="2343133" y="2929200"/>
                    <a:pt x="2216344" y="2935550"/>
                    <a:pt x="2091475" y="2930470"/>
                  </a:cubicBezTo>
                  <a:cubicBezTo>
                    <a:pt x="2016554" y="2926660"/>
                    <a:pt x="1943554" y="2929200"/>
                    <a:pt x="1868633" y="2926660"/>
                  </a:cubicBezTo>
                  <a:cubicBezTo>
                    <a:pt x="1834054" y="2925390"/>
                    <a:pt x="1799476" y="2924120"/>
                    <a:pt x="1764897" y="2922850"/>
                  </a:cubicBezTo>
                  <a:cubicBezTo>
                    <a:pt x="1743765" y="2922850"/>
                    <a:pt x="1724555" y="2924120"/>
                    <a:pt x="1703423" y="2924120"/>
                  </a:cubicBezTo>
                  <a:cubicBezTo>
                    <a:pt x="1649634" y="2922850"/>
                    <a:pt x="1501713" y="2924120"/>
                    <a:pt x="1447923" y="2922850"/>
                  </a:cubicBezTo>
                  <a:cubicBezTo>
                    <a:pt x="1409502" y="2921580"/>
                    <a:pt x="641082" y="2930470"/>
                    <a:pt x="602661" y="2929200"/>
                  </a:cubicBezTo>
                  <a:cubicBezTo>
                    <a:pt x="593056" y="2929200"/>
                    <a:pt x="581530" y="2930470"/>
                    <a:pt x="571924" y="2930470"/>
                  </a:cubicBezTo>
                  <a:cubicBezTo>
                    <a:pt x="548872" y="2930470"/>
                    <a:pt x="527740" y="2931740"/>
                    <a:pt x="504688" y="2931740"/>
                  </a:cubicBezTo>
                  <a:cubicBezTo>
                    <a:pt x="447056" y="2931740"/>
                    <a:pt x="391346" y="2930470"/>
                    <a:pt x="333714" y="2929200"/>
                  </a:cubicBezTo>
                  <a:cubicBezTo>
                    <a:pt x="299135" y="2927930"/>
                    <a:pt x="264556" y="2926660"/>
                    <a:pt x="231898" y="2925390"/>
                  </a:cubicBezTo>
                  <a:cubicBezTo>
                    <a:pt x="170425" y="2924120"/>
                    <a:pt x="108951" y="2922850"/>
                    <a:pt x="48260" y="2922850"/>
                  </a:cubicBezTo>
                  <a:cubicBezTo>
                    <a:pt x="38100" y="2922850"/>
                    <a:pt x="29210" y="2922850"/>
                    <a:pt x="19050" y="2921580"/>
                  </a:cubicBezTo>
                  <a:cubicBezTo>
                    <a:pt x="10160" y="2920310"/>
                    <a:pt x="5080" y="2913960"/>
                    <a:pt x="7620" y="2905070"/>
                  </a:cubicBezTo>
                  <a:cubicBezTo>
                    <a:pt x="16510" y="2873232"/>
                    <a:pt x="12700" y="2817025"/>
                    <a:pt x="11430" y="2758568"/>
                  </a:cubicBezTo>
                  <a:cubicBezTo>
                    <a:pt x="10160" y="2639408"/>
                    <a:pt x="6350" y="2522496"/>
                    <a:pt x="7620" y="2403336"/>
                  </a:cubicBezTo>
                  <a:cubicBezTo>
                    <a:pt x="5080" y="2254947"/>
                    <a:pt x="0" y="418079"/>
                    <a:pt x="7620" y="267443"/>
                  </a:cubicBezTo>
                  <a:cubicBezTo>
                    <a:pt x="8890" y="238215"/>
                    <a:pt x="7620" y="206738"/>
                    <a:pt x="8890" y="177510"/>
                  </a:cubicBezTo>
                  <a:cubicBezTo>
                    <a:pt x="10160" y="130296"/>
                    <a:pt x="12700" y="7858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925" y="30480"/>
                    <a:pt x="91662" y="29210"/>
                  </a:cubicBezTo>
                  <a:cubicBezTo>
                    <a:pt x="143530" y="25400"/>
                    <a:pt x="195399" y="22860"/>
                    <a:pt x="249188" y="20320"/>
                  </a:cubicBezTo>
                  <a:cubicBezTo>
                    <a:pt x="285688" y="17780"/>
                    <a:pt x="322188" y="16510"/>
                    <a:pt x="356767" y="13970"/>
                  </a:cubicBezTo>
                  <a:cubicBezTo>
                    <a:pt x="391346" y="11430"/>
                    <a:pt x="427846" y="8890"/>
                    <a:pt x="462424" y="8890"/>
                  </a:cubicBezTo>
                  <a:cubicBezTo>
                    <a:pt x="500846" y="7620"/>
                    <a:pt x="539267" y="10160"/>
                    <a:pt x="577688" y="8890"/>
                  </a:cubicBezTo>
                  <a:cubicBezTo>
                    <a:pt x="625714" y="8890"/>
                    <a:pt x="1495950" y="6350"/>
                    <a:pt x="1543976" y="5080"/>
                  </a:cubicBezTo>
                  <a:cubicBezTo>
                    <a:pt x="1590081" y="3810"/>
                    <a:pt x="1636186" y="2540"/>
                    <a:pt x="1684212" y="2540"/>
                  </a:cubicBezTo>
                  <a:cubicBezTo>
                    <a:pt x="1762976" y="1270"/>
                    <a:pt x="1839818" y="0"/>
                    <a:pt x="1918581" y="0"/>
                  </a:cubicBezTo>
                  <a:cubicBezTo>
                    <a:pt x="1951239" y="0"/>
                    <a:pt x="1985818" y="2540"/>
                    <a:pt x="2018475" y="2540"/>
                  </a:cubicBezTo>
                  <a:cubicBezTo>
                    <a:pt x="2108765" y="3810"/>
                    <a:pt x="2200975" y="5080"/>
                    <a:pt x="2291264" y="7620"/>
                  </a:cubicBezTo>
                  <a:cubicBezTo>
                    <a:pt x="2339291" y="8890"/>
                    <a:pt x="2387317" y="12700"/>
                    <a:pt x="2435343" y="16510"/>
                  </a:cubicBezTo>
                  <a:cubicBezTo>
                    <a:pt x="2446870" y="16510"/>
                    <a:pt x="2458396" y="16510"/>
                    <a:pt x="2468001" y="16510"/>
                  </a:cubicBezTo>
                  <a:cubicBezTo>
                    <a:pt x="2482094" y="17780"/>
                    <a:pt x="2490984" y="20320"/>
                    <a:pt x="2501144" y="21590"/>
                  </a:cubicBezTo>
                  <a:close/>
                  <a:moveTo>
                    <a:pt x="2511304" y="2917770"/>
                  </a:moveTo>
                  <a:cubicBezTo>
                    <a:pt x="2512574" y="2901260"/>
                    <a:pt x="2513844" y="2888560"/>
                    <a:pt x="2513844" y="2875860"/>
                  </a:cubicBezTo>
                  <a:cubicBezTo>
                    <a:pt x="2512574" y="2749575"/>
                    <a:pt x="2511304" y="2630415"/>
                    <a:pt x="2511304" y="2502261"/>
                  </a:cubicBezTo>
                  <a:cubicBezTo>
                    <a:pt x="2511304" y="2443805"/>
                    <a:pt x="2513844" y="2385349"/>
                    <a:pt x="2512574" y="2326893"/>
                  </a:cubicBezTo>
                  <a:cubicBezTo>
                    <a:pt x="2512574" y="2272934"/>
                    <a:pt x="2511304" y="2216726"/>
                    <a:pt x="2510034" y="2162767"/>
                  </a:cubicBezTo>
                  <a:cubicBezTo>
                    <a:pt x="2504954" y="2079579"/>
                    <a:pt x="2493524" y="357375"/>
                    <a:pt x="2493524" y="274188"/>
                  </a:cubicBezTo>
                  <a:cubicBezTo>
                    <a:pt x="2490984" y="204490"/>
                    <a:pt x="2488444" y="132544"/>
                    <a:pt x="2485904" y="63500"/>
                  </a:cubicBezTo>
                  <a:cubicBezTo>
                    <a:pt x="2484634" y="44450"/>
                    <a:pt x="2483364" y="43180"/>
                    <a:pt x="2462238" y="41910"/>
                  </a:cubicBezTo>
                  <a:cubicBezTo>
                    <a:pt x="2456475" y="41910"/>
                    <a:pt x="2452633" y="41910"/>
                    <a:pt x="2446870" y="40640"/>
                  </a:cubicBezTo>
                  <a:cubicBezTo>
                    <a:pt x="2398843" y="36830"/>
                    <a:pt x="2348896" y="31750"/>
                    <a:pt x="2300870" y="30480"/>
                  </a:cubicBezTo>
                  <a:cubicBezTo>
                    <a:pt x="2183686" y="26670"/>
                    <a:pt x="2064581" y="25400"/>
                    <a:pt x="1947397" y="22860"/>
                  </a:cubicBezTo>
                  <a:cubicBezTo>
                    <a:pt x="1930107" y="22860"/>
                    <a:pt x="1910897" y="22860"/>
                    <a:pt x="1893607" y="22860"/>
                  </a:cubicBezTo>
                  <a:cubicBezTo>
                    <a:pt x="1864791" y="22860"/>
                    <a:pt x="1835976" y="22860"/>
                    <a:pt x="1809081" y="22860"/>
                  </a:cubicBezTo>
                  <a:cubicBezTo>
                    <a:pt x="1747607" y="22860"/>
                    <a:pt x="1686134" y="22860"/>
                    <a:pt x="1626581" y="24130"/>
                  </a:cubicBezTo>
                  <a:cubicBezTo>
                    <a:pt x="1574713" y="25400"/>
                    <a:pt x="700635" y="29210"/>
                    <a:pt x="648766" y="29210"/>
                  </a:cubicBezTo>
                  <a:cubicBezTo>
                    <a:pt x="564240" y="29210"/>
                    <a:pt x="479714" y="26670"/>
                    <a:pt x="395188" y="33020"/>
                  </a:cubicBezTo>
                  <a:cubicBezTo>
                    <a:pt x="351004" y="36830"/>
                    <a:pt x="308740" y="36830"/>
                    <a:pt x="266477" y="38100"/>
                  </a:cubicBezTo>
                  <a:cubicBezTo>
                    <a:pt x="193477" y="41910"/>
                    <a:pt x="120478" y="45720"/>
                    <a:pt x="49530" y="50800"/>
                  </a:cubicBezTo>
                  <a:cubicBezTo>
                    <a:pt x="36830" y="50800"/>
                    <a:pt x="34290" y="53340"/>
                    <a:pt x="33020" y="71840"/>
                  </a:cubicBezTo>
                  <a:cubicBezTo>
                    <a:pt x="31750" y="112309"/>
                    <a:pt x="31750" y="152779"/>
                    <a:pt x="30480" y="193249"/>
                  </a:cubicBezTo>
                  <a:cubicBezTo>
                    <a:pt x="29210" y="260698"/>
                    <a:pt x="26670" y="325899"/>
                    <a:pt x="25400" y="393348"/>
                  </a:cubicBezTo>
                  <a:cubicBezTo>
                    <a:pt x="20320" y="465294"/>
                    <a:pt x="26670" y="2223471"/>
                    <a:pt x="29210" y="2295417"/>
                  </a:cubicBezTo>
                  <a:cubicBezTo>
                    <a:pt x="29210" y="2371859"/>
                    <a:pt x="29210" y="2450550"/>
                    <a:pt x="30480" y="2526993"/>
                  </a:cubicBezTo>
                  <a:cubicBezTo>
                    <a:pt x="30480" y="2583200"/>
                    <a:pt x="33020" y="2639408"/>
                    <a:pt x="33020" y="2695616"/>
                  </a:cubicBezTo>
                  <a:cubicBezTo>
                    <a:pt x="33020" y="2756320"/>
                    <a:pt x="33020" y="2817025"/>
                    <a:pt x="31750" y="2875860"/>
                  </a:cubicBezTo>
                  <a:cubicBezTo>
                    <a:pt x="31750" y="2879670"/>
                    <a:pt x="31750" y="2882210"/>
                    <a:pt x="31750" y="2886020"/>
                  </a:cubicBezTo>
                  <a:cubicBezTo>
                    <a:pt x="31750" y="2896180"/>
                    <a:pt x="35560" y="2899990"/>
                    <a:pt x="44450" y="2899990"/>
                  </a:cubicBezTo>
                  <a:cubicBezTo>
                    <a:pt x="64767" y="2899990"/>
                    <a:pt x="91662" y="2901260"/>
                    <a:pt x="116635" y="2901260"/>
                  </a:cubicBezTo>
                  <a:cubicBezTo>
                    <a:pt x="153135" y="2901260"/>
                    <a:pt x="191556" y="2898720"/>
                    <a:pt x="228056" y="2901260"/>
                  </a:cubicBezTo>
                  <a:cubicBezTo>
                    <a:pt x="287609" y="2905070"/>
                    <a:pt x="347161" y="2907610"/>
                    <a:pt x="406714" y="2906340"/>
                  </a:cubicBezTo>
                  <a:cubicBezTo>
                    <a:pt x="445135" y="2905070"/>
                    <a:pt x="481635" y="2907610"/>
                    <a:pt x="520056" y="2907610"/>
                  </a:cubicBezTo>
                  <a:cubicBezTo>
                    <a:pt x="575767" y="2907610"/>
                    <a:pt x="631477" y="2906340"/>
                    <a:pt x="687187" y="2907610"/>
                  </a:cubicBezTo>
                  <a:cubicBezTo>
                    <a:pt x="769793" y="2908880"/>
                    <a:pt x="1676528" y="2898720"/>
                    <a:pt x="1761055" y="2901260"/>
                  </a:cubicBezTo>
                  <a:cubicBezTo>
                    <a:pt x="1797555" y="2902530"/>
                    <a:pt x="1834054" y="2903800"/>
                    <a:pt x="1868633" y="2903800"/>
                  </a:cubicBezTo>
                  <a:cubicBezTo>
                    <a:pt x="1932028" y="2906340"/>
                    <a:pt x="1993502" y="2902530"/>
                    <a:pt x="2056896" y="2906340"/>
                  </a:cubicBezTo>
                  <a:cubicBezTo>
                    <a:pt x="2108765" y="2908880"/>
                    <a:pt x="2160633" y="2908880"/>
                    <a:pt x="2212501" y="2911420"/>
                  </a:cubicBezTo>
                  <a:cubicBezTo>
                    <a:pt x="2289343" y="2915230"/>
                    <a:pt x="2366186" y="2917770"/>
                    <a:pt x="2443027" y="2919040"/>
                  </a:cubicBezTo>
                  <a:cubicBezTo>
                    <a:pt x="2471843" y="2919040"/>
                    <a:pt x="2490984" y="2917770"/>
                    <a:pt x="2511304" y="29177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9BF0A2D0-FF6C-5F00-F3DE-D4D5E0D81A91}"/>
              </a:ext>
            </a:extLst>
          </p:cNvPr>
          <p:cNvSpPr/>
          <p:nvPr/>
        </p:nvSpPr>
        <p:spPr>
          <a:xfrm>
            <a:off x="-74692" y="124752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FD0DBB4A-62D0-ED30-4C2A-C68F45DC1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903" y="152400"/>
            <a:ext cx="1113747" cy="126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AEA08-0ED6-3BC7-D5D8-F2C77F2B82EB}"/>
              </a:ext>
            </a:extLst>
          </p:cNvPr>
          <p:cNvSpPr txBox="1"/>
          <p:nvPr/>
        </p:nvSpPr>
        <p:spPr>
          <a:xfrm>
            <a:off x="1436443" y="204682"/>
            <a:ext cx="702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FD045B0-7B29-7633-9146-30A59B4D60C1}"/>
              </a:ext>
            </a:extLst>
          </p:cNvPr>
          <p:cNvSpPr/>
          <p:nvPr/>
        </p:nvSpPr>
        <p:spPr>
          <a:xfrm>
            <a:off x="81283" y="1676378"/>
            <a:ext cx="3978660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2F13AB-F5C8-B10A-7B69-250EE2C9B219}"/>
              </a:ext>
            </a:extLst>
          </p:cNvPr>
          <p:cNvSpPr/>
          <p:nvPr/>
        </p:nvSpPr>
        <p:spPr>
          <a:xfrm>
            <a:off x="4207766" y="3308325"/>
            <a:ext cx="3286297" cy="73025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13A50F85-5F49-EEA3-CC92-E097F9A629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703645" y="1256698"/>
            <a:ext cx="3444371" cy="2893303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CF17A75E-73FA-E428-183D-5B75B481EB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0844" y="3257752"/>
            <a:ext cx="2511032" cy="3799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74673-6772-6D6E-96E3-666D31B08BFC}"/>
              </a:ext>
            </a:extLst>
          </p:cNvPr>
          <p:cNvSpPr txBox="1"/>
          <p:nvPr/>
        </p:nvSpPr>
        <p:spPr>
          <a:xfrm>
            <a:off x="8942474" y="1851741"/>
            <a:ext cx="261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toán</a:t>
            </a:r>
            <a:r>
              <a:rPr lang="en-US" sz="4000" b="1" dirty="0">
                <a:solidFill>
                  <a:srgbClr val="C00000"/>
                </a:solidFill>
              </a:rPr>
              <a:t> 1: </a:t>
            </a:r>
            <a:r>
              <a:rPr lang="en-US" sz="4000" b="1" dirty="0" err="1">
                <a:solidFill>
                  <a:srgbClr val="C00000"/>
                </a:solidFill>
              </a:rPr>
              <a:t>Tóm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tắt</a:t>
            </a:r>
            <a:r>
              <a:rPr lang="en-US" sz="4000" b="1" dirty="0">
                <a:solidFill>
                  <a:srgbClr val="C00000"/>
                </a:solidFill>
              </a:rPr>
              <a:t>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2F9C7-94DE-27A4-6EF7-042757F5DB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5946" y="4226004"/>
            <a:ext cx="7078227" cy="24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67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A4D1E7F-E399-89A9-7068-174219BC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86800" y="372894"/>
            <a:ext cx="3286297" cy="5816560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77131053-EB66-C1DF-5DE6-A29232E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2239" y="3821510"/>
            <a:ext cx="2560235" cy="477332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C9F92B4-140F-FC0F-F780-25521659B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0868" y="3795243"/>
            <a:ext cx="2560235" cy="4773322"/>
          </a:xfrm>
          <a:prstGeom prst="rect">
            <a:avLst/>
          </a:prstGeom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9FE5A50B-09ED-22BE-0CBB-D77BA6A873A9}"/>
              </a:ext>
            </a:extLst>
          </p:cNvPr>
          <p:cNvGrpSpPr/>
          <p:nvPr/>
        </p:nvGrpSpPr>
        <p:grpSpPr>
          <a:xfrm>
            <a:off x="957967" y="221215"/>
            <a:ext cx="7728833" cy="1265622"/>
            <a:chOff x="0" y="0"/>
            <a:chExt cx="2529084" cy="293682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BAEF9D90-A242-7EE0-184D-5874CA38B521}"/>
                </a:ext>
              </a:extLst>
            </p:cNvPr>
            <p:cNvSpPr/>
            <p:nvPr/>
          </p:nvSpPr>
          <p:spPr>
            <a:xfrm>
              <a:off x="10160" y="16510"/>
              <a:ext cx="2506224" cy="2908880"/>
            </a:xfrm>
            <a:custGeom>
              <a:avLst/>
              <a:gdLst/>
              <a:ahLst/>
              <a:cxnLst/>
              <a:rect l="l" t="t" r="r" b="b"/>
              <a:pathLst>
                <a:path w="2506224" h="2908880">
                  <a:moveTo>
                    <a:pt x="2506224" y="2908880"/>
                  </a:moveTo>
                  <a:lnTo>
                    <a:pt x="0" y="2901260"/>
                  </a:lnTo>
                  <a:lnTo>
                    <a:pt x="0" y="1022103"/>
                  </a:lnTo>
                  <a:lnTo>
                    <a:pt x="17780" y="19050"/>
                  </a:lnTo>
                  <a:lnTo>
                    <a:pt x="1247611" y="0"/>
                  </a:lnTo>
                  <a:lnTo>
                    <a:pt x="2487174" y="508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4927DD5-4582-6FAD-C473-ADA70143757F}"/>
                </a:ext>
              </a:extLst>
            </p:cNvPr>
            <p:cNvSpPr/>
            <p:nvPr/>
          </p:nvSpPr>
          <p:spPr>
            <a:xfrm>
              <a:off x="-3810" y="0"/>
              <a:ext cx="2535434" cy="2935550"/>
            </a:xfrm>
            <a:custGeom>
              <a:avLst/>
              <a:gdLst/>
              <a:ahLst/>
              <a:cxnLst/>
              <a:rect l="l" t="t" r="r" b="b"/>
              <a:pathLst>
                <a:path w="2535434" h="2935550">
                  <a:moveTo>
                    <a:pt x="2501144" y="21590"/>
                  </a:moveTo>
                  <a:cubicBezTo>
                    <a:pt x="2502414" y="34290"/>
                    <a:pt x="2502414" y="44450"/>
                    <a:pt x="2503684" y="54610"/>
                  </a:cubicBezTo>
                  <a:cubicBezTo>
                    <a:pt x="2506224" y="107813"/>
                    <a:pt x="2507494" y="170765"/>
                    <a:pt x="2510034" y="231470"/>
                  </a:cubicBezTo>
                  <a:cubicBezTo>
                    <a:pt x="2510034" y="319154"/>
                    <a:pt x="2522734" y="2048103"/>
                    <a:pt x="2529084" y="2135787"/>
                  </a:cubicBezTo>
                  <a:cubicBezTo>
                    <a:pt x="2535434" y="2268437"/>
                    <a:pt x="2531624" y="2403336"/>
                    <a:pt x="2531624" y="2535986"/>
                  </a:cubicBezTo>
                  <a:cubicBezTo>
                    <a:pt x="2531624" y="2652898"/>
                    <a:pt x="2532894" y="2760817"/>
                    <a:pt x="2534164" y="2874590"/>
                  </a:cubicBezTo>
                  <a:cubicBezTo>
                    <a:pt x="2534164" y="2896180"/>
                    <a:pt x="2534164" y="2910150"/>
                    <a:pt x="2534164" y="2934280"/>
                  </a:cubicBezTo>
                  <a:cubicBezTo>
                    <a:pt x="2511304" y="2934280"/>
                    <a:pt x="2490984" y="2935550"/>
                    <a:pt x="2468001" y="2934280"/>
                  </a:cubicBezTo>
                  <a:cubicBezTo>
                    <a:pt x="2343133" y="2929200"/>
                    <a:pt x="2216344" y="2935550"/>
                    <a:pt x="2091475" y="2930470"/>
                  </a:cubicBezTo>
                  <a:cubicBezTo>
                    <a:pt x="2016554" y="2926660"/>
                    <a:pt x="1943554" y="2929200"/>
                    <a:pt x="1868633" y="2926660"/>
                  </a:cubicBezTo>
                  <a:cubicBezTo>
                    <a:pt x="1834054" y="2925390"/>
                    <a:pt x="1799476" y="2924120"/>
                    <a:pt x="1764897" y="2922850"/>
                  </a:cubicBezTo>
                  <a:cubicBezTo>
                    <a:pt x="1743765" y="2922850"/>
                    <a:pt x="1724555" y="2924120"/>
                    <a:pt x="1703423" y="2924120"/>
                  </a:cubicBezTo>
                  <a:cubicBezTo>
                    <a:pt x="1649634" y="2922850"/>
                    <a:pt x="1501713" y="2924120"/>
                    <a:pt x="1447923" y="2922850"/>
                  </a:cubicBezTo>
                  <a:cubicBezTo>
                    <a:pt x="1409502" y="2921580"/>
                    <a:pt x="641082" y="2930470"/>
                    <a:pt x="602661" y="2929200"/>
                  </a:cubicBezTo>
                  <a:cubicBezTo>
                    <a:pt x="593056" y="2929200"/>
                    <a:pt x="581530" y="2930470"/>
                    <a:pt x="571924" y="2930470"/>
                  </a:cubicBezTo>
                  <a:cubicBezTo>
                    <a:pt x="548872" y="2930470"/>
                    <a:pt x="527740" y="2931740"/>
                    <a:pt x="504688" y="2931740"/>
                  </a:cubicBezTo>
                  <a:cubicBezTo>
                    <a:pt x="447056" y="2931740"/>
                    <a:pt x="391346" y="2930470"/>
                    <a:pt x="333714" y="2929200"/>
                  </a:cubicBezTo>
                  <a:cubicBezTo>
                    <a:pt x="299135" y="2927930"/>
                    <a:pt x="264556" y="2926660"/>
                    <a:pt x="231898" y="2925390"/>
                  </a:cubicBezTo>
                  <a:cubicBezTo>
                    <a:pt x="170425" y="2924120"/>
                    <a:pt x="108951" y="2922850"/>
                    <a:pt x="48260" y="2922850"/>
                  </a:cubicBezTo>
                  <a:cubicBezTo>
                    <a:pt x="38100" y="2922850"/>
                    <a:pt x="29210" y="2922850"/>
                    <a:pt x="19050" y="2921580"/>
                  </a:cubicBezTo>
                  <a:cubicBezTo>
                    <a:pt x="10160" y="2920310"/>
                    <a:pt x="5080" y="2913960"/>
                    <a:pt x="7620" y="2905070"/>
                  </a:cubicBezTo>
                  <a:cubicBezTo>
                    <a:pt x="16510" y="2873232"/>
                    <a:pt x="12700" y="2817025"/>
                    <a:pt x="11430" y="2758568"/>
                  </a:cubicBezTo>
                  <a:cubicBezTo>
                    <a:pt x="10160" y="2639408"/>
                    <a:pt x="6350" y="2522496"/>
                    <a:pt x="7620" y="2403336"/>
                  </a:cubicBezTo>
                  <a:cubicBezTo>
                    <a:pt x="5080" y="2254947"/>
                    <a:pt x="0" y="418079"/>
                    <a:pt x="7620" y="267443"/>
                  </a:cubicBezTo>
                  <a:cubicBezTo>
                    <a:pt x="8890" y="238215"/>
                    <a:pt x="7620" y="206738"/>
                    <a:pt x="8890" y="177510"/>
                  </a:cubicBezTo>
                  <a:cubicBezTo>
                    <a:pt x="10160" y="130296"/>
                    <a:pt x="12700" y="7858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925" y="30480"/>
                    <a:pt x="91662" y="29210"/>
                  </a:cubicBezTo>
                  <a:cubicBezTo>
                    <a:pt x="143530" y="25400"/>
                    <a:pt x="195399" y="22860"/>
                    <a:pt x="249188" y="20320"/>
                  </a:cubicBezTo>
                  <a:cubicBezTo>
                    <a:pt x="285688" y="17780"/>
                    <a:pt x="322188" y="16510"/>
                    <a:pt x="356767" y="13970"/>
                  </a:cubicBezTo>
                  <a:cubicBezTo>
                    <a:pt x="391346" y="11430"/>
                    <a:pt x="427846" y="8890"/>
                    <a:pt x="462424" y="8890"/>
                  </a:cubicBezTo>
                  <a:cubicBezTo>
                    <a:pt x="500846" y="7620"/>
                    <a:pt x="539267" y="10160"/>
                    <a:pt x="577688" y="8890"/>
                  </a:cubicBezTo>
                  <a:cubicBezTo>
                    <a:pt x="625714" y="8890"/>
                    <a:pt x="1495950" y="6350"/>
                    <a:pt x="1543976" y="5080"/>
                  </a:cubicBezTo>
                  <a:cubicBezTo>
                    <a:pt x="1590081" y="3810"/>
                    <a:pt x="1636186" y="2540"/>
                    <a:pt x="1684212" y="2540"/>
                  </a:cubicBezTo>
                  <a:cubicBezTo>
                    <a:pt x="1762976" y="1270"/>
                    <a:pt x="1839818" y="0"/>
                    <a:pt x="1918581" y="0"/>
                  </a:cubicBezTo>
                  <a:cubicBezTo>
                    <a:pt x="1951239" y="0"/>
                    <a:pt x="1985818" y="2540"/>
                    <a:pt x="2018475" y="2540"/>
                  </a:cubicBezTo>
                  <a:cubicBezTo>
                    <a:pt x="2108765" y="3810"/>
                    <a:pt x="2200975" y="5080"/>
                    <a:pt x="2291264" y="7620"/>
                  </a:cubicBezTo>
                  <a:cubicBezTo>
                    <a:pt x="2339291" y="8890"/>
                    <a:pt x="2387317" y="12700"/>
                    <a:pt x="2435343" y="16510"/>
                  </a:cubicBezTo>
                  <a:cubicBezTo>
                    <a:pt x="2446870" y="16510"/>
                    <a:pt x="2458396" y="16510"/>
                    <a:pt x="2468001" y="16510"/>
                  </a:cubicBezTo>
                  <a:cubicBezTo>
                    <a:pt x="2482094" y="17780"/>
                    <a:pt x="2490984" y="20320"/>
                    <a:pt x="2501144" y="21590"/>
                  </a:cubicBezTo>
                  <a:close/>
                  <a:moveTo>
                    <a:pt x="2511304" y="2917770"/>
                  </a:moveTo>
                  <a:cubicBezTo>
                    <a:pt x="2512574" y="2901260"/>
                    <a:pt x="2513844" y="2888560"/>
                    <a:pt x="2513844" y="2875860"/>
                  </a:cubicBezTo>
                  <a:cubicBezTo>
                    <a:pt x="2512574" y="2749575"/>
                    <a:pt x="2511304" y="2630415"/>
                    <a:pt x="2511304" y="2502261"/>
                  </a:cubicBezTo>
                  <a:cubicBezTo>
                    <a:pt x="2511304" y="2443805"/>
                    <a:pt x="2513844" y="2385349"/>
                    <a:pt x="2512574" y="2326893"/>
                  </a:cubicBezTo>
                  <a:cubicBezTo>
                    <a:pt x="2512574" y="2272934"/>
                    <a:pt x="2511304" y="2216726"/>
                    <a:pt x="2510034" y="2162767"/>
                  </a:cubicBezTo>
                  <a:cubicBezTo>
                    <a:pt x="2504954" y="2079579"/>
                    <a:pt x="2493524" y="357375"/>
                    <a:pt x="2493524" y="274188"/>
                  </a:cubicBezTo>
                  <a:cubicBezTo>
                    <a:pt x="2490984" y="204490"/>
                    <a:pt x="2488444" y="132544"/>
                    <a:pt x="2485904" y="63500"/>
                  </a:cubicBezTo>
                  <a:cubicBezTo>
                    <a:pt x="2484634" y="44450"/>
                    <a:pt x="2483364" y="43180"/>
                    <a:pt x="2462238" y="41910"/>
                  </a:cubicBezTo>
                  <a:cubicBezTo>
                    <a:pt x="2456475" y="41910"/>
                    <a:pt x="2452633" y="41910"/>
                    <a:pt x="2446870" y="40640"/>
                  </a:cubicBezTo>
                  <a:cubicBezTo>
                    <a:pt x="2398843" y="36830"/>
                    <a:pt x="2348896" y="31750"/>
                    <a:pt x="2300870" y="30480"/>
                  </a:cubicBezTo>
                  <a:cubicBezTo>
                    <a:pt x="2183686" y="26670"/>
                    <a:pt x="2064581" y="25400"/>
                    <a:pt x="1947397" y="22860"/>
                  </a:cubicBezTo>
                  <a:cubicBezTo>
                    <a:pt x="1930107" y="22860"/>
                    <a:pt x="1910897" y="22860"/>
                    <a:pt x="1893607" y="22860"/>
                  </a:cubicBezTo>
                  <a:cubicBezTo>
                    <a:pt x="1864791" y="22860"/>
                    <a:pt x="1835976" y="22860"/>
                    <a:pt x="1809081" y="22860"/>
                  </a:cubicBezTo>
                  <a:cubicBezTo>
                    <a:pt x="1747607" y="22860"/>
                    <a:pt x="1686134" y="22860"/>
                    <a:pt x="1626581" y="24130"/>
                  </a:cubicBezTo>
                  <a:cubicBezTo>
                    <a:pt x="1574713" y="25400"/>
                    <a:pt x="700635" y="29210"/>
                    <a:pt x="648766" y="29210"/>
                  </a:cubicBezTo>
                  <a:cubicBezTo>
                    <a:pt x="564240" y="29210"/>
                    <a:pt x="479714" y="26670"/>
                    <a:pt x="395188" y="33020"/>
                  </a:cubicBezTo>
                  <a:cubicBezTo>
                    <a:pt x="351004" y="36830"/>
                    <a:pt x="308740" y="36830"/>
                    <a:pt x="266477" y="38100"/>
                  </a:cubicBezTo>
                  <a:cubicBezTo>
                    <a:pt x="193477" y="41910"/>
                    <a:pt x="120478" y="45720"/>
                    <a:pt x="49530" y="50800"/>
                  </a:cubicBezTo>
                  <a:cubicBezTo>
                    <a:pt x="36830" y="50800"/>
                    <a:pt x="34290" y="53340"/>
                    <a:pt x="33020" y="71840"/>
                  </a:cubicBezTo>
                  <a:cubicBezTo>
                    <a:pt x="31750" y="112309"/>
                    <a:pt x="31750" y="152779"/>
                    <a:pt x="30480" y="193249"/>
                  </a:cubicBezTo>
                  <a:cubicBezTo>
                    <a:pt x="29210" y="260698"/>
                    <a:pt x="26670" y="325899"/>
                    <a:pt x="25400" y="393348"/>
                  </a:cubicBezTo>
                  <a:cubicBezTo>
                    <a:pt x="20320" y="465294"/>
                    <a:pt x="26670" y="2223471"/>
                    <a:pt x="29210" y="2295417"/>
                  </a:cubicBezTo>
                  <a:cubicBezTo>
                    <a:pt x="29210" y="2371859"/>
                    <a:pt x="29210" y="2450550"/>
                    <a:pt x="30480" y="2526993"/>
                  </a:cubicBezTo>
                  <a:cubicBezTo>
                    <a:pt x="30480" y="2583200"/>
                    <a:pt x="33020" y="2639408"/>
                    <a:pt x="33020" y="2695616"/>
                  </a:cubicBezTo>
                  <a:cubicBezTo>
                    <a:pt x="33020" y="2756320"/>
                    <a:pt x="33020" y="2817025"/>
                    <a:pt x="31750" y="2875860"/>
                  </a:cubicBezTo>
                  <a:cubicBezTo>
                    <a:pt x="31750" y="2879670"/>
                    <a:pt x="31750" y="2882210"/>
                    <a:pt x="31750" y="2886020"/>
                  </a:cubicBezTo>
                  <a:cubicBezTo>
                    <a:pt x="31750" y="2896180"/>
                    <a:pt x="35560" y="2899990"/>
                    <a:pt x="44450" y="2899990"/>
                  </a:cubicBezTo>
                  <a:cubicBezTo>
                    <a:pt x="64767" y="2899990"/>
                    <a:pt x="91662" y="2901260"/>
                    <a:pt x="116635" y="2901260"/>
                  </a:cubicBezTo>
                  <a:cubicBezTo>
                    <a:pt x="153135" y="2901260"/>
                    <a:pt x="191556" y="2898720"/>
                    <a:pt x="228056" y="2901260"/>
                  </a:cubicBezTo>
                  <a:cubicBezTo>
                    <a:pt x="287609" y="2905070"/>
                    <a:pt x="347161" y="2907610"/>
                    <a:pt x="406714" y="2906340"/>
                  </a:cubicBezTo>
                  <a:cubicBezTo>
                    <a:pt x="445135" y="2905070"/>
                    <a:pt x="481635" y="2907610"/>
                    <a:pt x="520056" y="2907610"/>
                  </a:cubicBezTo>
                  <a:cubicBezTo>
                    <a:pt x="575767" y="2907610"/>
                    <a:pt x="631477" y="2906340"/>
                    <a:pt x="687187" y="2907610"/>
                  </a:cubicBezTo>
                  <a:cubicBezTo>
                    <a:pt x="769793" y="2908880"/>
                    <a:pt x="1676528" y="2898720"/>
                    <a:pt x="1761055" y="2901260"/>
                  </a:cubicBezTo>
                  <a:cubicBezTo>
                    <a:pt x="1797555" y="2902530"/>
                    <a:pt x="1834054" y="2903800"/>
                    <a:pt x="1868633" y="2903800"/>
                  </a:cubicBezTo>
                  <a:cubicBezTo>
                    <a:pt x="1932028" y="2906340"/>
                    <a:pt x="1993502" y="2902530"/>
                    <a:pt x="2056896" y="2906340"/>
                  </a:cubicBezTo>
                  <a:cubicBezTo>
                    <a:pt x="2108765" y="2908880"/>
                    <a:pt x="2160633" y="2908880"/>
                    <a:pt x="2212501" y="2911420"/>
                  </a:cubicBezTo>
                  <a:cubicBezTo>
                    <a:pt x="2289343" y="2915230"/>
                    <a:pt x="2366186" y="2917770"/>
                    <a:pt x="2443027" y="2919040"/>
                  </a:cubicBezTo>
                  <a:cubicBezTo>
                    <a:pt x="2471843" y="2919040"/>
                    <a:pt x="2490984" y="2917770"/>
                    <a:pt x="2511304" y="29177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9BF0A2D0-FF6C-5F00-F3DE-D4D5E0D81A91}"/>
              </a:ext>
            </a:extLst>
          </p:cNvPr>
          <p:cNvSpPr/>
          <p:nvPr/>
        </p:nvSpPr>
        <p:spPr>
          <a:xfrm>
            <a:off x="-74692" y="124752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FD0DBB4A-62D0-ED30-4C2A-C68F45DC1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903" y="152400"/>
            <a:ext cx="1113747" cy="126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AEA08-0ED6-3BC7-D5D8-F2C77F2B82EB}"/>
              </a:ext>
            </a:extLst>
          </p:cNvPr>
          <p:cNvSpPr txBox="1"/>
          <p:nvPr/>
        </p:nvSpPr>
        <p:spPr>
          <a:xfrm>
            <a:off x="1436443" y="204682"/>
            <a:ext cx="702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23BCCFD4-9864-DEDB-AA40-A0DE8408D728}"/>
              </a:ext>
            </a:extLst>
          </p:cNvPr>
          <p:cNvSpPr/>
          <p:nvPr/>
        </p:nvSpPr>
        <p:spPr>
          <a:xfrm>
            <a:off x="218904" y="1619119"/>
            <a:ext cx="4771342" cy="2362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Mai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2F13AB-F5C8-B10A-7B69-250EE2C9B219}"/>
              </a:ext>
            </a:extLst>
          </p:cNvPr>
          <p:cNvSpPr/>
          <p:nvPr/>
        </p:nvSpPr>
        <p:spPr>
          <a:xfrm>
            <a:off x="5249887" y="2732484"/>
            <a:ext cx="2978134" cy="7620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ysClr val="windowText" lastClr="000000"/>
                </a:solidFill>
                <a:latin typeface="Calibri"/>
              </a:rPr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13A50F85-5F49-EEA3-CC92-E097F9A629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703645" y="1256698"/>
            <a:ext cx="3444371" cy="2893303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CF17A75E-73FA-E428-183D-5B75B481EB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20844" y="3257752"/>
            <a:ext cx="2511032" cy="3799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74673-6772-6D6E-96E3-666D31B08BFC}"/>
              </a:ext>
            </a:extLst>
          </p:cNvPr>
          <p:cNvSpPr txBox="1"/>
          <p:nvPr/>
        </p:nvSpPr>
        <p:spPr>
          <a:xfrm>
            <a:off x="9021679" y="1777871"/>
            <a:ext cx="2951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8F6D2-FD1F-D43F-5847-7F796CF74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016" y="4191639"/>
            <a:ext cx="5907881" cy="23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91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8343476" y="304800"/>
            <a:ext cx="3807946" cy="3703822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62C6A-47EF-A22B-D17C-4FFD3A31FAAF}"/>
              </a:ext>
            </a:extLst>
          </p:cNvPr>
          <p:cNvSpPr txBox="1"/>
          <p:nvPr/>
        </p:nvSpPr>
        <p:spPr>
          <a:xfrm rot="325208">
            <a:off x="8597768" y="839556"/>
            <a:ext cx="3130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BF899A-435D-B824-49EB-FD72D109637E}"/>
              </a:ext>
            </a:extLst>
          </p:cNvPr>
          <p:cNvGrpSpPr/>
          <p:nvPr/>
        </p:nvGrpSpPr>
        <p:grpSpPr>
          <a:xfrm>
            <a:off x="-132003" y="3583824"/>
            <a:ext cx="3546901" cy="3529048"/>
            <a:chOff x="-132003" y="3583824"/>
            <a:chExt cx="3546901" cy="3529048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15162" y="5305495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17" name="Picture 30">
              <a:extLst>
                <a:ext uri="{FF2B5EF4-FFF2-40B4-BE49-F238E27FC236}">
                  <a16:creationId xmlns:a16="http://schemas.microsoft.com/office/drawing/2014/main" id="{D3013595-1A2A-6EDB-D985-77575219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2" r="752"/>
            <a:stretch>
              <a:fillRect/>
            </a:stretch>
          </p:blipFill>
          <p:spPr>
            <a:xfrm>
              <a:off x="-132003" y="3583824"/>
              <a:ext cx="3546901" cy="352904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FC7BA0A-F909-F123-C750-422841F46BB6}"/>
              </a:ext>
            </a:extLst>
          </p:cNvPr>
          <p:cNvSpPr txBox="1"/>
          <p:nvPr/>
        </p:nvSpPr>
        <p:spPr>
          <a:xfrm>
            <a:off x="2618943" y="1408482"/>
            <a:ext cx="3965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LNTH-Dinomiko" panose="02000500000000000000" pitchFamily="2" charset="0"/>
              </a:rPr>
              <a:t>Bài</a:t>
            </a: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LNTH-Dinomiko" panose="02000500000000000000" pitchFamily="2" charset="0"/>
              </a:rPr>
              <a:t> 2 – </a:t>
            </a:r>
            <a:r>
              <a:rPr lang="en-US" sz="54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LNTH-Dinomiko" panose="02000500000000000000" pitchFamily="2" charset="0"/>
              </a:rPr>
              <a:t>Tiết</a:t>
            </a: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LNTH-Dinomiko" panose="02000500000000000000" pitchFamily="2" charset="0"/>
              </a:rPr>
              <a:t>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8FE395-34FE-40C9-F68F-7AAE4884E7AB}"/>
              </a:ext>
            </a:extLst>
          </p:cNvPr>
          <p:cNvSpPr txBox="1"/>
          <p:nvPr/>
        </p:nvSpPr>
        <p:spPr>
          <a:xfrm>
            <a:off x="885946" y="2275704"/>
            <a:ext cx="7323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ÔN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TẬP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PHÉP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CỘNG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,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PHÉP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TRỪ</a:t>
            </a:r>
            <a:endParaRPr lang="en-US" sz="4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latin typeface="LNTH-Dinomiko" panose="02000500000000000000" pitchFamily="2" charset="0"/>
            </a:endParaRPr>
          </a:p>
          <a:p>
            <a:pPr algn="ctr"/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(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Tiếp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 </a:t>
            </a:r>
            <a:r>
              <a:rPr lang="en-US" sz="4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theo</a:t>
            </a:r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LNTH-Dinomiko" panose="02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8713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2090351" y="2806005"/>
            <a:ext cx="8444973" cy="131952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7800" y="520720"/>
            <a:ext cx="3286297" cy="5816560"/>
          </a:xfrm>
          <a:prstGeom prst="rect">
            <a:avLst/>
          </a:prstGeom>
        </p:spPr>
      </p:pic>
      <p:pic>
        <p:nvPicPr>
          <p:cNvPr id="24" name="Picture 39">
            <a:extLst>
              <a:ext uri="{FF2B5EF4-FFF2-40B4-BE49-F238E27FC236}">
                <a16:creationId xmlns:a16="http://schemas.microsoft.com/office/drawing/2014/main" id="{7B2DD72F-2F0B-47BB-9092-6B85F4C19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52401" y="-152400"/>
            <a:ext cx="8534400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09D52-6651-AE6E-17A0-28A94E1B32BC}"/>
              </a:ext>
            </a:extLst>
          </p:cNvPr>
          <p:cNvSpPr txBox="1"/>
          <p:nvPr/>
        </p:nvSpPr>
        <p:spPr>
          <a:xfrm>
            <a:off x="2209800" y="218356"/>
            <a:ext cx="4436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138C2-4D0E-9E86-145F-D93E9E5DC33B}"/>
              </a:ext>
            </a:extLst>
          </p:cNvPr>
          <p:cNvSpPr txBox="1"/>
          <p:nvPr/>
        </p:nvSpPr>
        <p:spPr>
          <a:xfrm>
            <a:off x="1143000" y="1141686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,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:</a:t>
            </a: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34886B47-1F31-1A56-F71F-B47BDFAEF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53400" y="2514600"/>
            <a:ext cx="2009532" cy="406308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A807E2-AC9B-607D-9B6A-C5E6743BB6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46" t="45706" r="38975" b="40710"/>
          <a:stretch/>
        </p:blipFill>
        <p:spPr>
          <a:xfrm>
            <a:off x="642884" y="2833850"/>
            <a:ext cx="6791434" cy="3131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9493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7800" y="520720"/>
            <a:ext cx="3286297" cy="5816560"/>
          </a:xfrm>
          <a:prstGeom prst="rect">
            <a:avLst/>
          </a:prstGeom>
        </p:spPr>
      </p:pic>
      <p:pic>
        <p:nvPicPr>
          <p:cNvPr id="24" name="Picture 39">
            <a:extLst>
              <a:ext uri="{FF2B5EF4-FFF2-40B4-BE49-F238E27FC236}">
                <a16:creationId xmlns:a16="http://schemas.microsoft.com/office/drawing/2014/main" id="{7B2DD72F-2F0B-47BB-9092-6B85F4C19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52401" y="-152400"/>
            <a:ext cx="8534400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09D52-6651-AE6E-17A0-28A94E1B32BC}"/>
              </a:ext>
            </a:extLst>
          </p:cNvPr>
          <p:cNvSpPr txBox="1"/>
          <p:nvPr/>
        </p:nvSpPr>
        <p:spPr>
          <a:xfrm>
            <a:off x="2209800" y="218356"/>
            <a:ext cx="4448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138C2-4D0E-9E86-145F-D93E9E5DC33B}"/>
              </a:ext>
            </a:extLst>
          </p:cNvPr>
          <p:cNvSpPr txBox="1"/>
          <p:nvPr/>
        </p:nvSpPr>
        <p:spPr>
          <a:xfrm>
            <a:off x="1143000" y="1141686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34886B47-1F31-1A56-F71F-B47BDFAEF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53400" y="2514600"/>
            <a:ext cx="2009532" cy="406308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F32F692-40A5-DFC4-E2C4-E67B067057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20"/>
          <a:stretch>
            <a:fillRect/>
          </a:stretch>
        </p:blipFill>
        <p:spPr>
          <a:xfrm>
            <a:off x="1524000" y="2826170"/>
            <a:ext cx="5659056" cy="5504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569B7C-72E7-36A0-2978-429271F2F4CD}"/>
              </a:ext>
            </a:extLst>
          </p:cNvPr>
          <p:cNvSpPr txBox="1"/>
          <p:nvPr/>
        </p:nvSpPr>
        <p:spPr>
          <a:xfrm>
            <a:off x="2210360" y="3992940"/>
            <a:ext cx="4076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E52AA-2974-A1B1-2AFC-5F9D3BAEB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7800" y="520720"/>
            <a:ext cx="3286297" cy="5816560"/>
          </a:xfrm>
          <a:prstGeom prst="rect">
            <a:avLst/>
          </a:prstGeom>
        </p:spPr>
      </p:pic>
      <p:pic>
        <p:nvPicPr>
          <p:cNvPr id="24" name="Picture 39">
            <a:extLst>
              <a:ext uri="{FF2B5EF4-FFF2-40B4-BE49-F238E27FC236}">
                <a16:creationId xmlns:a16="http://schemas.microsoft.com/office/drawing/2014/main" id="{7B2DD72F-2F0B-47BB-9092-6B85F4C19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52401" y="-152400"/>
            <a:ext cx="8534400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09D52-6651-AE6E-17A0-28A94E1B32BC}"/>
              </a:ext>
            </a:extLst>
          </p:cNvPr>
          <p:cNvSpPr txBox="1"/>
          <p:nvPr/>
        </p:nvSpPr>
        <p:spPr>
          <a:xfrm>
            <a:off x="2209800" y="218356"/>
            <a:ext cx="4448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138C2-4D0E-9E86-145F-D93E9E5DC33B}"/>
              </a:ext>
            </a:extLst>
          </p:cNvPr>
          <p:cNvSpPr txBox="1"/>
          <p:nvPr/>
        </p:nvSpPr>
        <p:spPr>
          <a:xfrm>
            <a:off x="1143000" y="1141686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34886B47-1F31-1A56-F71F-B47BDFAEF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46726" y="2715409"/>
            <a:ext cx="2009532" cy="406308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1F8462E-623B-4FAA-1625-4A2CB2A94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9016" y="2706483"/>
            <a:ext cx="7434384" cy="3968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365A3-C100-2265-43F7-E22835C1CB0D}"/>
              </a:ext>
            </a:extLst>
          </p:cNvPr>
          <p:cNvSpPr txBox="1"/>
          <p:nvPr/>
        </p:nvSpPr>
        <p:spPr>
          <a:xfrm>
            <a:off x="3147497" y="3719880"/>
            <a:ext cx="2212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/>
              <a:t>Lời</a:t>
            </a:r>
            <a:r>
              <a:rPr lang="en-US" sz="4000" b="1" u="sng" dirty="0"/>
              <a:t> </a:t>
            </a:r>
            <a:r>
              <a:rPr lang="en-US" sz="4000" b="1" u="sng" dirty="0" err="1"/>
              <a:t>giải</a:t>
            </a:r>
            <a:r>
              <a:rPr lang="en-US" sz="4000" b="1" u="sng" dirty="0"/>
              <a:t>: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A097AF-F209-BA14-FA06-19585B325D2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46" t="45706" r="38975" b="40710"/>
          <a:stretch/>
        </p:blipFill>
        <p:spPr>
          <a:xfrm>
            <a:off x="5817609" y="2505030"/>
            <a:ext cx="4157716" cy="1917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627FD-7221-95E4-A42C-E8E2DB7D6413}"/>
              </a:ext>
            </a:extLst>
          </p:cNvPr>
          <p:cNvSpPr txBox="1"/>
          <p:nvPr/>
        </p:nvSpPr>
        <p:spPr>
          <a:xfrm>
            <a:off x="1352678" y="4601245"/>
            <a:ext cx="58025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nhỏ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tuổi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:</a:t>
            </a:r>
          </a:p>
          <a:p>
            <a:pPr algn="ctr"/>
            <a:r>
              <a:rPr lang="en-US" sz="3600" b="1" dirty="0"/>
              <a:t>32 – 9 = 23 (</a:t>
            </a:r>
            <a:r>
              <a:rPr lang="en-US" sz="3600" b="1" dirty="0" err="1"/>
              <a:t>tuổi</a:t>
            </a:r>
            <a:r>
              <a:rPr lang="en-US" sz="3600" b="1" dirty="0"/>
              <a:t>)</a:t>
            </a:r>
          </a:p>
          <a:p>
            <a:pPr algn="ctr"/>
            <a:r>
              <a:rPr lang="en-US" sz="3600" b="1" dirty="0" err="1"/>
              <a:t>Đáp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: 23 </a:t>
            </a:r>
            <a:r>
              <a:rPr lang="en-US" sz="3600" b="1" dirty="0" err="1"/>
              <a:t>tuổi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36205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0" y="936078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2" y="28578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EA2BC-7814-91CC-EF18-E0C9ED3F4F6B}"/>
              </a:ext>
            </a:extLst>
          </p:cNvPr>
          <p:cNvSpPr txBox="1"/>
          <p:nvPr/>
        </p:nvSpPr>
        <p:spPr>
          <a:xfrm>
            <a:off x="6865245" y="1454611"/>
            <a:ext cx="373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400" b="1" i="0" u="none" strike="noStrike" kern="1200" cap="none" spc="0" normalizeH="0" noProof="0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 w="19050">
                <a:solidFill>
                  <a:srgbClr val="C0504D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A0715C13-30F8-3042-94C0-AD52EE4154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10690" y="4244868"/>
            <a:ext cx="4181310" cy="25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62C6A-47EF-A22B-D17C-4FFD3A31FAAF}"/>
              </a:ext>
            </a:extLst>
          </p:cNvPr>
          <p:cNvSpPr txBox="1"/>
          <p:nvPr/>
        </p:nvSpPr>
        <p:spPr>
          <a:xfrm>
            <a:off x="1563510" y="1368918"/>
            <a:ext cx="54809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756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Xe </a:t>
            </a:r>
            <a:r>
              <a:rPr lang="en-US" sz="3200" b="1" dirty="0" err="1">
                <a:solidFill>
                  <a:schemeClr val="tx2"/>
                </a:solidFill>
              </a:rPr>
              <a:t>chở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hàng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đến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rồi</a:t>
            </a:r>
            <a:r>
              <a:rPr lang="en-US" sz="3200" b="1" dirty="0">
                <a:solidFill>
                  <a:schemeClr val="tx2"/>
                </a:solidFill>
              </a:rPr>
              <a:t>! </a:t>
            </a:r>
            <a:r>
              <a:rPr lang="en-US" sz="3200" b="1" dirty="0" err="1">
                <a:solidFill>
                  <a:schemeClr val="tx2"/>
                </a:solidFill>
              </a:rPr>
              <a:t>Các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bạn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hãy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giúp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mình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xếp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cà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chua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lên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xe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nhé</a:t>
            </a:r>
            <a:r>
              <a:rPr lang="en-US" sz="3200" b="1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27694" y="3393422"/>
            <a:ext cx="7456598" cy="3909851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6419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1600200" y="177389"/>
            <a:ext cx="851906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</a:rPr>
              <a:t>Kết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quả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phép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tính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sau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 440 + 32 = 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304799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</a:rPr>
              <a:t>A. 472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4086702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</a:rPr>
              <a:t>B. 544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</a:rPr>
              <a:t>C. 542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3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1600200" y="177389"/>
            <a:ext cx="851906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420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alibri"/>
              </a:rPr>
              <a:t>-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alibri"/>
              </a:rPr>
              <a:t>6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= 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4419859" y="2092967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818174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1F497D"/>
                </a:solidFill>
                <a:latin typeface="Calibri"/>
              </a:rPr>
              <a:t>A. 228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lang="en-US" sz="6000" b="1" noProof="0" dirty="0">
                <a:solidFill>
                  <a:srgbClr val="1F497D"/>
                </a:solidFill>
                <a:latin typeface="Calibri"/>
              </a:rPr>
              <a:t>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6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6C053D9E-05D7-632B-82F5-AD775BC5F8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4394" y="-114125"/>
            <a:ext cx="11439187" cy="1986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9D66D-C4AE-9361-D02A-36517C5C3219}"/>
              </a:ext>
            </a:extLst>
          </p:cNvPr>
          <p:cNvSpPr txBox="1"/>
          <p:nvPr/>
        </p:nvSpPr>
        <p:spPr>
          <a:xfrm>
            <a:off x="914400" y="219705"/>
            <a:ext cx="1036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4419859" y="2092967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6000" b="1" dirty="0">
                <a:solidFill>
                  <a:srgbClr val="1F497D"/>
                </a:solidFill>
                <a:latin typeface="Calibri"/>
              </a:rPr>
              <a:t>37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D7110-0589-5968-30A3-3374BE33C162}"/>
              </a:ext>
            </a:extLst>
          </p:cNvPr>
          <p:cNvSpPr/>
          <p:nvPr/>
        </p:nvSpPr>
        <p:spPr>
          <a:xfrm>
            <a:off x="818174" y="2050008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ED465A-BBB6-6B94-CE4F-2D78F243AA8F}"/>
              </a:ext>
            </a:extLst>
          </p:cNvPr>
          <p:cNvSpPr/>
          <p:nvPr/>
        </p:nvSpPr>
        <p:spPr>
          <a:xfrm>
            <a:off x="7868605" y="2075453"/>
            <a:ext cx="3264965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lang="en-US" sz="6000" b="1" dirty="0">
                <a:solidFill>
                  <a:srgbClr val="1F497D"/>
                </a:solidFill>
                <a:latin typeface="Calibri"/>
              </a:rPr>
              <a:t>11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19860" y="3802395"/>
            <a:ext cx="1583139" cy="1799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126772" y="4032844"/>
            <a:ext cx="6586175" cy="34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3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50234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5625 0.01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401647" y="459962"/>
            <a:ext cx="6336236" cy="662801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943600" y="379618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7909954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81E9A84-450E-9860-52B2-D287DA61C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691" y="152400"/>
            <a:ext cx="4979510" cy="3512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17403D-F7CA-F84D-711D-D8F455AE9F6E}"/>
              </a:ext>
            </a:extLst>
          </p:cNvPr>
          <p:cNvSpPr txBox="1"/>
          <p:nvPr/>
        </p:nvSpPr>
        <p:spPr>
          <a:xfrm flipH="1">
            <a:off x="700036" y="1441825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C8674C62-5AD3-C8A4-9911-2731D7B69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09600" y="3157439"/>
            <a:ext cx="2399609" cy="360504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878" r="33"/>
          <a:stretch>
            <a:fillRect/>
          </a:stretch>
        </p:blipFill>
        <p:spPr>
          <a:xfrm>
            <a:off x="4600470" y="0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Cho 3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: 3, 4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7.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Tạo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sơ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đồ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tách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gộp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điền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chỗ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trống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575636-2612-F46F-3316-59291DFE0AB2}"/>
              </a:ext>
            </a:extLst>
          </p:cNvPr>
          <p:cNvSpPr/>
          <p:nvPr/>
        </p:nvSpPr>
        <p:spPr>
          <a:xfrm>
            <a:off x="3200401" y="4594741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4 + 3 = 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1B4107-F145-0207-DCC6-E2FE6760E771}"/>
              </a:ext>
            </a:extLst>
          </p:cNvPr>
          <p:cNvSpPr/>
          <p:nvPr/>
        </p:nvSpPr>
        <p:spPr>
          <a:xfrm>
            <a:off x="3166476" y="5708789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3 + 4 = …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BBA171-D955-ED40-D5C4-9CF613D817C8}"/>
              </a:ext>
            </a:extLst>
          </p:cNvPr>
          <p:cNvSpPr/>
          <p:nvPr/>
        </p:nvSpPr>
        <p:spPr>
          <a:xfrm>
            <a:off x="7544222" y="4594741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7 - 3 = 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1E1246-AF46-41C5-5254-DF428E2E3622}"/>
              </a:ext>
            </a:extLst>
          </p:cNvPr>
          <p:cNvSpPr/>
          <p:nvPr/>
        </p:nvSpPr>
        <p:spPr>
          <a:xfrm>
            <a:off x="7538967" y="5708789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7 - 4 = …</a:t>
            </a:r>
          </a:p>
        </p:txBody>
      </p:sp>
    </p:spTree>
    <p:extLst>
      <p:ext uri="{BB962C8B-B14F-4D97-AF65-F5344CB8AC3E}">
        <p14:creationId xmlns:p14="http://schemas.microsoft.com/office/powerpoint/2010/main" val="1635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62C6A-47EF-A22B-D17C-4FFD3A31FAAF}"/>
              </a:ext>
            </a:extLst>
          </p:cNvPr>
          <p:cNvSpPr txBox="1"/>
          <p:nvPr/>
        </p:nvSpPr>
        <p:spPr>
          <a:xfrm>
            <a:off x="906097" y="1247524"/>
            <a:ext cx="7504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878" r="33"/>
          <a:stretch>
            <a:fillRect/>
          </a:stretch>
        </p:blipFill>
        <p:spPr>
          <a:xfrm>
            <a:off x="4600470" y="0"/>
            <a:ext cx="7620200" cy="462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7376C-102E-4E89-A91D-8C0DF2003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315"/>
          <a:stretch/>
        </p:blipFill>
        <p:spPr>
          <a:xfrm>
            <a:off x="5189777" y="3458536"/>
            <a:ext cx="6308774" cy="338632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5B342DC1-AC11-D116-279B-C2631E97D4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32" y="558040"/>
            <a:ext cx="4979510" cy="3718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4EE30D-F73B-F5AC-BC1B-B0068C042381}"/>
              </a:ext>
            </a:extLst>
          </p:cNvPr>
          <p:cNvSpPr txBox="1"/>
          <p:nvPr/>
        </p:nvSpPr>
        <p:spPr>
          <a:xfrm flipH="1">
            <a:off x="533400" y="1447800"/>
            <a:ext cx="373380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F34AA-C346-72D3-F540-D5EDCA854DC7}"/>
              </a:ext>
            </a:extLst>
          </p:cNvPr>
          <p:cNvSpPr txBox="1"/>
          <p:nvPr/>
        </p:nvSpPr>
        <p:spPr>
          <a:xfrm>
            <a:off x="6343385" y="142541"/>
            <a:ext cx="4720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09B780-E479-AFF7-6CF7-60588F5A7BA9}"/>
              </a:ext>
            </a:extLst>
          </p:cNvPr>
          <p:cNvSpPr/>
          <p:nvPr/>
        </p:nvSpPr>
        <p:spPr>
          <a:xfrm>
            <a:off x="4673682" y="1284273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4 + 3 = 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0D7971-CCCA-BB80-E094-11D6CE5B0B51}"/>
              </a:ext>
            </a:extLst>
          </p:cNvPr>
          <p:cNvSpPr/>
          <p:nvPr/>
        </p:nvSpPr>
        <p:spPr>
          <a:xfrm>
            <a:off x="4639757" y="2398321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3 + 4 = 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3DB2A6-42F2-E5BD-A0E8-A4A345BB5818}"/>
              </a:ext>
            </a:extLst>
          </p:cNvPr>
          <p:cNvSpPr/>
          <p:nvPr/>
        </p:nvSpPr>
        <p:spPr>
          <a:xfrm>
            <a:off x="8444665" y="1284273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7 - 3 = 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B3EB84-8C91-6C03-DAC7-5F27C933CA9E}"/>
              </a:ext>
            </a:extLst>
          </p:cNvPr>
          <p:cNvSpPr/>
          <p:nvPr/>
        </p:nvSpPr>
        <p:spPr>
          <a:xfrm>
            <a:off x="8439410" y="2398321"/>
            <a:ext cx="365760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7 - 4 = …</a:t>
            </a:r>
          </a:p>
        </p:txBody>
      </p:sp>
    </p:spTree>
    <p:extLst>
      <p:ext uri="{BB962C8B-B14F-4D97-AF65-F5344CB8AC3E}">
        <p14:creationId xmlns:p14="http://schemas.microsoft.com/office/powerpoint/2010/main" val="369220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878" r="33"/>
          <a:stretch>
            <a:fillRect/>
          </a:stretch>
        </p:blipFill>
        <p:spPr>
          <a:xfrm>
            <a:off x="4600470" y="-42041"/>
            <a:ext cx="7620200" cy="462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7376C-102E-4E89-A91D-8C0DF2003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315"/>
          <a:stretch/>
        </p:blipFill>
        <p:spPr>
          <a:xfrm>
            <a:off x="5189777" y="3458536"/>
            <a:ext cx="6308774" cy="3386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F34AA-C346-72D3-F540-D5EDCA854DC7}"/>
              </a:ext>
            </a:extLst>
          </p:cNvPr>
          <p:cNvSpPr txBox="1"/>
          <p:nvPr/>
        </p:nvSpPr>
        <p:spPr>
          <a:xfrm>
            <a:off x="6019800" y="228600"/>
            <a:ext cx="4132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682484-7F78-F8F5-73D7-04B11F0C81B6}"/>
              </a:ext>
            </a:extLst>
          </p:cNvPr>
          <p:cNvSpPr/>
          <p:nvPr/>
        </p:nvSpPr>
        <p:spPr>
          <a:xfrm>
            <a:off x="7773743" y="949340"/>
            <a:ext cx="1048342" cy="10862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57552-AFF8-9C0E-393A-ABE6378B6E75}"/>
              </a:ext>
            </a:extLst>
          </p:cNvPr>
          <p:cNvSpPr/>
          <p:nvPr/>
        </p:nvSpPr>
        <p:spPr>
          <a:xfrm>
            <a:off x="7758238" y="2501359"/>
            <a:ext cx="1048342" cy="10862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8997DF-6E92-7F22-65AC-66CD0FB46AA1}"/>
              </a:ext>
            </a:extLst>
          </p:cNvPr>
          <p:cNvCxnSpPr>
            <a:cxnSpLocks/>
          </p:cNvCxnSpPr>
          <p:nvPr/>
        </p:nvCxnSpPr>
        <p:spPr>
          <a:xfrm>
            <a:off x="8855318" y="1433918"/>
            <a:ext cx="1237684" cy="73067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4D7E76-6B04-54AF-6DA2-83B798C039EF}"/>
              </a:ext>
            </a:extLst>
          </p:cNvPr>
          <p:cNvCxnSpPr>
            <a:cxnSpLocks/>
          </p:cNvCxnSpPr>
          <p:nvPr/>
        </p:nvCxnSpPr>
        <p:spPr>
          <a:xfrm flipV="1">
            <a:off x="8835250" y="2324762"/>
            <a:ext cx="1274662" cy="81344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29EF063-ABB4-2F5B-885D-AFB6BFA01B96}"/>
              </a:ext>
            </a:extLst>
          </p:cNvPr>
          <p:cNvSpPr/>
          <p:nvPr/>
        </p:nvSpPr>
        <p:spPr>
          <a:xfrm>
            <a:off x="10093002" y="1664973"/>
            <a:ext cx="1048342" cy="10862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3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63CA0D-CBDB-3B5A-2429-B191F9BEF526}"/>
              </a:ext>
            </a:extLst>
          </p:cNvPr>
          <p:cNvSpPr/>
          <p:nvPr/>
        </p:nvSpPr>
        <p:spPr>
          <a:xfrm>
            <a:off x="565960" y="936486"/>
            <a:ext cx="4017547" cy="10519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4 + 3 =7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386A59-36F1-08CB-7DBC-C5399CBC2B18}"/>
              </a:ext>
            </a:extLst>
          </p:cNvPr>
          <p:cNvSpPr/>
          <p:nvPr/>
        </p:nvSpPr>
        <p:spPr>
          <a:xfrm>
            <a:off x="548997" y="2171855"/>
            <a:ext cx="4017547" cy="10519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3 + 4 = 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04A5290-FCE8-C175-7205-B3CB267F54FC}"/>
              </a:ext>
            </a:extLst>
          </p:cNvPr>
          <p:cNvSpPr/>
          <p:nvPr/>
        </p:nvSpPr>
        <p:spPr>
          <a:xfrm>
            <a:off x="582922" y="4586858"/>
            <a:ext cx="4017547" cy="10519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7 - 3 = 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63BB95-6E23-82C4-38B5-CFA1303E1C19}"/>
              </a:ext>
            </a:extLst>
          </p:cNvPr>
          <p:cNvSpPr/>
          <p:nvPr/>
        </p:nvSpPr>
        <p:spPr>
          <a:xfrm>
            <a:off x="548997" y="3410332"/>
            <a:ext cx="4017547" cy="105194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7 - 4 = 3</a:t>
            </a:r>
          </a:p>
        </p:txBody>
      </p:sp>
    </p:spTree>
    <p:extLst>
      <p:ext uri="{BB962C8B-B14F-4D97-AF65-F5344CB8AC3E}">
        <p14:creationId xmlns:p14="http://schemas.microsoft.com/office/powerpoint/2010/main" val="373206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0" y="936078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2" y="28578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8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AA4EA3D-049A-4293-39D1-7CC1102DFB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5122" y="3683337"/>
            <a:ext cx="3236878" cy="3195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EA2BC-7814-91CC-EF18-E0C9ED3F4F6B}"/>
              </a:ext>
            </a:extLst>
          </p:cNvPr>
          <p:cNvSpPr txBox="1"/>
          <p:nvPr/>
        </p:nvSpPr>
        <p:spPr>
          <a:xfrm>
            <a:off x="6808576" y="1143000"/>
            <a:ext cx="393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6000" b="1" dirty="0" err="1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6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6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CHUA</a:t>
            </a:r>
          </a:p>
        </p:txBody>
      </p:sp>
    </p:spTree>
    <p:extLst>
      <p:ext uri="{BB962C8B-B14F-4D97-AF65-F5344CB8AC3E}">
        <p14:creationId xmlns:p14="http://schemas.microsoft.com/office/powerpoint/2010/main" val="24966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00399" y="3144174"/>
            <a:ext cx="3160645" cy="3713826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88109" y="3144174"/>
            <a:ext cx="3048000" cy="3752432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9632FB4A-C940-900E-79B7-795EB1D56986}"/>
              </a:ext>
            </a:extLst>
          </p:cNvPr>
          <p:cNvGrpSpPr/>
          <p:nvPr/>
        </p:nvGrpSpPr>
        <p:grpSpPr>
          <a:xfrm>
            <a:off x="800235" y="102633"/>
            <a:ext cx="10123275" cy="2406589"/>
            <a:chOff x="0" y="0"/>
            <a:chExt cx="7687312" cy="1827492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4906CC-908C-D1A4-AEC7-5DF49E25B8BE}"/>
                </a:ext>
              </a:extLst>
            </p:cNvPr>
            <p:cNvSpPr/>
            <p:nvPr/>
          </p:nvSpPr>
          <p:spPr>
            <a:xfrm>
              <a:off x="-1" y="0"/>
              <a:ext cx="7694972" cy="1827492"/>
            </a:xfrm>
            <a:custGeom>
              <a:avLst/>
              <a:gdLst/>
              <a:ahLst/>
              <a:cxnLst/>
              <a:rect l="l" t="t" r="r" b="b"/>
              <a:pathLst>
                <a:path w="7694972" h="1827492">
                  <a:moveTo>
                    <a:pt x="7188533" y="1810573"/>
                  </a:moveTo>
                  <a:cubicBezTo>
                    <a:pt x="7188533" y="1810573"/>
                    <a:pt x="6951536" y="1800603"/>
                    <a:pt x="6589397" y="1814047"/>
                  </a:cubicBezTo>
                  <a:cubicBezTo>
                    <a:pt x="6227259" y="1827492"/>
                    <a:pt x="490924" y="1827492"/>
                    <a:pt x="490924" y="1827492"/>
                  </a:cubicBezTo>
                  <a:cubicBezTo>
                    <a:pt x="245502" y="1827492"/>
                    <a:pt x="32509" y="1730224"/>
                    <a:pt x="31032" y="1570110"/>
                  </a:cubicBezTo>
                  <a:cubicBezTo>
                    <a:pt x="31032" y="1570110"/>
                    <a:pt x="0" y="646903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41984" y="0"/>
                    <a:pt x="7141984" y="0"/>
                  </a:cubicBezTo>
                  <a:cubicBezTo>
                    <a:pt x="7453885" y="0"/>
                    <a:pt x="7687313" y="101069"/>
                    <a:pt x="7679456" y="303616"/>
                  </a:cubicBezTo>
                  <a:cubicBezTo>
                    <a:pt x="7679456" y="303616"/>
                    <a:pt x="7677460" y="643428"/>
                    <a:pt x="7686216" y="870522"/>
                  </a:cubicBezTo>
                  <a:cubicBezTo>
                    <a:pt x="7694972" y="1163824"/>
                    <a:pt x="7648423" y="1496895"/>
                    <a:pt x="7648423" y="1496895"/>
                  </a:cubicBezTo>
                  <a:cubicBezTo>
                    <a:pt x="7645458" y="1676921"/>
                    <a:pt x="7433955" y="1810573"/>
                    <a:pt x="7188533" y="18105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4283" y="0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73569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3" y="619278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CHUA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C5EBB688-9BF6-7DDA-3442-6DBD75E5F1F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98849" y="4062074"/>
            <a:ext cx="487117" cy="4666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2B037AF7-7B35-1DDF-46E3-4D97D92EEE1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986064" y="3825687"/>
            <a:ext cx="390096" cy="373680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9C3FD82C-A3BE-0093-66A0-C775C44AB1C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421234" y="4724933"/>
            <a:ext cx="420362" cy="402672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DEF3038B-2157-1F9B-4B0E-0268CFA9E5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668517" y="4199366"/>
            <a:ext cx="296429" cy="260857"/>
          </a:xfrm>
          <a:prstGeom prst="rect">
            <a:avLst/>
          </a:prstGeom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E2A19520-EF07-E17D-D6F6-3C772A647C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922623">
            <a:off x="6959830" y="4101449"/>
            <a:ext cx="337013" cy="296571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9E2EE64A-1F82-6A2C-F712-D51805923C0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150863" y="3624351"/>
            <a:ext cx="420362" cy="402672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2930400A-AE68-CEC5-0B99-2AA9C88AAE6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351290" y="4864651"/>
            <a:ext cx="363402" cy="34810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5E47DB15-DE77-E00E-258F-38197D04AE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49787" y="4783036"/>
            <a:ext cx="296429" cy="26085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4387CBE-2451-80D2-14C0-0720AF04CE26}"/>
              </a:ext>
            </a:extLst>
          </p:cNvPr>
          <p:cNvSpPr/>
          <p:nvPr/>
        </p:nvSpPr>
        <p:spPr>
          <a:xfrm>
            <a:off x="1633063" y="619278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9694C9-1826-A0B4-1ED0-464369C1BDDF}"/>
              </a:ext>
            </a:extLst>
          </p:cNvPr>
          <p:cNvSpPr/>
          <p:nvPr/>
        </p:nvSpPr>
        <p:spPr>
          <a:xfrm>
            <a:off x="3931024" y="646926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61494D1-7071-8AA7-1A22-6E0E41551109}"/>
              </a:ext>
            </a:extLst>
          </p:cNvPr>
          <p:cNvSpPr/>
          <p:nvPr/>
        </p:nvSpPr>
        <p:spPr>
          <a:xfrm>
            <a:off x="6175792" y="619278"/>
            <a:ext cx="1567336" cy="14343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B49E25-BB76-4EAF-2B66-C5CB62071E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59707" y="757847"/>
            <a:ext cx="1213209" cy="1194920"/>
          </a:xfrm>
          <a:prstGeom prst="rect">
            <a:avLst/>
          </a:prstGeom>
        </p:spPr>
      </p:pic>
      <p:pic>
        <p:nvPicPr>
          <p:cNvPr id="46" name="Picture 37">
            <a:extLst>
              <a:ext uri="{FF2B5EF4-FFF2-40B4-BE49-F238E27FC236}">
                <a16:creationId xmlns:a16="http://schemas.microsoft.com/office/drawing/2014/main" id="{EA9FDD2B-A4A2-4398-83D9-D784E16946D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987473" y="882821"/>
            <a:ext cx="1193639" cy="1028700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E0EDF4D2-06F0-4917-5A00-9CC002BA4F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469387" y="646926"/>
            <a:ext cx="1113747" cy="1265622"/>
          </a:xfrm>
          <a:prstGeom prst="rect">
            <a:avLst/>
          </a:prstGeom>
        </p:spPr>
      </p:pic>
      <p:pic>
        <p:nvPicPr>
          <p:cNvPr id="52" name="Picture 20">
            <a:extLst>
              <a:ext uri="{FF2B5EF4-FFF2-40B4-BE49-F238E27FC236}">
                <a16:creationId xmlns:a16="http://schemas.microsoft.com/office/drawing/2014/main" id="{21A1D3FD-9283-DD91-3E09-17DC60118A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72826">
            <a:off x="5332029" y="1140133"/>
            <a:ext cx="856326" cy="1285293"/>
          </a:xfrm>
          <a:prstGeom prst="rect">
            <a:avLst/>
          </a:prstGeom>
        </p:spPr>
      </p:pic>
      <p:pic>
        <p:nvPicPr>
          <p:cNvPr id="53" name="Picture 20">
            <a:extLst>
              <a:ext uri="{FF2B5EF4-FFF2-40B4-BE49-F238E27FC236}">
                <a16:creationId xmlns:a16="http://schemas.microsoft.com/office/drawing/2014/main" id="{8997EE1C-1DA9-7B54-7A33-64A29E9974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72826">
            <a:off x="3109698" y="339471"/>
            <a:ext cx="856326" cy="1285293"/>
          </a:xfrm>
          <a:prstGeom prst="rect">
            <a:avLst/>
          </a:prstGeom>
        </p:spPr>
      </p:pic>
      <p:pic>
        <p:nvPicPr>
          <p:cNvPr id="54" name="Picture 20">
            <a:extLst>
              <a:ext uri="{FF2B5EF4-FFF2-40B4-BE49-F238E27FC236}">
                <a16:creationId xmlns:a16="http://schemas.microsoft.com/office/drawing/2014/main" id="{F6B7B906-9D9E-52D0-49FF-8291E2B755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72826">
            <a:off x="7831969" y="260975"/>
            <a:ext cx="856326" cy="12852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1873514" y="3742103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9632FB4A-C940-900E-79B7-795EB1D56986}"/>
              </a:ext>
            </a:extLst>
          </p:cNvPr>
          <p:cNvGrpSpPr/>
          <p:nvPr/>
        </p:nvGrpSpPr>
        <p:grpSpPr>
          <a:xfrm>
            <a:off x="800235" y="102633"/>
            <a:ext cx="11163165" cy="2406589"/>
            <a:chOff x="0" y="0"/>
            <a:chExt cx="7687312" cy="1827492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4906CC-908C-D1A4-AEC7-5DF49E25B8BE}"/>
                </a:ext>
              </a:extLst>
            </p:cNvPr>
            <p:cNvSpPr/>
            <p:nvPr/>
          </p:nvSpPr>
          <p:spPr>
            <a:xfrm>
              <a:off x="-1" y="0"/>
              <a:ext cx="7694972" cy="1827492"/>
            </a:xfrm>
            <a:custGeom>
              <a:avLst/>
              <a:gdLst/>
              <a:ahLst/>
              <a:cxnLst/>
              <a:rect l="l" t="t" r="r" b="b"/>
              <a:pathLst>
                <a:path w="7694972" h="1827492">
                  <a:moveTo>
                    <a:pt x="7188533" y="1810573"/>
                  </a:moveTo>
                  <a:cubicBezTo>
                    <a:pt x="7188533" y="1810573"/>
                    <a:pt x="6951536" y="1800603"/>
                    <a:pt x="6589397" y="1814047"/>
                  </a:cubicBezTo>
                  <a:cubicBezTo>
                    <a:pt x="6227259" y="1827492"/>
                    <a:pt x="490924" y="1827492"/>
                    <a:pt x="490924" y="1827492"/>
                  </a:cubicBezTo>
                  <a:cubicBezTo>
                    <a:pt x="245502" y="1827492"/>
                    <a:pt x="32509" y="1730224"/>
                    <a:pt x="31032" y="1570110"/>
                  </a:cubicBezTo>
                  <a:cubicBezTo>
                    <a:pt x="31032" y="1570110"/>
                    <a:pt x="0" y="646903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41984" y="0"/>
                    <a:pt x="7141984" y="0"/>
                  </a:cubicBezTo>
                  <a:cubicBezTo>
                    <a:pt x="7453885" y="0"/>
                    <a:pt x="7687313" y="101069"/>
                    <a:pt x="7679456" y="303616"/>
                  </a:cubicBezTo>
                  <a:cubicBezTo>
                    <a:pt x="7679456" y="303616"/>
                    <a:pt x="7677460" y="643428"/>
                    <a:pt x="7686216" y="870522"/>
                  </a:cubicBezTo>
                  <a:cubicBezTo>
                    <a:pt x="7694972" y="1163824"/>
                    <a:pt x="7648423" y="1496895"/>
                    <a:pt x="7648423" y="1496895"/>
                  </a:cubicBezTo>
                  <a:cubicBezTo>
                    <a:pt x="7645458" y="1676921"/>
                    <a:pt x="7433955" y="1810573"/>
                    <a:pt x="7188533" y="18105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4387CBE-2451-80D2-14C0-0720AF04CE26}"/>
              </a:ext>
            </a:extLst>
          </p:cNvPr>
          <p:cNvSpPr/>
          <p:nvPr/>
        </p:nvSpPr>
        <p:spPr>
          <a:xfrm>
            <a:off x="381000" y="-7498"/>
            <a:ext cx="1567336" cy="14343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B49E25-BB76-4EAF-2B66-C5CB62071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44" y="131071"/>
            <a:ext cx="1213209" cy="1194920"/>
          </a:xfrm>
          <a:prstGeom prst="rect">
            <a:avLst/>
          </a:prstGeom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146EC594-8A1D-11E0-2DA9-C7BD328827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78611" y="3825687"/>
            <a:ext cx="2560235" cy="4773322"/>
          </a:xfrm>
          <a:prstGeom prst="rect">
            <a:avLst/>
          </a:prstGeom>
        </p:spPr>
      </p:pic>
      <p:pic>
        <p:nvPicPr>
          <p:cNvPr id="56" name="Picture 18">
            <a:extLst>
              <a:ext uri="{FF2B5EF4-FFF2-40B4-BE49-F238E27FC236}">
                <a16:creationId xmlns:a16="http://schemas.microsoft.com/office/drawing/2014/main" id="{F9C47E0D-12BA-48D2-356A-B21D3DA6DC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05600" y="3810000"/>
            <a:ext cx="2560235" cy="4773322"/>
          </a:xfrm>
          <a:prstGeom prst="rect">
            <a:avLst/>
          </a:prstGeom>
        </p:spPr>
      </p:pic>
      <p:pic>
        <p:nvPicPr>
          <p:cNvPr id="57" name="Picture 18">
            <a:extLst>
              <a:ext uri="{FF2B5EF4-FFF2-40B4-BE49-F238E27FC236}">
                <a16:creationId xmlns:a16="http://schemas.microsoft.com/office/drawing/2014/main" id="{3D2861AE-2923-5840-6D6B-27B0FBAB5D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36639" y="3812628"/>
            <a:ext cx="2560235" cy="4773322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117116" y="4373794"/>
            <a:ext cx="2289815" cy="3032868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D7AB410-D8B2-EBAA-1282-7CC882147C4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63267" y="6212348"/>
            <a:ext cx="487117" cy="466618"/>
          </a:xfrm>
          <a:prstGeom prst="rect">
            <a:avLst/>
          </a:prstGeom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55FF5354-D2B6-44DE-F486-4B94B42C772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606825" y="4677811"/>
            <a:ext cx="390096" cy="373680"/>
          </a:xfrm>
          <a:prstGeom prst="rect">
            <a:avLst/>
          </a:prstGeom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D67774E5-82A1-254E-0DF7-D599C243113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26458" y="4586247"/>
            <a:ext cx="420362" cy="402672"/>
          </a:xfrm>
          <a:prstGeom prst="rect">
            <a:avLst/>
          </a:prstGeom>
        </p:spPr>
      </p:pic>
      <p:pic>
        <p:nvPicPr>
          <p:cNvPr id="62" name="Picture 5">
            <a:extLst>
              <a:ext uri="{FF2B5EF4-FFF2-40B4-BE49-F238E27FC236}">
                <a16:creationId xmlns:a16="http://schemas.microsoft.com/office/drawing/2014/main" id="{4EA5B734-A93D-AE0F-D2BC-DC46CA3BF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68517" y="4199366"/>
            <a:ext cx="296429" cy="260857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038F63B-4D99-C7E3-78FE-E8FA24E6D7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22623">
            <a:off x="4949666" y="5939645"/>
            <a:ext cx="337013" cy="296571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CD7D0C59-6FDF-D31C-AA39-287C9DFD34E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41667" y="4966285"/>
            <a:ext cx="420362" cy="402672"/>
          </a:xfrm>
          <a:prstGeom prst="rect">
            <a:avLst/>
          </a:prstGeom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id="{E60741FF-7BF2-CBB9-2C45-F2783D2DB3C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616081" y="6208363"/>
            <a:ext cx="363402" cy="348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89C53-DA8C-BE57-92CF-D9A736CA58C1}"/>
              </a:ext>
            </a:extLst>
          </p:cNvPr>
          <p:cNvSpPr txBox="1"/>
          <p:nvPr/>
        </p:nvSpPr>
        <p:spPr>
          <a:xfrm>
            <a:off x="2040087" y="259046"/>
            <a:ext cx="955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</a:rPr>
              <a:t>Đội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văn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nghệ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27 </a:t>
            </a:r>
            <a:r>
              <a:rPr lang="en-US" sz="4400" b="1" dirty="0" err="1">
                <a:solidFill>
                  <a:srgbClr val="FF0000"/>
                </a:solidFill>
              </a:rPr>
              <a:t>bạn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nữ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</a:rPr>
              <a:t>bạn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nam</a:t>
            </a:r>
            <a:r>
              <a:rPr lang="en-US" sz="4400" b="1" dirty="0">
                <a:solidFill>
                  <a:srgbClr val="FF0000"/>
                </a:solidFill>
              </a:rPr>
              <a:t>. </a:t>
            </a:r>
            <a:r>
              <a:rPr lang="en-US" sz="4400" b="1" dirty="0" err="1">
                <a:solidFill>
                  <a:srgbClr val="FF0000"/>
                </a:solidFill>
              </a:rPr>
              <a:t>Hỏi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văn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nghệ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</a:rPr>
              <a:t>nhiêu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bạn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9594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5640" y="4031830"/>
            <a:ext cx="12703282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0224">
            <a:off x="1826232" y="3284039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6400" y="3993224"/>
            <a:ext cx="1916034" cy="3077964"/>
          </a:xfrm>
          <a:prstGeom prst="rect">
            <a:avLst/>
          </a:prstGeom>
        </p:spPr>
      </p:pic>
      <p:grpSp>
        <p:nvGrpSpPr>
          <p:cNvPr id="30" name="Group 4">
            <a:extLst>
              <a:ext uri="{FF2B5EF4-FFF2-40B4-BE49-F238E27FC236}">
                <a16:creationId xmlns:a16="http://schemas.microsoft.com/office/drawing/2014/main" id="{9632FB4A-C940-900E-79B7-795EB1D56986}"/>
              </a:ext>
            </a:extLst>
          </p:cNvPr>
          <p:cNvGrpSpPr/>
          <p:nvPr/>
        </p:nvGrpSpPr>
        <p:grpSpPr>
          <a:xfrm>
            <a:off x="800235" y="102633"/>
            <a:ext cx="11315565" cy="2123659"/>
            <a:chOff x="0" y="0"/>
            <a:chExt cx="7687312" cy="1827492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4906CC-908C-D1A4-AEC7-5DF49E25B8BE}"/>
                </a:ext>
              </a:extLst>
            </p:cNvPr>
            <p:cNvSpPr/>
            <p:nvPr/>
          </p:nvSpPr>
          <p:spPr>
            <a:xfrm>
              <a:off x="-1" y="0"/>
              <a:ext cx="7694972" cy="1827492"/>
            </a:xfrm>
            <a:custGeom>
              <a:avLst/>
              <a:gdLst/>
              <a:ahLst/>
              <a:cxnLst/>
              <a:rect l="l" t="t" r="r" b="b"/>
              <a:pathLst>
                <a:path w="7694972" h="1827492">
                  <a:moveTo>
                    <a:pt x="7188533" y="1810573"/>
                  </a:moveTo>
                  <a:cubicBezTo>
                    <a:pt x="7188533" y="1810573"/>
                    <a:pt x="6951536" y="1800603"/>
                    <a:pt x="6589397" y="1814047"/>
                  </a:cubicBezTo>
                  <a:cubicBezTo>
                    <a:pt x="6227259" y="1827492"/>
                    <a:pt x="490924" y="1827492"/>
                    <a:pt x="490924" y="1827492"/>
                  </a:cubicBezTo>
                  <a:cubicBezTo>
                    <a:pt x="245502" y="1827492"/>
                    <a:pt x="32509" y="1730224"/>
                    <a:pt x="31032" y="1570110"/>
                  </a:cubicBezTo>
                  <a:cubicBezTo>
                    <a:pt x="31032" y="1570110"/>
                    <a:pt x="0" y="646903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7141984" y="0"/>
                    <a:pt x="7141984" y="0"/>
                  </a:cubicBezTo>
                  <a:cubicBezTo>
                    <a:pt x="7453885" y="0"/>
                    <a:pt x="7687313" y="101069"/>
                    <a:pt x="7679456" y="303616"/>
                  </a:cubicBezTo>
                  <a:cubicBezTo>
                    <a:pt x="7679456" y="303616"/>
                    <a:pt x="7677460" y="643428"/>
                    <a:pt x="7686216" y="870522"/>
                  </a:cubicBezTo>
                  <a:cubicBezTo>
                    <a:pt x="7694972" y="1163824"/>
                    <a:pt x="7648423" y="1496895"/>
                    <a:pt x="7648423" y="1496895"/>
                  </a:cubicBezTo>
                  <a:cubicBezTo>
                    <a:pt x="7645458" y="1676921"/>
                    <a:pt x="7433955" y="1810573"/>
                    <a:pt x="7188533" y="18105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4387CBE-2451-80D2-14C0-0720AF04CE26}"/>
              </a:ext>
            </a:extLst>
          </p:cNvPr>
          <p:cNvSpPr/>
          <p:nvPr/>
        </p:nvSpPr>
        <p:spPr>
          <a:xfrm>
            <a:off x="381000" y="-7498"/>
            <a:ext cx="1567336" cy="14343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B49E25-BB76-4EAF-2B66-C5CB62071E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44" y="131071"/>
            <a:ext cx="1213209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89C53-DA8C-BE57-92CF-D9A736CA58C1}"/>
              </a:ext>
            </a:extLst>
          </p:cNvPr>
          <p:cNvSpPr txBox="1"/>
          <p:nvPr/>
        </p:nvSpPr>
        <p:spPr>
          <a:xfrm>
            <a:off x="1974980" y="102633"/>
            <a:ext cx="955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27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79A7-F002-19D6-6DEF-720131FBC96D}"/>
              </a:ext>
            </a:extLst>
          </p:cNvPr>
          <p:cNvSpPr txBox="1"/>
          <p:nvPr/>
        </p:nvSpPr>
        <p:spPr>
          <a:xfrm>
            <a:off x="6248400" y="2168004"/>
            <a:ext cx="164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/>
              <a:t>Tóm</a:t>
            </a:r>
            <a:r>
              <a:rPr lang="en-US" sz="3600" b="1" u="sng" dirty="0"/>
              <a:t> </a:t>
            </a:r>
            <a:r>
              <a:rPr lang="en-US" sz="3600" b="1" u="sng" dirty="0" err="1"/>
              <a:t>tắt</a:t>
            </a:r>
            <a:endParaRPr lang="en-US" sz="3600" b="1" u="sng" dirty="0"/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6E5A722A-2217-7AA6-DF30-4EB7953C34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943600" y="2852940"/>
            <a:ext cx="3962400" cy="1778363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FBC3B2FD-2DE1-844A-F8E0-3F8B23CBE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17570" y="3581400"/>
            <a:ext cx="2274430" cy="3260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CF9FD26-8A9B-E434-785F-F7FA2861571D}"/>
              </a:ext>
            </a:extLst>
          </p:cNvPr>
          <p:cNvSpPr txBox="1"/>
          <p:nvPr/>
        </p:nvSpPr>
        <p:spPr>
          <a:xfrm>
            <a:off x="6048719" y="3289030"/>
            <a:ext cx="423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Đề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4CF24-F2F0-78A1-7CBD-0DF981132079}"/>
              </a:ext>
            </a:extLst>
          </p:cNvPr>
          <p:cNvSpPr txBox="1"/>
          <p:nvPr/>
        </p:nvSpPr>
        <p:spPr>
          <a:xfrm>
            <a:off x="5890524" y="2990768"/>
            <a:ext cx="3960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 </a:t>
            </a:r>
            <a:r>
              <a:rPr lang="en-US" sz="3200" b="1" dirty="0" err="1"/>
              <a:t>nghệ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27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nữ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15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nam</a:t>
            </a:r>
            <a:endParaRPr lang="en-US" sz="32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4AC5BE-097F-16C0-719E-76525EDAB7B4}"/>
              </a:ext>
            </a:extLst>
          </p:cNvPr>
          <p:cNvSpPr/>
          <p:nvPr/>
        </p:nvSpPr>
        <p:spPr>
          <a:xfrm>
            <a:off x="228600" y="2852940"/>
            <a:ext cx="5643123" cy="2917298"/>
          </a:xfrm>
          <a:custGeom>
            <a:avLst/>
            <a:gdLst>
              <a:gd name="connsiteX0" fmla="*/ 0 w 5643123"/>
              <a:gd name="connsiteY0" fmla="*/ 486226 h 2917298"/>
              <a:gd name="connsiteX1" fmla="*/ 486226 w 5643123"/>
              <a:gd name="connsiteY1" fmla="*/ 0 h 2917298"/>
              <a:gd name="connsiteX2" fmla="*/ 1013345 w 5643123"/>
              <a:gd name="connsiteY2" fmla="*/ 0 h 2917298"/>
              <a:gd name="connsiteX3" fmla="*/ 1587170 w 5643123"/>
              <a:gd name="connsiteY3" fmla="*/ 0 h 2917298"/>
              <a:gd name="connsiteX4" fmla="*/ 2347822 w 5643123"/>
              <a:gd name="connsiteY4" fmla="*/ 0 h 2917298"/>
              <a:gd name="connsiteX5" fmla="*/ 3015061 w 5643123"/>
              <a:gd name="connsiteY5" fmla="*/ 0 h 2917298"/>
              <a:gd name="connsiteX6" fmla="*/ 3542179 w 5643123"/>
              <a:gd name="connsiteY6" fmla="*/ 0 h 2917298"/>
              <a:gd name="connsiteX7" fmla="*/ 4116005 w 5643123"/>
              <a:gd name="connsiteY7" fmla="*/ 0 h 2917298"/>
              <a:gd name="connsiteX8" fmla="*/ 5156897 w 5643123"/>
              <a:gd name="connsiteY8" fmla="*/ 0 h 2917298"/>
              <a:gd name="connsiteX9" fmla="*/ 5643123 w 5643123"/>
              <a:gd name="connsiteY9" fmla="*/ 486226 h 2917298"/>
              <a:gd name="connsiteX10" fmla="*/ 5643123 w 5643123"/>
              <a:gd name="connsiteY10" fmla="*/ 1115060 h 2917298"/>
              <a:gd name="connsiteX11" fmla="*/ 5643123 w 5643123"/>
              <a:gd name="connsiteY11" fmla="*/ 1704996 h 2917298"/>
              <a:gd name="connsiteX12" fmla="*/ 5643123 w 5643123"/>
              <a:gd name="connsiteY12" fmla="*/ 2431072 h 2917298"/>
              <a:gd name="connsiteX13" fmla="*/ 5156897 w 5643123"/>
              <a:gd name="connsiteY13" fmla="*/ 2917298 h 2917298"/>
              <a:gd name="connsiteX14" fmla="*/ 4442952 w 5643123"/>
              <a:gd name="connsiteY14" fmla="*/ 2917298 h 2917298"/>
              <a:gd name="connsiteX15" fmla="*/ 3869126 w 5643123"/>
              <a:gd name="connsiteY15" fmla="*/ 2917298 h 2917298"/>
              <a:gd name="connsiteX16" fmla="*/ 3201888 w 5643123"/>
              <a:gd name="connsiteY16" fmla="*/ 2917298 h 2917298"/>
              <a:gd name="connsiteX17" fmla="*/ 2441235 w 5643123"/>
              <a:gd name="connsiteY17" fmla="*/ 2917298 h 2917298"/>
              <a:gd name="connsiteX18" fmla="*/ 1867410 w 5643123"/>
              <a:gd name="connsiteY18" fmla="*/ 2917298 h 2917298"/>
              <a:gd name="connsiteX19" fmla="*/ 1200171 w 5643123"/>
              <a:gd name="connsiteY19" fmla="*/ 2917298 h 2917298"/>
              <a:gd name="connsiteX20" fmla="*/ 486226 w 5643123"/>
              <a:gd name="connsiteY20" fmla="*/ 2917298 h 2917298"/>
              <a:gd name="connsiteX21" fmla="*/ 0 w 5643123"/>
              <a:gd name="connsiteY21" fmla="*/ 2431072 h 2917298"/>
              <a:gd name="connsiteX22" fmla="*/ 0 w 5643123"/>
              <a:gd name="connsiteY22" fmla="*/ 1782790 h 2917298"/>
              <a:gd name="connsiteX23" fmla="*/ 0 w 5643123"/>
              <a:gd name="connsiteY23" fmla="*/ 1153956 h 2917298"/>
              <a:gd name="connsiteX24" fmla="*/ 0 w 5643123"/>
              <a:gd name="connsiteY24" fmla="*/ 486226 h 291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43123" h="2917298" fill="none" extrusionOk="0">
                <a:moveTo>
                  <a:pt x="0" y="486226"/>
                </a:moveTo>
                <a:cubicBezTo>
                  <a:pt x="-6860" y="274059"/>
                  <a:pt x="214113" y="-21676"/>
                  <a:pt x="486226" y="0"/>
                </a:cubicBezTo>
                <a:cubicBezTo>
                  <a:pt x="654999" y="-20233"/>
                  <a:pt x="837566" y="17969"/>
                  <a:pt x="1013345" y="0"/>
                </a:cubicBezTo>
                <a:cubicBezTo>
                  <a:pt x="1189124" y="-17969"/>
                  <a:pt x="1370564" y="-5409"/>
                  <a:pt x="1587170" y="0"/>
                </a:cubicBezTo>
                <a:cubicBezTo>
                  <a:pt x="1803777" y="5409"/>
                  <a:pt x="2187949" y="33857"/>
                  <a:pt x="2347822" y="0"/>
                </a:cubicBezTo>
                <a:cubicBezTo>
                  <a:pt x="2507695" y="-33857"/>
                  <a:pt x="2780467" y="17032"/>
                  <a:pt x="3015061" y="0"/>
                </a:cubicBezTo>
                <a:cubicBezTo>
                  <a:pt x="3249655" y="-17032"/>
                  <a:pt x="3406043" y="965"/>
                  <a:pt x="3542179" y="0"/>
                </a:cubicBezTo>
                <a:cubicBezTo>
                  <a:pt x="3678315" y="-965"/>
                  <a:pt x="3892447" y="-25093"/>
                  <a:pt x="4116005" y="0"/>
                </a:cubicBezTo>
                <a:cubicBezTo>
                  <a:pt x="4339563" y="25093"/>
                  <a:pt x="4918383" y="-12384"/>
                  <a:pt x="5156897" y="0"/>
                </a:cubicBezTo>
                <a:cubicBezTo>
                  <a:pt x="5430179" y="27989"/>
                  <a:pt x="5651048" y="160798"/>
                  <a:pt x="5643123" y="486226"/>
                </a:cubicBezTo>
                <a:cubicBezTo>
                  <a:pt x="5640234" y="701957"/>
                  <a:pt x="5659444" y="807553"/>
                  <a:pt x="5643123" y="1115060"/>
                </a:cubicBezTo>
                <a:cubicBezTo>
                  <a:pt x="5626802" y="1422567"/>
                  <a:pt x="5653107" y="1453670"/>
                  <a:pt x="5643123" y="1704996"/>
                </a:cubicBezTo>
                <a:cubicBezTo>
                  <a:pt x="5633139" y="1956322"/>
                  <a:pt x="5615721" y="2177536"/>
                  <a:pt x="5643123" y="2431072"/>
                </a:cubicBezTo>
                <a:cubicBezTo>
                  <a:pt x="5630465" y="2709810"/>
                  <a:pt x="5418963" y="2918618"/>
                  <a:pt x="5156897" y="2917298"/>
                </a:cubicBezTo>
                <a:cubicBezTo>
                  <a:pt x="4949594" y="2892532"/>
                  <a:pt x="4591682" y="2938948"/>
                  <a:pt x="4442952" y="2917298"/>
                </a:cubicBezTo>
                <a:cubicBezTo>
                  <a:pt x="4294223" y="2895648"/>
                  <a:pt x="4122264" y="2906743"/>
                  <a:pt x="3869126" y="2917298"/>
                </a:cubicBezTo>
                <a:cubicBezTo>
                  <a:pt x="3615988" y="2927853"/>
                  <a:pt x="3486107" y="2904421"/>
                  <a:pt x="3201888" y="2917298"/>
                </a:cubicBezTo>
                <a:cubicBezTo>
                  <a:pt x="2917669" y="2930175"/>
                  <a:pt x="2680359" y="2935613"/>
                  <a:pt x="2441235" y="2917298"/>
                </a:cubicBezTo>
                <a:cubicBezTo>
                  <a:pt x="2202111" y="2898983"/>
                  <a:pt x="2145169" y="2940231"/>
                  <a:pt x="1867410" y="2917298"/>
                </a:cubicBezTo>
                <a:cubicBezTo>
                  <a:pt x="1589651" y="2894365"/>
                  <a:pt x="1369213" y="2908549"/>
                  <a:pt x="1200171" y="2917298"/>
                </a:cubicBezTo>
                <a:cubicBezTo>
                  <a:pt x="1031129" y="2926047"/>
                  <a:pt x="710408" y="2886463"/>
                  <a:pt x="486226" y="2917298"/>
                </a:cubicBezTo>
                <a:cubicBezTo>
                  <a:pt x="190615" y="2859847"/>
                  <a:pt x="7672" y="2708181"/>
                  <a:pt x="0" y="2431072"/>
                </a:cubicBezTo>
                <a:cubicBezTo>
                  <a:pt x="-19167" y="2108672"/>
                  <a:pt x="-886" y="2005402"/>
                  <a:pt x="0" y="1782790"/>
                </a:cubicBezTo>
                <a:cubicBezTo>
                  <a:pt x="886" y="1560178"/>
                  <a:pt x="11899" y="1420445"/>
                  <a:pt x="0" y="1153956"/>
                </a:cubicBezTo>
                <a:cubicBezTo>
                  <a:pt x="-11899" y="887467"/>
                  <a:pt x="24612" y="796280"/>
                  <a:pt x="0" y="486226"/>
                </a:cubicBezTo>
                <a:close/>
              </a:path>
              <a:path w="5643123" h="2917298" stroke="0" extrusionOk="0">
                <a:moveTo>
                  <a:pt x="0" y="486226"/>
                </a:moveTo>
                <a:cubicBezTo>
                  <a:pt x="8471" y="221125"/>
                  <a:pt x="182434" y="-8577"/>
                  <a:pt x="486226" y="0"/>
                </a:cubicBezTo>
                <a:cubicBezTo>
                  <a:pt x="650655" y="-9547"/>
                  <a:pt x="752156" y="-15458"/>
                  <a:pt x="1013345" y="0"/>
                </a:cubicBezTo>
                <a:cubicBezTo>
                  <a:pt x="1274534" y="15458"/>
                  <a:pt x="1446641" y="-2424"/>
                  <a:pt x="1587170" y="0"/>
                </a:cubicBezTo>
                <a:cubicBezTo>
                  <a:pt x="1727699" y="2424"/>
                  <a:pt x="1967197" y="-9756"/>
                  <a:pt x="2160995" y="0"/>
                </a:cubicBezTo>
                <a:cubicBezTo>
                  <a:pt x="2354794" y="9756"/>
                  <a:pt x="2708806" y="18614"/>
                  <a:pt x="2874941" y="0"/>
                </a:cubicBezTo>
                <a:cubicBezTo>
                  <a:pt x="3041076" y="-18614"/>
                  <a:pt x="3373402" y="-24570"/>
                  <a:pt x="3635593" y="0"/>
                </a:cubicBezTo>
                <a:cubicBezTo>
                  <a:pt x="3897784" y="24570"/>
                  <a:pt x="4218291" y="8973"/>
                  <a:pt x="4396245" y="0"/>
                </a:cubicBezTo>
                <a:cubicBezTo>
                  <a:pt x="4574199" y="-8973"/>
                  <a:pt x="4976814" y="-32038"/>
                  <a:pt x="5156897" y="0"/>
                </a:cubicBezTo>
                <a:cubicBezTo>
                  <a:pt x="5437487" y="13012"/>
                  <a:pt x="5594801" y="190293"/>
                  <a:pt x="5643123" y="486226"/>
                </a:cubicBezTo>
                <a:cubicBezTo>
                  <a:pt x="5648556" y="651775"/>
                  <a:pt x="5629057" y="798709"/>
                  <a:pt x="5643123" y="1076163"/>
                </a:cubicBezTo>
                <a:cubicBezTo>
                  <a:pt x="5657189" y="1353617"/>
                  <a:pt x="5633771" y="1456545"/>
                  <a:pt x="5643123" y="1763342"/>
                </a:cubicBezTo>
                <a:cubicBezTo>
                  <a:pt x="5652475" y="2070139"/>
                  <a:pt x="5675808" y="2159291"/>
                  <a:pt x="5643123" y="2431072"/>
                </a:cubicBezTo>
                <a:cubicBezTo>
                  <a:pt x="5635528" y="2666226"/>
                  <a:pt x="5445974" y="2906859"/>
                  <a:pt x="5156897" y="2917298"/>
                </a:cubicBezTo>
                <a:cubicBezTo>
                  <a:pt x="4932685" y="2902689"/>
                  <a:pt x="4774656" y="2948079"/>
                  <a:pt x="4489658" y="2917298"/>
                </a:cubicBezTo>
                <a:cubicBezTo>
                  <a:pt x="4204660" y="2886517"/>
                  <a:pt x="4054478" y="2940160"/>
                  <a:pt x="3869126" y="2917298"/>
                </a:cubicBezTo>
                <a:cubicBezTo>
                  <a:pt x="3683774" y="2894436"/>
                  <a:pt x="3526915" y="2925408"/>
                  <a:pt x="3342008" y="2917298"/>
                </a:cubicBezTo>
                <a:cubicBezTo>
                  <a:pt x="3157101" y="2909188"/>
                  <a:pt x="2850429" y="2938157"/>
                  <a:pt x="2674769" y="2917298"/>
                </a:cubicBezTo>
                <a:cubicBezTo>
                  <a:pt x="2499109" y="2896439"/>
                  <a:pt x="2340135" y="2894477"/>
                  <a:pt x="2054237" y="2917298"/>
                </a:cubicBezTo>
                <a:cubicBezTo>
                  <a:pt x="1768339" y="2940119"/>
                  <a:pt x="1511895" y="2884687"/>
                  <a:pt x="1293585" y="2917298"/>
                </a:cubicBezTo>
                <a:cubicBezTo>
                  <a:pt x="1075275" y="2949909"/>
                  <a:pt x="810040" y="2926276"/>
                  <a:pt x="486226" y="2917298"/>
                </a:cubicBezTo>
                <a:cubicBezTo>
                  <a:pt x="211957" y="2853734"/>
                  <a:pt x="-15010" y="2717138"/>
                  <a:pt x="0" y="2431072"/>
                </a:cubicBezTo>
                <a:cubicBezTo>
                  <a:pt x="-10460" y="2237198"/>
                  <a:pt x="-17180" y="1939703"/>
                  <a:pt x="0" y="1763342"/>
                </a:cubicBezTo>
                <a:cubicBezTo>
                  <a:pt x="17180" y="1586981"/>
                  <a:pt x="-5367" y="1242689"/>
                  <a:pt x="0" y="1076163"/>
                </a:cubicBezTo>
                <a:cubicBezTo>
                  <a:pt x="5367" y="909637"/>
                  <a:pt x="-3295" y="632383"/>
                  <a:pt x="0" y="48622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451318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02C35-0CCD-0ACC-42FB-81681E6B8BAC}"/>
              </a:ext>
            </a:extLst>
          </p:cNvPr>
          <p:cNvSpPr txBox="1"/>
          <p:nvPr/>
        </p:nvSpPr>
        <p:spPr>
          <a:xfrm>
            <a:off x="468598" y="3529072"/>
            <a:ext cx="88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Nữ</a:t>
            </a:r>
            <a:r>
              <a:rPr lang="en-US" sz="3600" dirty="0"/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017F3-059E-A32F-A171-9CD58D6C446C}"/>
              </a:ext>
            </a:extLst>
          </p:cNvPr>
          <p:cNvSpPr txBox="1"/>
          <p:nvPr/>
        </p:nvSpPr>
        <p:spPr>
          <a:xfrm>
            <a:off x="137581" y="4422210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Nam: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BB698C-4C6D-A0F7-D687-9A85F9A6C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3371" y="3800058"/>
            <a:ext cx="3054361" cy="2133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AF8A9C-DA34-E9BF-FBEB-07249EA222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3371" y="4745375"/>
            <a:ext cx="1792379" cy="2133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2119636-094D-FEA2-0D4D-39C6D7BB0867}"/>
              </a:ext>
            </a:extLst>
          </p:cNvPr>
          <p:cNvSpPr txBox="1"/>
          <p:nvPr/>
        </p:nvSpPr>
        <p:spPr>
          <a:xfrm>
            <a:off x="2504277" y="306328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27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bạn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B128A4-7D41-761C-CB05-28F68668F3DF}"/>
              </a:ext>
            </a:extLst>
          </p:cNvPr>
          <p:cNvSpPr txBox="1"/>
          <p:nvPr/>
        </p:nvSpPr>
        <p:spPr>
          <a:xfrm>
            <a:off x="1545608" y="415437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15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bạn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E529D6E-15CC-28F8-4BE3-B5FB35783FCF}"/>
              </a:ext>
            </a:extLst>
          </p:cNvPr>
          <p:cNvSpPr/>
          <p:nvPr/>
        </p:nvSpPr>
        <p:spPr>
          <a:xfrm>
            <a:off x="4766128" y="3587151"/>
            <a:ext cx="279392" cy="1307376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98D162-C28F-3F9B-0F15-A9D163B5814D}"/>
              </a:ext>
            </a:extLst>
          </p:cNvPr>
          <p:cNvSpPr txBox="1"/>
          <p:nvPr/>
        </p:nvSpPr>
        <p:spPr>
          <a:xfrm>
            <a:off x="4852974" y="4185367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?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E8E962-E948-59AB-BCDD-64DB20BEF447}"/>
              </a:ext>
            </a:extLst>
          </p:cNvPr>
          <p:cNvSpPr txBox="1"/>
          <p:nvPr/>
        </p:nvSpPr>
        <p:spPr>
          <a:xfrm>
            <a:off x="5720428" y="3455014"/>
            <a:ext cx="3960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A2F547-BE51-A321-2837-E16C5D8FF453}"/>
              </a:ext>
            </a:extLst>
          </p:cNvPr>
          <p:cNvSpPr txBox="1"/>
          <p:nvPr/>
        </p:nvSpPr>
        <p:spPr>
          <a:xfrm>
            <a:off x="6021889" y="3063051"/>
            <a:ext cx="3314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Đề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err="1"/>
              <a:t>đội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nghệ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10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7" grpId="0"/>
      <p:bldP spid="28" grpId="0"/>
      <p:bldP spid="28" grpId="1"/>
      <p:bldP spid="29" grpId="0"/>
      <p:bldP spid="29" grpId="1"/>
      <p:bldP spid="5" grpId="0" animBg="1"/>
      <p:bldP spid="9" grpId="0"/>
      <p:bldP spid="23" grpId="0"/>
      <p:bldP spid="33" grpId="0"/>
      <p:bldP spid="34" grpId="0"/>
      <p:bldP spid="24" grpId="0" animBg="1"/>
      <p:bldP spid="36" grpId="0"/>
      <p:bldP spid="37" grpId="0"/>
      <p:bldP spid="37" grpId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1045</Words>
  <Application>Microsoft Office PowerPoint</Application>
  <PresentationFormat>Widescreen</PresentationFormat>
  <Paragraphs>139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LNTH-Dinomiko</vt:lpstr>
      <vt:lpstr>Calibri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3</cp:revision>
  <dcterms:created xsi:type="dcterms:W3CDTF">2006-08-16T00:00:00Z</dcterms:created>
  <dcterms:modified xsi:type="dcterms:W3CDTF">2025-09-25T01:09:09Z</dcterms:modified>
  <dc:identifier>DAFExj3snxc</dc:identifier>
</cp:coreProperties>
</file>