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342" r:id="rId2"/>
    <p:sldId id="257" r:id="rId3"/>
    <p:sldId id="261" r:id="rId4"/>
    <p:sldId id="343" r:id="rId5"/>
    <p:sldId id="312" r:id="rId6"/>
    <p:sldId id="316" r:id="rId7"/>
    <p:sldId id="317" r:id="rId8"/>
    <p:sldId id="337" r:id="rId9"/>
    <p:sldId id="278" r:id="rId10"/>
    <p:sldId id="336" r:id="rId11"/>
    <p:sldId id="340" r:id="rId12"/>
    <p:sldId id="339" r:id="rId13"/>
    <p:sldId id="341" r:id="rId14"/>
    <p:sldId id="338" r:id="rId15"/>
    <p:sldId id="288" r:id="rId16"/>
    <p:sldId id="344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B416"/>
    <a:srgbClr val="66FFFF"/>
    <a:srgbClr val="0000FF"/>
    <a:srgbClr val="68CB0F"/>
    <a:srgbClr val="3B3A3C"/>
    <a:srgbClr val="FF00FF"/>
    <a:srgbClr val="FF0000"/>
    <a:srgbClr val="00FF99"/>
    <a:srgbClr val="00FF00"/>
    <a:srgbClr val="FE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9152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279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44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71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8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18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649" r:id="rId4"/>
    <p:sldLayoutId id="2147483656" r:id="rId5"/>
    <p:sldLayoutId id="214748371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4.gif"/><Relationship Id="rId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18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6.png"/><Relationship Id="rId5" Type="http://schemas.openxmlformats.org/officeDocument/2006/relationships/control" Target="../activeX/activeX4.xml"/><Relationship Id="rId10" Type="http://schemas.openxmlformats.org/officeDocument/2006/relationships/image" Target="../media/image15.png"/><Relationship Id="rId4" Type="http://schemas.openxmlformats.org/officeDocument/2006/relationships/control" Target="../activeX/activeX3.xml"/><Relationship Id="rId9" Type="http://schemas.openxmlformats.org/officeDocument/2006/relationships/image" Target="../media/image14.png"/><Relationship Id="rId1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18.png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17.png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16.png"/><Relationship Id="rId5" Type="http://schemas.openxmlformats.org/officeDocument/2006/relationships/control" Target="../activeX/activeX10.xml"/><Relationship Id="rId15" Type="http://schemas.openxmlformats.org/officeDocument/2006/relationships/image" Target="../media/image19.wmf"/><Relationship Id="rId10" Type="http://schemas.openxmlformats.org/officeDocument/2006/relationships/image" Target="../media/image15.png"/><Relationship Id="rId4" Type="http://schemas.openxmlformats.org/officeDocument/2006/relationships/control" Target="../activeX/activeX9.xml"/><Relationship Id="rId9" Type="http://schemas.openxmlformats.org/officeDocument/2006/relationships/image" Target="../media/image14.png"/><Relationship Id="rId1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07634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652114"/>
            <a:ext cx="7179577" cy="3029781"/>
            <a:chOff x="3438380" y="2539095"/>
            <a:chExt cx="7179577" cy="30297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6" name="Rounded Rectangle 76">
              <a:extLst>
                <a:ext uri="{FF2B5EF4-FFF2-40B4-BE49-F238E27FC236}">
                  <a16:creationId xmlns:a16="http://schemas.microsoft.com/office/drawing/2014/main" id="{41A129B5-941C-4D50-AF6E-E0041871F531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7" name="Rounded Rectangle 77">
              <a:extLst>
                <a:ext uri="{FF2B5EF4-FFF2-40B4-BE49-F238E27FC236}">
                  <a16:creationId xmlns:a16="http://schemas.microsoft.com/office/drawing/2014/main" id="{6A70FDF8-9ED2-4F4C-A80D-7F1663064DD5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14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62418E-D969-4893-ABC1-9A3558EF55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88" y="6141359"/>
            <a:ext cx="1328949" cy="5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9" grpId="0" bldLvl="0" animBg="1"/>
      <p:bldP spid="19" grpId="1" bldLvl="0" animBg="1"/>
      <p:bldP spid="2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21466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1" name="Rounded Rectangle 76">
              <a:extLst>
                <a:ext uri="{FF2B5EF4-FFF2-40B4-BE49-F238E27FC236}">
                  <a16:creationId xmlns:a16="http://schemas.microsoft.com/office/drawing/2014/main" id="{7F34EC5B-B14B-4B9E-A79F-5832FD4E749C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" name="Rounded Rectangle 77">
              <a:extLst>
                <a:ext uri="{FF2B5EF4-FFF2-40B4-BE49-F238E27FC236}">
                  <a16:creationId xmlns:a16="http://schemas.microsoft.com/office/drawing/2014/main" id="{CDF77789-C04E-4C9C-98F6-E2ACF140A95C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5978558" y="1447281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928401" y="143000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2855685" y="1447281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13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2418E-D969-4893-ABC1-9A3558EF55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88" y="6141359"/>
            <a:ext cx="1328949" cy="5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246797"/>
            <a:ext cx="7179577" cy="3029781"/>
            <a:chOff x="3438380" y="2539095"/>
            <a:chExt cx="7179577" cy="30297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5" name="Rounded Rectangle 76">
              <a:extLst>
                <a:ext uri="{FF2B5EF4-FFF2-40B4-BE49-F238E27FC236}">
                  <a16:creationId xmlns:a16="http://schemas.microsoft.com/office/drawing/2014/main" id="{6B561E0A-13FF-4F87-979D-EE0222C61816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6" name="Rounded Rectangle 77">
              <a:extLst>
                <a:ext uri="{FF2B5EF4-FFF2-40B4-BE49-F238E27FC236}">
                  <a16:creationId xmlns:a16="http://schemas.microsoft.com/office/drawing/2014/main" id="{74DCB6E1-0813-4B01-B4C3-3322211897FF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378476" y="989450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16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A31318-107A-4681-A8D5-3F8A1262CB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88" y="6141359"/>
            <a:ext cx="1328949" cy="5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3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485"/>
          <a:stretch/>
        </p:blipFill>
        <p:spPr>
          <a:xfrm>
            <a:off x="0" y="-26120"/>
            <a:ext cx="12192000" cy="688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53550" y="2652114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1" name="Rounded Rectangle 76">
              <a:extLst>
                <a:ext uri="{FF2B5EF4-FFF2-40B4-BE49-F238E27FC236}">
                  <a16:creationId xmlns:a16="http://schemas.microsoft.com/office/drawing/2014/main" id="{F2F61CF8-C431-415E-9EED-ACBBF66A2A77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" name="Rounded Rectangle 77">
              <a:extLst>
                <a:ext uri="{FF2B5EF4-FFF2-40B4-BE49-F238E27FC236}">
                  <a16:creationId xmlns:a16="http://schemas.microsoft.com/office/drawing/2014/main" id="{5F739E7D-F442-4CCA-A722-0A8EF29CE679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960485" y="97281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6017391" y="1016620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13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F85F1-5768-45D1-A967-1CBF92DEB5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88" y="6141359"/>
            <a:ext cx="1328949" cy="5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59" b="4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2670" y="-45436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2" name="Rounded Rectangle 76">
              <a:extLst>
                <a:ext uri="{FF2B5EF4-FFF2-40B4-BE49-F238E27FC236}">
                  <a16:creationId xmlns:a16="http://schemas.microsoft.com/office/drawing/2014/main" id="{94F02638-C8BD-4B2A-B2DF-00CF5C505094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3" name="Rounded Rectangle 77">
              <a:extLst>
                <a:ext uri="{FF2B5EF4-FFF2-40B4-BE49-F238E27FC236}">
                  <a16:creationId xmlns:a16="http://schemas.microsoft.com/office/drawing/2014/main" id="{C7350BF6-019C-4E51-A86A-D717C3877ED3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02733" y="144308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8749781" y="1447281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2855685" y="1447281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11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A06572-B99C-4C76-809D-EF29D2F4AF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88" y="6141359"/>
            <a:ext cx="1328949" cy="5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4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009" y="0"/>
            <a:ext cx="12267009" cy="681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1852231" y="3485147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661" y="-112734"/>
            <a:ext cx="12410661" cy="7338482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11968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416775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2917434" y="377790"/>
            <a:ext cx="5988834" cy="5868177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570320" y="363342"/>
                <a:ext cx="5946841" cy="5868177"/>
                <a:chOff x="2570320" y="363342"/>
                <a:chExt cx="5946841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5022" y="3671151"/>
                  <a:ext cx="119391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48392" y="4166852"/>
                  <a:ext cx="18324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53899" y="4557476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329938" y="4948234"/>
                  <a:ext cx="154239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sz="1600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044754" y="4991764"/>
                  <a:ext cx="126761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07143" y="5366531"/>
                  <a:ext cx="1256687" cy="3454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sz="1600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43850" y="5232428"/>
                  <a:ext cx="14877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sz="1600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sz="1600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570320" y="2618674"/>
                  <a:ext cx="136606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14821" y="1750496"/>
                  <a:ext cx="1499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6160" y="1382604"/>
                  <a:ext cx="138849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sz="1600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03070" y="1244876"/>
                  <a:ext cx="136909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sz="16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sz="1600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sz="16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sz="16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2720758" y="110061"/>
            <a:ext cx="6546097" cy="6429996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6661618" y="271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7165782" y="44375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7551386" y="6620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7928475" y="96640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8298380" y="132892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8564441" y="169980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8747376" y="21859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8882082" y="261475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9002278" y="30270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8882082" y="407080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8734921" y="448661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8510441" y="490391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8190380" y="52630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7820475" y="565444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7443386" y="59305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6957174" y="611142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6572210" y="620871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6099831" y="629701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5604272" y="62832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5100273" y="620871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4647493" y="60385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4203570" y="576244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3862634" y="54904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3525779" y="51550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3254390" y="479591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3089292" y="437861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2856511" y="35072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2858836" y="29989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2931883" y="257005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3039883" y="213824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3559418" y="127492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3926459" y="96640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4311570" y="7160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4712961" y="45671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5123562" y="30469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5601442" y="217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6139516" y="19669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2964511" y="396280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3223682" y="170859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8986905" y="358506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8270699" y="3261344"/>
            <a:ext cx="910219" cy="18610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7968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0" y="429768"/>
            <a:ext cx="12192000" cy="642823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52672" y="191544"/>
            <a:ext cx="8209816" cy="799110"/>
            <a:chOff x="1208564" y="356727"/>
            <a:chExt cx="3707868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390474"/>
              <a:ext cx="3526305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7D322B-4721-445F-AAED-27EE3983F7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1" t="69728" r="74870" b="6822"/>
          <a:stretch/>
        </p:blipFill>
        <p:spPr>
          <a:xfrm>
            <a:off x="1775205" y="4760729"/>
            <a:ext cx="1360967" cy="12440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9B6C88D-8CBB-48E3-A1DC-0EB55302BA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58" t="1715" r="74454" b="74835"/>
          <a:stretch/>
        </p:blipFill>
        <p:spPr>
          <a:xfrm>
            <a:off x="1976199" y="973608"/>
            <a:ext cx="1360967" cy="124400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2C3F46F-AD1D-4B51-BF38-35CCD21D4B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39" t="2785" r="5378" b="73765"/>
          <a:stretch/>
        </p:blipFill>
        <p:spPr>
          <a:xfrm>
            <a:off x="8704495" y="1082754"/>
            <a:ext cx="1265274" cy="124400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670EFBA-D8B5-40A8-8E75-699F24ADF0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1" t="25433" r="74870" b="53121"/>
          <a:stretch/>
        </p:blipFill>
        <p:spPr>
          <a:xfrm>
            <a:off x="1784980" y="2322326"/>
            <a:ext cx="1360967" cy="113768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3A10026-A9EB-4D37-B2EE-A49AF54544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9" t="47348" r="77108" b="32342"/>
          <a:stretch/>
        </p:blipFill>
        <p:spPr>
          <a:xfrm>
            <a:off x="1768451" y="3653171"/>
            <a:ext cx="1262520" cy="107743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9359A44-C2B0-4A93-9785-6A0FF41B79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39" t="26235" r="3972" b="52787"/>
          <a:stretch/>
        </p:blipFill>
        <p:spPr>
          <a:xfrm>
            <a:off x="8656649" y="2381697"/>
            <a:ext cx="1360967" cy="111287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58CA10C-FA8E-49AC-9B65-04391A79A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39" t="46979" r="3972" b="32477"/>
          <a:stretch/>
        </p:blipFill>
        <p:spPr>
          <a:xfrm>
            <a:off x="8656649" y="3576975"/>
            <a:ext cx="1360967" cy="108983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CAA10A0-412A-41B5-B6CE-9C7B9A5C1C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039" t="67523" r="3972" b="8826"/>
          <a:stretch/>
        </p:blipFill>
        <p:spPr>
          <a:xfrm>
            <a:off x="8656649" y="4666811"/>
            <a:ext cx="1360967" cy="125464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7857879-3721-435F-A0C7-B1ABD6450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17" t="28840" r="56285" b="49715"/>
          <a:stretch/>
        </p:blipFill>
        <p:spPr>
          <a:xfrm>
            <a:off x="4371563" y="2466755"/>
            <a:ext cx="1157368" cy="113768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257E9A5-B7BD-43E5-8A07-2ED62BEA14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802" t="4789" r="26615" b="73765"/>
          <a:stretch/>
        </p:blipFill>
        <p:spPr>
          <a:xfrm>
            <a:off x="6283843" y="1190846"/>
            <a:ext cx="1265274" cy="113768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7DD73C6-374E-4F92-83E8-553F301191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17" t="4789" r="56285" b="74233"/>
          <a:stretch/>
        </p:blipFill>
        <p:spPr>
          <a:xfrm>
            <a:off x="4493349" y="1268822"/>
            <a:ext cx="1157368" cy="11128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DF60373-5425-4F4F-B479-87DE71266C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17" t="50286" r="56285" b="28268"/>
          <a:stretch/>
        </p:blipFill>
        <p:spPr>
          <a:xfrm>
            <a:off x="4371563" y="3604439"/>
            <a:ext cx="1157368" cy="113768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CFB2FB5-E6B6-4E1C-9F1E-0291B4DEA7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17" t="73335" r="56285" b="5219"/>
          <a:stretch/>
        </p:blipFill>
        <p:spPr>
          <a:xfrm>
            <a:off x="4371563" y="4827181"/>
            <a:ext cx="1157368" cy="113768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82BB6AF-96A7-4B9D-8E7E-B45F0EE087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801" t="25967" r="29246" b="50983"/>
          <a:stretch/>
        </p:blipFill>
        <p:spPr>
          <a:xfrm>
            <a:off x="6283843" y="2324988"/>
            <a:ext cx="1086157" cy="122274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211E3E8-57D8-4AC3-BB73-1192106429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195" t="49806" r="27852" b="26744"/>
          <a:stretch/>
        </p:blipFill>
        <p:spPr>
          <a:xfrm>
            <a:off x="6239675" y="3498113"/>
            <a:ext cx="1086157" cy="124401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04CC0B5-E5C4-4F8B-9595-72F124CBDA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581" t="72434" r="28803" b="5919"/>
          <a:stretch/>
        </p:blipFill>
        <p:spPr>
          <a:xfrm>
            <a:off x="6262577" y="4816549"/>
            <a:ext cx="1063255" cy="114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-0.12083 -0.146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12799 0.3900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0.13763 0.222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13776 -0.296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-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13229 -0.10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12031 0.22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12122 -0.126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-0.14792 0.236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399096" y="159733"/>
            <a:ext cx="2990969" cy="799110"/>
            <a:chOff x="1208564" y="356727"/>
            <a:chExt cx="1455773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46639-2FFA-499B-9141-6AEC5B873E14}"/>
              </a:ext>
            </a:extLst>
          </p:cNvPr>
          <p:cNvGrpSpPr/>
          <p:nvPr/>
        </p:nvGrpSpPr>
        <p:grpSpPr>
          <a:xfrm>
            <a:off x="3951162" y="3617132"/>
            <a:ext cx="4640171" cy="2190337"/>
            <a:chOff x="1046305" y="1346583"/>
            <a:chExt cx="3613760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9EBF55D-D7DF-4D9A-96FC-C58D1B440A8D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6 + 4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6 + 9     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FBA67-448F-4B29-A1E4-13C63A21F36E}"/>
              </a:ext>
            </a:extLst>
          </p:cNvPr>
          <p:cNvGrpSpPr/>
          <p:nvPr/>
        </p:nvGrpSpPr>
        <p:grpSpPr>
          <a:xfrm>
            <a:off x="867096" y="958843"/>
            <a:ext cx="4427584" cy="2772920"/>
            <a:chOff x="6007005" y="1086391"/>
            <a:chExt cx="3267891" cy="27729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48FCFB55-380A-4CC4-9AE0-337E40671013}"/>
                </a:ext>
              </a:extLst>
            </p:cNvPr>
            <p:cNvSpPr txBox="1"/>
            <p:nvPr/>
          </p:nvSpPr>
          <p:spPr>
            <a:xfrm>
              <a:off x="6666952" y="1981874"/>
              <a:ext cx="24544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9 + 1 + 7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9 + 8      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5FEDA-52A6-4500-965A-2979B802EB89}"/>
              </a:ext>
            </a:extLst>
          </p:cNvPr>
          <p:cNvGrpSpPr/>
          <p:nvPr/>
        </p:nvGrpSpPr>
        <p:grpSpPr>
          <a:xfrm>
            <a:off x="6570449" y="1050067"/>
            <a:ext cx="4447750" cy="2324768"/>
            <a:chOff x="3658265" y="3795250"/>
            <a:chExt cx="3205805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8 + 2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8 + 6     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140" name="TextBox4" r:id="rId2" imgW="723960" imgH="457200"/>
        </mc:Choice>
        <mc:Fallback>
          <p:control name="TextBox4" r:id="rId2" imgW="72396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294342" y="1961464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41" name="TextBox1" r:id="rId3" imgW="723960" imgH="457200"/>
        </mc:Choice>
        <mc:Fallback>
          <p:control name="TextBox1" r:id="rId3" imgW="72396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294341" y="2646224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42" name="TextBox2" r:id="rId4" imgW="723960" imgH="457200"/>
        </mc:Choice>
        <mc:Fallback>
          <p:control name="TextBox2" r:id="rId4" imgW="7239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795920" y="1828017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43" name="TextBox3" r:id="rId5" imgW="723960" imgH="457200"/>
        </mc:Choice>
        <mc:Fallback>
          <p:control name="TextBox3" r:id="rId5" imgW="7239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795920" y="2514889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44" name="TextBox5" r:id="rId6" imgW="723960" imgH="457200"/>
        </mc:Choice>
        <mc:Fallback>
          <p:control name="TextBox5" r:id="rId6" imgW="7239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50249" y="4341142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45" name="TextBox6" r:id="rId7" imgW="723960" imgH="457200"/>
        </mc:Choice>
        <mc:Fallback>
          <p:control name="TextBox6" r:id="rId7" imgW="7239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50248" y="5012686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53093A-79A7-4305-B59D-E7E29E1AF1F6}"/>
              </a:ext>
            </a:extLst>
          </p:cNvPr>
          <p:cNvGrpSpPr/>
          <p:nvPr/>
        </p:nvGrpSpPr>
        <p:grpSpPr>
          <a:xfrm>
            <a:off x="4616749" y="88708"/>
            <a:ext cx="2239325" cy="799110"/>
            <a:chOff x="1208564" y="356727"/>
            <a:chExt cx="1089931" cy="7222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87B2ACEC-3591-47BE-892C-C0EF2D96E65B}"/>
                </a:ext>
              </a:extLst>
            </p:cNvPr>
            <p:cNvSpPr/>
            <p:nvPr/>
          </p:nvSpPr>
          <p:spPr>
            <a:xfrm>
              <a:off x="1460361" y="439173"/>
              <a:ext cx="838134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: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8FCE65D-F391-4E34-A4E4-87EE7B1D5D8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AF854B-5422-48C6-B182-67E74A4C5253}"/>
              </a:ext>
            </a:extLst>
          </p:cNvPr>
          <p:cNvGrpSpPr/>
          <p:nvPr/>
        </p:nvGrpSpPr>
        <p:grpSpPr>
          <a:xfrm>
            <a:off x="586569" y="1532491"/>
            <a:ext cx="3613760" cy="2190337"/>
            <a:chOff x="1046305" y="1346583"/>
            <a:chExt cx="3613760" cy="21903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C186A2-6D02-4DC6-B7C6-D77BEA8E5213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2" name="Rounded Rectangle 36">
                <a:extLst>
                  <a:ext uri="{FF2B5EF4-FFF2-40B4-BE49-F238E27FC236}">
                    <a16:creationId xmlns:a16="http://schemas.microsoft.com/office/drawing/2014/main" id="{6B0199BF-5A37-4284-9619-08DE2B6947AA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36FCB9-9E2A-47A9-BAEF-BC496FC0F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BE9D2386-A612-4051-838E-10D3FA30C71F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9 + 2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2 + 9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DE4D27-2A4A-4F46-AE74-5B812E24DD1C}"/>
              </a:ext>
            </a:extLst>
          </p:cNvPr>
          <p:cNvGrpSpPr/>
          <p:nvPr/>
        </p:nvGrpSpPr>
        <p:grpSpPr>
          <a:xfrm>
            <a:off x="4369403" y="1288407"/>
            <a:ext cx="3267891" cy="2443467"/>
            <a:chOff x="6007005" y="1086391"/>
            <a:chExt cx="3267891" cy="24434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9A4C8BB-F4E0-42CE-8B84-17DBEDF8C5BA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17" name="Rounded Rectangle 33">
                <a:extLst>
                  <a:ext uri="{FF2B5EF4-FFF2-40B4-BE49-F238E27FC236}">
                    <a16:creationId xmlns:a16="http://schemas.microsoft.com/office/drawing/2014/main" id="{03B749CA-DF97-4C38-AD27-412D025D4401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EA143E4-11F0-4184-9656-A33586077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E291288F-A504-4053-A2EC-8B7B3A45C90C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8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4 + 8 = 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15412B-7F07-424C-8862-966CC65721F5}"/>
              </a:ext>
            </a:extLst>
          </p:cNvPr>
          <p:cNvGrpSpPr/>
          <p:nvPr/>
        </p:nvGrpSpPr>
        <p:grpSpPr>
          <a:xfrm>
            <a:off x="8059502" y="1331649"/>
            <a:ext cx="3205805" cy="2324768"/>
            <a:chOff x="3658265" y="3795250"/>
            <a:chExt cx="3205805" cy="23247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E5C02D-99BD-4C1C-A5EC-913696B6EE0C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FD9B1CCA-AB4C-4C33-8D4D-C4997E129788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3E8A8F2-D366-4E15-8EA5-B04BA411B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936C57D1-2E10-4FAD-AD56-D30DF9B07B05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7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4 + 7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5643778-6C00-46A4-AEC6-C5741700E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9492" y="3307128"/>
            <a:ext cx="2857500" cy="28575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7344756-9B46-4B2C-AF28-7ED8483C05FA}"/>
              </a:ext>
            </a:extLst>
          </p:cNvPr>
          <p:cNvSpPr/>
          <p:nvPr/>
        </p:nvSpPr>
        <p:spPr>
          <a:xfrm>
            <a:off x="2204720" y="4205323"/>
            <a:ext cx="5691697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hãy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nhận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xét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kết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tính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từng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cột</a:t>
            </a:r>
            <a:r>
              <a:rPr lang="en-US" sz="2800" b="1" dirty="0">
                <a:latin typeface="UTM Avo" panose="02040603050506020204" pitchFamily="18" charset="0"/>
              </a:rPr>
              <a:t>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64" name="TextBox4" r:id="rId2" imgW="609480" imgH="546120"/>
        </mc:Choice>
        <mc:Fallback>
          <p:control name="TextBox4" r:id="rId2" imgW="609480" imgH="54612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66184F04-6AAC-4035-84AB-AF85E7ACB4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65229" y="222952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5" name="TextBox1" r:id="rId3" imgW="609480" imgH="546120"/>
        </mc:Choice>
        <mc:Fallback>
          <p:control name="TextBox1" r:id="rId3" imgW="609480" imgH="54612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55AE4092-43AC-4AB6-9157-6DE608749A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65229" y="291899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6" name="TextBox2" r:id="rId4" imgW="609480" imgH="546120"/>
        </mc:Choice>
        <mc:Fallback>
          <p:control name="TextBox2" r:id="rId4" imgW="609480" imgH="54612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52350BF8-2D77-48AB-A3A8-B95DD406F5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963038" y="222090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7" name="TextBox3" r:id="rId5" imgW="609480" imgH="546120"/>
        </mc:Choice>
        <mc:Fallback>
          <p:control name="TextBox3" r:id="rId5" imgW="609480" imgH="54612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E5CA8010-5D2B-4673-8636-EBBCB1AEB70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960418" y="2855377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8" name="TextBox5" r:id="rId6" imgW="609480" imgH="546120"/>
        </mc:Choice>
        <mc:Fallback>
          <p:control name="TextBox5" r:id="rId6" imgW="609480" imgH="54612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D0F33015-1AF3-4856-8346-8FF48BC153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279410" y="2066797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9" name="TextBox6" r:id="rId7" imgW="609480" imgH="546120"/>
        </mc:Choice>
        <mc:Fallback>
          <p:control name="TextBox6" r:id="rId7" imgW="609480" imgH="546120">
            <p:pic>
              <p:nvPicPr>
                <p:cNvPr id="29" name="TextBox6">
                  <a:extLst>
                    <a:ext uri="{FF2B5EF4-FFF2-40B4-BE49-F238E27FC236}">
                      <a16:creationId xmlns:a16="http://schemas.microsoft.com/office/drawing/2014/main" id="{E891B8ED-087B-4DFC-868D-90B28810EE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279410" y="272568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0242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3647"/>
            <a:ext cx="12192000" cy="6830705"/>
            <a:chOff x="0" y="13647"/>
            <a:chExt cx="12192000" cy="68307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91" t="699"/>
            <a:stretch/>
          </p:blipFill>
          <p:spPr>
            <a:xfrm>
              <a:off x="0" y="13647"/>
              <a:ext cx="12192000" cy="581620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  <a:latin typeface="UTM American Sans" panose="02040603050506020204" pitchFamily="18" charset="0"/>
              </a:rPr>
              <a:t>ĐOÀN TÀU VUI VẺ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  <a:latin typeface="UTM American San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662043-6D38-4C13-B664-6C8F78D1A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2" y="143436"/>
            <a:ext cx="1328949" cy="5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0" t="13514"/>
          <a:stretch/>
        </p:blipFill>
        <p:spPr>
          <a:xfrm>
            <a:off x="1892595" y="478464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72953" y="2275956"/>
            <a:ext cx="69471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28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98E65-907E-494F-95D1-73367A945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42" y="96345"/>
            <a:ext cx="1328949" cy="576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</TotalTime>
  <Words>278</Words>
  <Application>Microsoft Office PowerPoint</Application>
  <PresentationFormat>Widescreen</PresentationFormat>
  <Paragraphs>105</Paragraphs>
  <Slides>16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Times New Roman</vt:lpstr>
      <vt:lpstr>UTM American Sans</vt:lpstr>
      <vt:lpstr>UTM Avo</vt:lpstr>
      <vt:lpstr>1_Office Theme</vt:lpstr>
      <vt:lpstr>Tuần 3 Bài 11: Luyện tập -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 3400</cp:lastModifiedBy>
  <cp:revision>273</cp:revision>
  <dcterms:created xsi:type="dcterms:W3CDTF">2021-02-20T02:56:00Z</dcterms:created>
  <dcterms:modified xsi:type="dcterms:W3CDTF">2025-09-23T12:51:53Z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