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5" r:id="rId3"/>
  </p:sldMasterIdLst>
  <p:notesMasterIdLst>
    <p:notesMasterId r:id="rId19"/>
  </p:notesMasterIdLst>
  <p:handoutMasterIdLst>
    <p:handoutMasterId r:id="rId20"/>
  </p:handoutMasterIdLst>
  <p:sldIdLst>
    <p:sldId id="257" r:id="rId4"/>
    <p:sldId id="258" r:id="rId5"/>
    <p:sldId id="262" r:id="rId6"/>
    <p:sldId id="263" r:id="rId7"/>
    <p:sldId id="259" r:id="rId8"/>
    <p:sldId id="260" r:id="rId9"/>
    <p:sldId id="331" r:id="rId10"/>
    <p:sldId id="332" r:id="rId11"/>
    <p:sldId id="333" r:id="rId12"/>
    <p:sldId id="334" r:id="rId13"/>
    <p:sldId id="335" r:id="rId14"/>
    <p:sldId id="261" r:id="rId15"/>
    <p:sldId id="336" r:id="rId16"/>
    <p:sldId id="337" r:id="rId17"/>
    <p:sldId id="33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Kiểu Trung bình 4 - Màu chủ đề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67" d="100"/>
          <a:sy n="67" d="100"/>
        </p:scale>
        <p:origin x="5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25/09/2025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t>9/25/2025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25/09/2025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25/09/2025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595D-4D73-4201-A3E7-DABDBEB57FAC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26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0780-4231-434D-BCD8-5F6B1B63976A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13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6156-8D4E-40A7-AAEC-B492090E9EA0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31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388C1-31B3-4B5A-ADD1-3151FA8220F0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9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9148-96EC-403A-927C-126C8E26B6A5}" type="datetime1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5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25/09/2025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C1AD-258B-4FCA-B712-AD5EA3CC7A64}" type="datetime1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85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DB8D2-391A-4092-92FB-D4FE49EF405B}" type="datetime1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04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5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0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3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B080-C82D-454F-8292-9D7E0DDE8D60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06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7" indent="0">
              <a:buNone/>
              <a:defRPr sz="1867"/>
            </a:lvl2pPr>
            <a:lvl3pPr marL="609615" indent="0">
              <a:buNone/>
              <a:defRPr sz="1600"/>
            </a:lvl3pPr>
            <a:lvl4pPr marL="914424" indent="0">
              <a:buNone/>
              <a:defRPr sz="1333"/>
            </a:lvl4pPr>
            <a:lvl5pPr marL="1219231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FEE7-5AE4-486E-BCEA-0D11E63EA619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39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B0C5-90EB-495B-A802-524F2AE34AAF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57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4B6FF-E876-4DC1-8A98-61A87C6C2BA5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67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BCB79-9A20-795C-CB33-60111E4D4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71D9F-35B7-2795-26F9-BB57A29B9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3C9D9-5807-1AD9-DEAB-FB489138E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C755-3168-4D71-8AE8-AC767BF08A6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851FD-14A3-AE9C-6D45-60876C088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153C2-7C97-D689-864E-7BA455D6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57F9-EB1A-44A3-8539-0C15CA64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43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F8EF-7E65-755F-0726-CD5014CD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391FF-6609-6D2F-C9FB-B542F3A80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DB4C4-2F1F-F5A0-F4E6-3BFBC01D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C755-3168-4D71-8AE8-AC767BF08A6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F4825-42A2-E4DA-F8CA-81FB93BB1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22BA5-2481-E2B2-B3CE-605FC39C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57F9-EB1A-44A3-8539-0C15CA64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54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8FDC-50B2-79AD-082F-D4158207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98DCF-85BD-1AE8-6B06-CBBEF4B27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514FF-38BE-63AD-3D11-C0E5963DF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C755-3168-4D71-8AE8-AC767BF08A6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F383E-FA0E-955A-2C87-19F4AE248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BE0B8-C6B3-7404-7585-5BA95FE1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57F9-EB1A-44A3-8539-0C15CA64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07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0AB3-4AFF-E54A-8FB4-9297B3A70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1D548-A435-7E1B-0382-D8B68FE3B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A554A-27E6-1690-8687-6BCE2BA43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CB3BF-3FC2-DC42-2315-B0253388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C755-3168-4D71-8AE8-AC767BF08A6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B3E26-04C7-C12A-17F4-E8C68AB5B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F0AA-AF7E-0931-CA80-31EE4749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57F9-EB1A-44A3-8539-0C15CA64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0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FAA15-5611-E5AC-E603-CC1299F5D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6C213-252A-CF5A-41B0-C26C84820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EA251-6B1D-0392-99A3-85DF8342A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2A347-8C3C-AC0E-977F-092709551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E7C6C-1037-ED20-BEEE-E19783AF1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C8EFF5-7A42-EC21-0FC6-805C072B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C755-3168-4D71-8AE8-AC767BF08A6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CF266-96F4-2059-7C69-940B4301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9EF324-58E6-B954-3462-7026E02D0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57F9-EB1A-44A3-8539-0C15CA64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56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E4118-67E9-05D6-386E-6F4D4A7D3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D3D5D1-14EA-BC87-EC60-F89753978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C755-3168-4D71-8AE8-AC767BF08A6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E52AC-5CAC-B4E3-E3B7-4E2D9B6E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141F4-CE13-49F6-D819-C72D162B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57F9-EB1A-44A3-8539-0C15CA64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57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BEFFC6-7415-0661-9ED0-91F390B97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C755-3168-4D71-8AE8-AC767BF08A6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7FF6D8-5691-2342-A92A-805AB6C33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E448C-7C89-8681-C339-89231C269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57F9-EB1A-44A3-8539-0C15CA64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5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687DB-45B7-671A-CFEF-7C4C78C24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C34D5-5A7E-42B5-60C0-BAB647030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343C3-088D-FBCA-4B8A-E2F9DD64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6B9BE-5727-2F3B-903B-0B0A64F9C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C755-3168-4D71-8AE8-AC767BF08A6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FA6AE-AEC1-A9EF-597C-DB2794A8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E3FB3-A35A-40D4-D39A-24E90A76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57F9-EB1A-44A3-8539-0C15CA64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1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A1A6-5F35-DE8C-D276-D56EAFC6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F2A389-E318-5C33-342D-FE816FC3AC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180B0-FFAF-E2BB-1D68-8AE7E2BF5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B3B21-0E67-1E89-001E-05135907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C755-3168-4D71-8AE8-AC767BF08A6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33DD7-EA69-AA93-F98A-39069CA65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3322B-5611-3517-060A-E0C94365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57F9-EB1A-44A3-8539-0C15CA64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23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D01FE-B76E-3CFF-9500-100D880E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DFE73-396F-26A3-9DA9-C21ABC050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B6A61-1301-C476-440B-4DBBD7590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C755-3168-4D71-8AE8-AC767BF08A6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B550A-55E6-0470-2E4F-2A778DE94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D4053-5DA8-DBB9-EF00-7BA98593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57F9-EB1A-44A3-8539-0C15CA64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92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59CEA4-1583-0D24-63E9-A083387F3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F43B4F-C473-E5F1-2209-7AA1A9AC5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7E28D-8AD9-8C03-8CC0-481A1D6F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C755-3168-4D71-8AE8-AC767BF08A6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55963-76F6-6277-B319-B312330A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4B495-5243-55C8-B4E8-F424B726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57F9-EB1A-44A3-8539-0C15CA64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4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25/09/2025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9/25/2025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25/09/2025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25/09/2025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25/09/2025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9/25/2025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25/09/2025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0EFDB-1E7A-45F4-ABF8-5C4CDD3AAC9C}" type="datetime1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6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2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4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8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6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7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4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2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22004-4F84-61D9-C2B6-9234F5D7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7A854-AEB5-B756-2CCF-55540A1C3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41865-8B25-268C-3939-810A15649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7C755-3168-4D71-8AE8-AC767BF08A62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7C8FA-BCB8-1784-33E5-414798FF2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50050-1E4F-04C3-A5BB-AB89A8B26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0657F9-EB1A-44A3-8539-0C15CA64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952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sv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990600" y="2165989"/>
            <a:ext cx="9525000" cy="1828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charset="0"/>
              </a:rPr>
              <a:t>CHÀO MỪNG CÁC EM ĐẾN VỚI TIẾT HỌC NGÀY HÔM NAY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9C3580-B469-AC14-5FC9-8CB3709C9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373" y="75918"/>
            <a:ext cx="3733800" cy="172403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6B717E0-2F01-C9D8-37B6-4D1C569F3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10400" y="4004314"/>
            <a:ext cx="2474214" cy="25908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ACB87C9-F374-7EFB-6E4F-EAA7ED902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72800" y="228600"/>
            <a:ext cx="796826" cy="869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300EA-7618-C201-1524-7C80BAB3F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2200" y="503157"/>
            <a:ext cx="796826" cy="86955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C496404-A12C-F650-105E-1770D1E78A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77000" y="0"/>
            <a:ext cx="2179154" cy="149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2D2E23-8F58-75AD-4A34-92EE8D107830}"/>
              </a:ext>
            </a:extLst>
          </p:cNvPr>
          <p:cNvSpPr txBox="1"/>
          <p:nvPr/>
        </p:nvSpPr>
        <p:spPr>
          <a:xfrm>
            <a:off x="3661822" y="4649008"/>
            <a:ext cx="4182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Giáo</a:t>
            </a:r>
            <a:r>
              <a:rPr lang="en-US" sz="2400" b="1" dirty="0"/>
              <a:t> </a:t>
            </a:r>
            <a:r>
              <a:rPr lang="en-US" sz="2400" b="1" dirty="0" err="1"/>
              <a:t>viên</a:t>
            </a:r>
            <a:r>
              <a:rPr lang="en-US" sz="2400" b="1" dirty="0"/>
              <a:t>: Nguyễn </a:t>
            </a:r>
            <a:r>
              <a:rPr lang="en-US" sz="2400" b="1" dirty="0" err="1"/>
              <a:t>Thế</a:t>
            </a:r>
            <a:r>
              <a:rPr lang="en-US" sz="2400" b="1" dirty="0"/>
              <a:t> Bảo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C7897201-D528-D734-4CA6-B15D24F824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50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D1C3ECD1-86F6-0CFB-EBE2-A224F36A06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D0BAB162-89F4-376D-29B5-4792E766FC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63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B6619C2A-E5BE-5165-B8C3-A9EABFE441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31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39D63F06-7800-9641-B28D-C9C042DB02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87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6D33E-10EA-7D15-D923-7E013BE04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3E0E4-5824-4885-7C96-1A3B34851E55}"/>
              </a:ext>
            </a:extLst>
          </p:cNvPr>
          <p:cNvSpPr txBox="1"/>
          <p:nvPr/>
        </p:nvSpPr>
        <p:spPr>
          <a:xfrm>
            <a:off x="650232" y="2278297"/>
            <a:ext cx="99744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Link xem và tải:</a:t>
            </a:r>
          </a:p>
          <a:p>
            <a:pPr defTabSz="914377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https://tailieugiaovien.edu.vn/subject_lesson/canh-dieu-3/</a:t>
            </a:r>
          </a:p>
          <a:p>
            <a:pPr defTabSz="914377"/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B9886-A36D-0299-73A8-37B528B01014}"/>
              </a:ext>
            </a:extLst>
          </p:cNvPr>
          <p:cNvSpPr txBox="1"/>
          <p:nvPr/>
        </p:nvSpPr>
        <p:spPr>
          <a:xfrm>
            <a:off x="1626439" y="3429000"/>
            <a:ext cx="9974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vi-VN" sz="2800" b="1" i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Có đủ bộ word và powerpoint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đồng bộ nội dung </a:t>
            </a:r>
            <a:endParaRPr lang="en-US" sz="1600">
              <a:solidFill>
                <a:srgbClr val="FF0000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8D218-5605-96AC-AF17-A7EF5125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5357243"/>
            <a:ext cx="11672597" cy="13130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ED249-3838-DB8B-ACE2-99717ADEA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2" y="187746"/>
            <a:ext cx="11193227" cy="2109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627103-1C6B-9AE6-C367-A6894C484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5231"/>
            <a:ext cx="7809723" cy="141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F193633-0366-37F6-C7FA-97BC50980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976" y="1696650"/>
            <a:ext cx="5827166" cy="3088498"/>
          </a:xfrm>
          <a:prstGeom prst="rect">
            <a:avLst/>
          </a:prstGeom>
        </p:spPr>
      </p:pic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821EF4AE-1D3B-AD9A-E204-10DF011872B6}"/>
              </a:ext>
            </a:extLst>
          </p:cNvPr>
          <p:cNvSpPr/>
          <p:nvPr/>
        </p:nvSpPr>
        <p:spPr>
          <a:xfrm>
            <a:off x="315896" y="304800"/>
            <a:ext cx="5932503" cy="21336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4294967295"/>
          </p:nvPr>
        </p:nvSpPr>
        <p:spPr>
          <a:xfrm>
            <a:off x="914400" y="685800"/>
            <a:ext cx="4648200" cy="1524000"/>
          </a:xfrm>
        </p:spPr>
        <p:txBody>
          <a:bodyPr anchor="t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l-NL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Hãy đo độ dày quyển sách Toán với đơn vị đo xăng – ti – mét?</a:t>
            </a:r>
            <a:endParaRPr lang="en-US" sz="2400" dirty="0">
              <a:latin typeface="+mn-lt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DD36770F-1E6E-96AA-DFD1-6F543F7030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200" y="2590800"/>
            <a:ext cx="3886200" cy="4348196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91419E2-8441-3BB7-0A5A-D6A6E6DCF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48181" y="4703789"/>
            <a:ext cx="1797787" cy="215421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C238172-EE64-7A5B-7B20-89B0FB770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3000" y="244295"/>
            <a:ext cx="2890807" cy="883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581400" y="2133600"/>
            <a:ext cx="5600700" cy="838200"/>
          </a:xfrm>
        </p:spPr>
        <p:txBody>
          <a:bodyPr anchor="ctr">
            <a:no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+mn-lt"/>
              </a:rPr>
              <a:t>MI – LI - MÉT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A1913A-CBB3-7D5A-61E5-5D83E6187FD1}"/>
              </a:ext>
            </a:extLst>
          </p:cNvPr>
          <p:cNvSpPr txBox="1"/>
          <p:nvPr/>
        </p:nvSpPr>
        <p:spPr>
          <a:xfrm>
            <a:off x="5257800" y="3167390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(2 </a:t>
            </a:r>
            <a:r>
              <a:rPr lang="en-US" sz="2800" dirty="0" err="1">
                <a:solidFill>
                  <a:srgbClr val="C00000"/>
                </a:solidFill>
              </a:rPr>
              <a:t>Tiết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92055ED-61BF-56AC-739E-E037CC3C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3058" y="-152400"/>
            <a:ext cx="2362972" cy="189037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CF8FEA1-D4B6-4137-A6EE-46BD86273C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06351" y="189911"/>
            <a:ext cx="1910848" cy="1975501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A7190E8F-8A19-8E8A-65D6-6DA3F8BAFE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70974" y="2626094"/>
            <a:ext cx="3835377" cy="419166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C912862-DF0E-7C08-2740-BB833D506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14629" y="3429000"/>
            <a:ext cx="2743171" cy="3390436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E8082315-9190-AB51-5367-52B1E31631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80987" y="-208480"/>
            <a:ext cx="2514600" cy="2002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bảy cạnh 3">
            <a:extLst>
              <a:ext uri="{FF2B5EF4-FFF2-40B4-BE49-F238E27FC236}">
                <a16:creationId xmlns:a16="http://schemas.microsoft.com/office/drawing/2014/main" id="{C28D08D5-41D4-8134-E97B-F840F5C8A94A}"/>
              </a:ext>
            </a:extLst>
          </p:cNvPr>
          <p:cNvSpPr/>
          <p:nvPr/>
        </p:nvSpPr>
        <p:spPr>
          <a:xfrm>
            <a:off x="381000" y="381000"/>
            <a:ext cx="990600" cy="838200"/>
          </a:xfrm>
          <a:prstGeom prst="heptag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057EB71-4C26-4D81-236D-E767B969843B}"/>
              </a:ext>
            </a:extLst>
          </p:cNvPr>
          <p:cNvSpPr/>
          <p:nvPr/>
        </p:nvSpPr>
        <p:spPr>
          <a:xfrm>
            <a:off x="1638300" y="391357"/>
            <a:ext cx="2514600" cy="838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</a:rPr>
              <a:t>Khái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</a:rPr>
              <a:t>niệm</a:t>
            </a:r>
            <a:endParaRPr 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07DFBF27-FD77-4908-D5B1-DC8229518026}"/>
              </a:ext>
            </a:extLst>
          </p:cNvPr>
          <p:cNvSpPr/>
          <p:nvPr/>
        </p:nvSpPr>
        <p:spPr>
          <a:xfrm>
            <a:off x="228600" y="2184975"/>
            <a:ext cx="4495800" cy="1676400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Mi-li-</a:t>
            </a:r>
            <a:r>
              <a:rPr lang="en-US" sz="3200" dirty="0" err="1"/>
              <a:t>mét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A30BE95-B3DC-C2B2-00FF-B6397BB95E23}"/>
              </a:ext>
            </a:extLst>
          </p:cNvPr>
          <p:cNvSpPr txBox="1"/>
          <p:nvPr/>
        </p:nvSpPr>
        <p:spPr>
          <a:xfrm>
            <a:off x="5309586" y="2844225"/>
            <a:ext cx="6511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nl-NL" sz="3200" dirty="0">
                <a:solidFill>
                  <a:srgbClr val="000000"/>
                </a:solidFill>
                <a:ea typeface="Calibri" panose="020F0502020204030204" pitchFamily="34" charset="0"/>
              </a:rPr>
              <a:t>M</a:t>
            </a:r>
            <a:r>
              <a:rPr lang="nl-NL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i-li-mét là một đơn vị đo độ dài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0CD9CFB-C473-90E6-9394-6A8B04275488}"/>
              </a:ext>
            </a:extLst>
          </p:cNvPr>
          <p:cNvSpPr txBox="1"/>
          <p:nvPr/>
        </p:nvSpPr>
        <p:spPr>
          <a:xfrm>
            <a:off x="5334000" y="3861375"/>
            <a:ext cx="3162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Viết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tắt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 mm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C720FE17-98F1-60E3-C1F2-EEEB536DD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2400" y="4038600"/>
            <a:ext cx="3637234" cy="309164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C6A68ED-B0D7-3896-C360-3524847AA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207" y="380260"/>
            <a:ext cx="3211494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ỗ dành sẵn cho Văn bản 7">
            <a:extLst>
              <a:ext uri="{FF2B5EF4-FFF2-40B4-BE49-F238E27FC236}">
                <a16:creationId xmlns:a16="http://schemas.microsoft.com/office/drawing/2014/main" id="{9671A2F1-EE33-11B9-5B36-4C3DFA0F0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8400" y="3287687"/>
            <a:ext cx="5813509" cy="1219200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Quan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sát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hình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ảnh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thước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thẳng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cho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biết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trên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thước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ngoài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vạch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chia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xăng-ti-mét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còn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có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vạch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nào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2F4B4F62-022E-73F6-AACA-C4670660F7C3}"/>
              </a:ext>
            </a:extLst>
          </p:cNvPr>
          <p:cNvSpPr/>
          <p:nvPr/>
        </p:nvSpPr>
        <p:spPr>
          <a:xfrm>
            <a:off x="838200" y="381000"/>
            <a:ext cx="38862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cặp</a:t>
            </a:r>
            <a:r>
              <a:rPr lang="en-US" sz="3200" dirty="0"/>
              <a:t> </a:t>
            </a:r>
            <a:r>
              <a:rPr lang="en-US" sz="3200" dirty="0" err="1"/>
              <a:t>đôi</a:t>
            </a:r>
            <a:endParaRPr lang="en-US" sz="3200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A603FB2A-99CC-BF05-C4D4-5A917420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43953">
            <a:off x="1462695" y="1230287"/>
            <a:ext cx="4107319" cy="41148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A6C564A-B087-23A9-5FC2-1698E64802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1988681" flipH="1" flipV="1">
            <a:off x="8681254" y="-30472"/>
            <a:ext cx="3338967" cy="26670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EC658BB-07AE-3146-D751-FAC27EB8D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82941" y="5181600"/>
            <a:ext cx="1513233" cy="1438947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1798BB2F-6891-9A1B-7847-1EE1B7ABF5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12290">
            <a:off x="6722788" y="382974"/>
            <a:ext cx="1066799" cy="1520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D9C39B2-9FFD-484E-4A68-2DF989EB9665}"/>
              </a:ext>
            </a:extLst>
          </p:cNvPr>
          <p:cNvSpPr txBox="1"/>
          <p:nvPr/>
        </p:nvSpPr>
        <p:spPr>
          <a:xfrm>
            <a:off x="1219200" y="1828800"/>
            <a:ext cx="44958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nl-NL" sz="3200" dirty="0">
                <a:solidFill>
                  <a:srgbClr val="000000"/>
                </a:solidFill>
                <a:ea typeface="Calibri" panose="020F0502020204030204" pitchFamily="34" charset="0"/>
              </a:rPr>
              <a:t>D</a:t>
            </a:r>
            <a:r>
              <a:rPr lang="nl-NL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ùng bút chì di chuyển và cho biết 1cm có bao nhiêu vạch mi-li-mét?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8C58871-9876-5BD4-12ED-4368B5CFB39C}"/>
              </a:ext>
            </a:extLst>
          </p:cNvPr>
          <p:cNvSpPr txBox="1"/>
          <p:nvPr/>
        </p:nvSpPr>
        <p:spPr>
          <a:xfrm>
            <a:off x="6400800" y="3753494"/>
            <a:ext cx="2792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1 cm = 10 mm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B94A191-A386-A0AA-B396-C34DDAB4B17F}"/>
              </a:ext>
            </a:extLst>
          </p:cNvPr>
          <p:cNvSpPr txBox="1"/>
          <p:nvPr/>
        </p:nvSpPr>
        <p:spPr>
          <a:xfrm>
            <a:off x="6736801" y="16764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 10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vạch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80F6498-A399-2A7F-2A1F-7B15F7997F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61258" y="2951059"/>
            <a:ext cx="3512817" cy="3678342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FE61671-81A7-F51B-29A3-660169456A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758208">
            <a:off x="1549243" y="3264020"/>
            <a:ext cx="4445538" cy="506614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AAF622D7-B3E9-3CCC-34BB-2A60F847B6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77400" y="639539"/>
            <a:ext cx="1798862" cy="1798862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92BB83D-43F8-825D-1FB8-B2CA195E3A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242" y="152400"/>
            <a:ext cx="1632358" cy="2079437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24A4FA9-68D9-2DF9-9F48-667505038A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5893" y="4009631"/>
            <a:ext cx="1087917" cy="1112183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2582FEB0-6593-24D9-FC26-93524BF333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24335" y="5883252"/>
            <a:ext cx="824931" cy="843331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4DDF61BD-6CDF-102A-0671-76A89FE063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5659" y="2594827"/>
            <a:ext cx="840482" cy="859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6D33E-10EA-7D15-D923-7E013BE04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03E0E4-5824-4885-7C96-1A3B34851E55}"/>
              </a:ext>
            </a:extLst>
          </p:cNvPr>
          <p:cNvSpPr txBox="1"/>
          <p:nvPr/>
        </p:nvSpPr>
        <p:spPr>
          <a:xfrm>
            <a:off x="650232" y="2278297"/>
            <a:ext cx="99744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Link xem và tải: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https://tailieugiaovien.edu.vn/subject_lesson/canh-dieu-3/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B9886-A36D-0299-73A8-37B528B01014}"/>
              </a:ext>
            </a:extLst>
          </p:cNvPr>
          <p:cNvSpPr txBox="1"/>
          <p:nvPr/>
        </p:nvSpPr>
        <p:spPr>
          <a:xfrm>
            <a:off x="1626438" y="3429000"/>
            <a:ext cx="9974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Có đủ bộ word và powerpoint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đồng bộ nội dung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8D218-5605-96AC-AF17-A7EF5125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0" y="5357242"/>
            <a:ext cx="11672597" cy="13130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ED249-3838-DB8B-ACE2-99717ADEA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2" y="187745"/>
            <a:ext cx="11193226" cy="21093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627103-1C6B-9AE6-C367-A6894C484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5231"/>
            <a:ext cx="7809722" cy="141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44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989D8261-BC3A-4412-719C-4C32A9D8AB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91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5FA4C7EA-253A-C25B-5F5D-98DE763D32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22910"/>
      </p:ext>
    </p:extLst>
  </p:cSld>
  <p:clrMapOvr>
    <a:masterClrMapping/>
  </p:clrMapOvr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Widescreen</PresentationFormat>
  <Paragraphs>21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Segoe UI</vt:lpstr>
      <vt:lpstr>Times New Roman</vt:lpstr>
      <vt:lpstr>Wingdings</vt:lpstr>
      <vt:lpstr>Bạn nhỏ 16x9</vt:lpstr>
      <vt:lpstr>1_Office Theme</vt:lpstr>
      <vt:lpstr>Office Theme</vt:lpstr>
      <vt:lpstr>CHÀO MỪNG CÁC EM ĐẾN VỚI TIẾT HỌC NGÀY HÔM NAY</vt:lpstr>
      <vt:lpstr>PowerPoint Presentation</vt:lpstr>
      <vt:lpstr>MI – LI - MÉT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</cp:revision>
  <dcterms:created xsi:type="dcterms:W3CDTF">2013-07-31T14:55:00Z</dcterms:created>
  <dcterms:modified xsi:type="dcterms:W3CDTF">2025-09-25T01:08:38Z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