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ms-office.activeX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6"/>
  </p:notesMasterIdLst>
  <p:sldIdLst>
    <p:sldId id="290" r:id="rId2"/>
    <p:sldId id="258" r:id="rId3"/>
    <p:sldId id="273" r:id="rId4"/>
    <p:sldId id="259" r:id="rId5"/>
    <p:sldId id="260" r:id="rId6"/>
    <p:sldId id="261" r:id="rId7"/>
    <p:sldId id="276" r:id="rId8"/>
    <p:sldId id="274" r:id="rId9"/>
    <p:sldId id="277" r:id="rId10"/>
    <p:sldId id="283" r:id="rId11"/>
    <p:sldId id="284" r:id="rId12"/>
    <p:sldId id="285" r:id="rId13"/>
    <p:sldId id="286" r:id="rId14"/>
    <p:sldId id="287" r:id="rId15"/>
  </p:sldIdLst>
  <p:sldSz cx="12192000" cy="6858000"/>
  <p:notesSz cx="6858000" cy="9144000"/>
  <p:custDataLst>
    <p:tags r:id="rId17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7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449" autoAdjust="0"/>
    <p:restoredTop sz="92026" autoAdjust="0"/>
  </p:normalViewPr>
  <p:slideViewPr>
    <p:cSldViewPr snapToGrid="0">
      <p:cViewPr varScale="1">
        <p:scale>
          <a:sx n="59" d="100"/>
          <a:sy n="59" d="100"/>
        </p:scale>
        <p:origin x="1068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7" Type="http://customschemas.google.com/relationships/presentationmetadata" Target="metadata"/><Relationship Id="rId30" Type="http://schemas.openxmlformats.org/officeDocument/2006/relationships/theme" Target="theme/theme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image" Target="../media/image4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‹#›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651919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UTM Avo" panose="02040603050506020204" pitchFamily="18" charset="0"/>
        <a:ea typeface="UTM Avo" panose="02040603050506020204" pitchFamily="18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195" name="Google Shape;1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89399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14" name="Google Shape;2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451767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36" name="Google Shape;23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387290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59" name="Google Shape;25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194958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7</a:t>
            </a:fld>
            <a:endParaRPr lang="en-US" sz="1200" b="0" i="0" u="none" strike="noStrike" cap="none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62300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8</a:t>
            </a:fld>
            <a:endParaRPr lang="en-US" sz="1200" b="0" i="0" u="none" strike="noStrike" cap="none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94958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9</a:t>
            </a:fld>
            <a:endParaRPr lang="en-US" sz="1200" b="0" i="0" u="none" strike="noStrike" cap="none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8588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9/7/2025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677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>
                <a:latin typeface="UTM Avo" panose="02040603050506020204" pitchFamily="18" charset="0"/>
              </a:defRPr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 dirty="0"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9/7/2025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3053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9/7/2025</a:t>
            </a:fld>
            <a:endParaRPr lang="en-US"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78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9/7/2025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016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841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649" r:id="rId4"/>
    <p:sldLayoutId id="2147483690" r:id="rId5"/>
    <p:sldLayoutId id="2147483652" r:id="rId6"/>
    <p:sldLayoutId id="2147483653" r:id="rId7"/>
    <p:sldLayoutId id="2147483654" r:id="rId8"/>
    <p:sldLayoutId id="2147483655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732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11.xml"/><Relationship Id="rId5" Type="http://schemas.openxmlformats.org/officeDocument/2006/relationships/image" Target="../media/image48.jpg"/><Relationship Id="rId4" Type="http://schemas.openxmlformats.org/officeDocument/2006/relationships/image" Target="../media/image5.png"/><Relationship Id="rId9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microsoft.com/office/2007/relationships/hdphoto" Target="../media/hdphoto5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1.jpg"/><Relationship Id="rId12" Type="http://schemas.openxmlformats.org/officeDocument/2006/relationships/image" Target="../media/image5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11" Type="http://schemas.microsoft.com/office/2007/relationships/hdphoto" Target="../media/hdphoto4.wdp"/><Relationship Id="rId5" Type="http://schemas.openxmlformats.org/officeDocument/2006/relationships/audio" Target="../media/audio3.wav"/><Relationship Id="rId10" Type="http://schemas.openxmlformats.org/officeDocument/2006/relationships/image" Target="../media/image53.png"/><Relationship Id="rId4" Type="http://schemas.openxmlformats.org/officeDocument/2006/relationships/audio" Target="../media/audio2.wav"/><Relationship Id="rId9" Type="http://schemas.microsoft.com/office/2007/relationships/hdphoto" Target="../media/hdphoto3.wdp"/><Relationship Id="rId1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1.jpg"/><Relationship Id="rId12" Type="http://schemas.openxmlformats.org/officeDocument/2006/relationships/image" Target="../media/image5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11" Type="http://schemas.microsoft.com/office/2007/relationships/hdphoto" Target="../media/hdphoto4.wdp"/><Relationship Id="rId5" Type="http://schemas.openxmlformats.org/officeDocument/2006/relationships/audio" Target="../media/audio2.wav"/><Relationship Id="rId10" Type="http://schemas.openxmlformats.org/officeDocument/2006/relationships/image" Target="../media/image53.png"/><Relationship Id="rId4" Type="http://schemas.openxmlformats.org/officeDocument/2006/relationships/audio" Target="../media/audio3.wav"/><Relationship Id="rId9" Type="http://schemas.microsoft.com/office/2007/relationships/hdphoto" Target="../media/hdphoto3.wdp"/><Relationship Id="rId1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microsoft.com/office/2007/relationships/hdphoto" Target="../media/hdphoto7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1.jpg"/><Relationship Id="rId12" Type="http://schemas.openxmlformats.org/officeDocument/2006/relationships/image" Target="../media/image5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11" Type="http://schemas.microsoft.com/office/2007/relationships/hdphoto" Target="../media/hdphoto4.wdp"/><Relationship Id="rId5" Type="http://schemas.openxmlformats.org/officeDocument/2006/relationships/audio" Target="../media/audio2.wav"/><Relationship Id="rId10" Type="http://schemas.openxmlformats.org/officeDocument/2006/relationships/image" Target="../media/image53.png"/><Relationship Id="rId4" Type="http://schemas.openxmlformats.org/officeDocument/2006/relationships/audio" Target="../media/audio3.wav"/><Relationship Id="rId9" Type="http://schemas.microsoft.com/office/2007/relationships/hdphoto" Target="../media/hdphoto3.wdp"/><Relationship Id="rId1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microsoft.com/office/2007/relationships/hdphoto" Target="../media/hdphoto6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1.jpg"/><Relationship Id="rId12" Type="http://schemas.openxmlformats.org/officeDocument/2006/relationships/image" Target="../media/image5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11" Type="http://schemas.microsoft.com/office/2007/relationships/hdphoto" Target="../media/hdphoto4.wdp"/><Relationship Id="rId5" Type="http://schemas.openxmlformats.org/officeDocument/2006/relationships/audio" Target="../media/audio3.wav"/><Relationship Id="rId15" Type="http://schemas.openxmlformats.org/officeDocument/2006/relationships/image" Target="../media/image50.png"/><Relationship Id="rId10" Type="http://schemas.openxmlformats.org/officeDocument/2006/relationships/image" Target="../media/image53.png"/><Relationship Id="rId4" Type="http://schemas.openxmlformats.org/officeDocument/2006/relationships/audio" Target="../media/audio2.wav"/><Relationship Id="rId9" Type="http://schemas.microsoft.com/office/2007/relationships/hdphoto" Target="../media/hdphoto3.wdp"/><Relationship Id="rId14" Type="http://schemas.openxmlformats.org/officeDocument/2006/relationships/slide" Target="slide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7.png"/><Relationship Id="rId3" Type="http://schemas.openxmlformats.org/officeDocument/2006/relationships/slideLayout" Target="../slideLayouts/slideLayout4.xml"/><Relationship Id="rId21" Type="http://schemas.openxmlformats.org/officeDocument/2006/relationships/image" Target="../media/image20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slide" Target="slide3.xml"/><Relationship Id="rId2" Type="http://schemas.microsoft.com/office/2007/relationships/media" Target="../media/media1.mp3"/><Relationship Id="rId16" Type="http://schemas.openxmlformats.org/officeDocument/2006/relationships/image" Target="../media/image16.png"/><Relationship Id="rId20" Type="http://schemas.openxmlformats.org/officeDocument/2006/relationships/image" Target="../media/image19.png"/><Relationship Id="rId1" Type="http://schemas.openxmlformats.org/officeDocument/2006/relationships/audio" Target="NULL" TargetMode="External"/><Relationship Id="rId6" Type="http://schemas.openxmlformats.org/officeDocument/2006/relationships/image" Target="../media/image6.jp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13" Type="http://schemas.openxmlformats.org/officeDocument/2006/relationships/image" Target="../media/image27.png"/><Relationship Id="rId18" Type="http://schemas.openxmlformats.org/officeDocument/2006/relationships/image" Target="../media/image30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.png"/><Relationship Id="rId12" Type="http://schemas.openxmlformats.org/officeDocument/2006/relationships/image" Target="../media/image26.png"/><Relationship Id="rId17" Type="http://schemas.openxmlformats.org/officeDocument/2006/relationships/image" Target="../media/image16.png"/><Relationship Id="rId2" Type="http://schemas.microsoft.com/office/2007/relationships/media" Target="../media/media1.mp3"/><Relationship Id="rId16" Type="http://schemas.openxmlformats.org/officeDocument/2006/relationships/image" Target="../media/image29.png"/><Relationship Id="rId20" Type="http://schemas.openxmlformats.org/officeDocument/2006/relationships/image" Target="../media/image20.png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25.png"/><Relationship Id="rId5" Type="http://schemas.openxmlformats.org/officeDocument/2006/relationships/audio" Target="../media/audio1.wav"/><Relationship Id="rId15" Type="http://schemas.openxmlformats.org/officeDocument/2006/relationships/image" Target="../media/image15.png"/><Relationship Id="rId10" Type="http://schemas.openxmlformats.org/officeDocument/2006/relationships/image" Target="../media/image24.gif"/><Relationship Id="rId19" Type="http://schemas.openxmlformats.org/officeDocument/2006/relationships/image" Target="../media/image19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openxmlformats.org/officeDocument/2006/relationships/slideLayout" Target="../slideLayouts/slideLayout4.xml"/><Relationship Id="rId21" Type="http://schemas.openxmlformats.org/officeDocument/2006/relationships/image" Target="../media/image20.png"/><Relationship Id="rId7" Type="http://schemas.openxmlformats.org/officeDocument/2006/relationships/image" Target="../media/image5.png"/><Relationship Id="rId12" Type="http://schemas.openxmlformats.org/officeDocument/2006/relationships/image" Target="../media/image31.png"/><Relationship Id="rId17" Type="http://schemas.openxmlformats.org/officeDocument/2006/relationships/image" Target="../media/image30.png"/><Relationship Id="rId2" Type="http://schemas.microsoft.com/office/2007/relationships/media" Target="../media/media1.mp3"/><Relationship Id="rId16" Type="http://schemas.openxmlformats.org/officeDocument/2006/relationships/image" Target="../media/image16.png"/><Relationship Id="rId20" Type="http://schemas.openxmlformats.org/officeDocument/2006/relationships/image" Target="../media/image19.png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25.png"/><Relationship Id="rId5" Type="http://schemas.openxmlformats.org/officeDocument/2006/relationships/audio" Target="../media/audio1.wav"/><Relationship Id="rId15" Type="http://schemas.openxmlformats.org/officeDocument/2006/relationships/image" Target="../media/image28.png"/><Relationship Id="rId10" Type="http://schemas.openxmlformats.org/officeDocument/2006/relationships/image" Target="../media/image24.gif"/><Relationship Id="rId19" Type="http://schemas.openxmlformats.org/officeDocument/2006/relationships/image" Target="../media/image33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3.png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13" Type="http://schemas.openxmlformats.org/officeDocument/2006/relationships/image" Target="../media/image27.png"/><Relationship Id="rId18" Type="http://schemas.openxmlformats.org/officeDocument/2006/relationships/image" Target="../media/image33.png"/><Relationship Id="rId3" Type="http://schemas.openxmlformats.org/officeDocument/2006/relationships/slideLayout" Target="../slideLayouts/slideLayout4.xml"/><Relationship Id="rId21" Type="http://schemas.openxmlformats.org/officeDocument/2006/relationships/image" Target="../media/image20.png"/><Relationship Id="rId7" Type="http://schemas.openxmlformats.org/officeDocument/2006/relationships/image" Target="../media/image5.png"/><Relationship Id="rId12" Type="http://schemas.openxmlformats.org/officeDocument/2006/relationships/image" Target="../media/image35.png"/><Relationship Id="rId17" Type="http://schemas.openxmlformats.org/officeDocument/2006/relationships/image" Target="../media/image30.png"/><Relationship Id="rId2" Type="http://schemas.microsoft.com/office/2007/relationships/media" Target="../media/media1.mp3"/><Relationship Id="rId16" Type="http://schemas.openxmlformats.org/officeDocument/2006/relationships/image" Target="../media/image16.png"/><Relationship Id="rId20" Type="http://schemas.openxmlformats.org/officeDocument/2006/relationships/image" Target="../media/image19.png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25.png"/><Relationship Id="rId5" Type="http://schemas.openxmlformats.org/officeDocument/2006/relationships/audio" Target="../media/audio1.wav"/><Relationship Id="rId15" Type="http://schemas.openxmlformats.org/officeDocument/2006/relationships/image" Target="../media/image28.png"/><Relationship Id="rId10" Type="http://schemas.openxmlformats.org/officeDocument/2006/relationships/image" Target="../media/image24.gif"/><Relationship Id="rId19" Type="http://schemas.openxmlformats.org/officeDocument/2006/relationships/image" Target="../media/image36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3.png"/><Relationship Id="rId1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39.pn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control" Target="../activeX/activeX2.xml"/><Relationship Id="rId7" Type="http://schemas.openxmlformats.org/officeDocument/2006/relationships/notesSlide" Target="../notesSlides/notesSlide7.xml"/><Relationship Id="rId12" Type="http://schemas.openxmlformats.org/officeDocument/2006/relationships/image" Target="../media/image46.wmf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3.xml"/><Relationship Id="rId11" Type="http://schemas.openxmlformats.org/officeDocument/2006/relationships/image" Target="../media/image45.wmf"/><Relationship Id="rId5" Type="http://schemas.openxmlformats.org/officeDocument/2006/relationships/control" Target="../activeX/activeX4.xml"/><Relationship Id="rId10" Type="http://schemas.openxmlformats.org/officeDocument/2006/relationships/image" Target="../media/image47.png"/><Relationship Id="rId4" Type="http://schemas.openxmlformats.org/officeDocument/2006/relationships/control" Target="../activeX/activeX3.xml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068911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-524120" y="2815268"/>
            <a:ext cx="1323578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1: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Ôn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b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</a:b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đến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100 –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0926517" y="63429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48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E6715D-0B8F-408F-A8B5-A72F42A677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7377" y="125347"/>
            <a:ext cx="12191999" cy="64188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41631" y="125347"/>
            <a:ext cx="4809423" cy="707886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4000" b="1" dirty="0" smtClean="0">
                <a:latin typeface="UTM Avo" panose="02040603050506020204" pitchFamily="18" charset="0"/>
                <a:cs typeface="Times New Roman" pitchFamily="18" charset="0"/>
              </a:rPr>
              <a:t>TRÁI TÁO ĐỘC</a:t>
            </a:r>
            <a:endParaRPr lang="en-US" sz="4000" b="1" dirty="0">
              <a:latin typeface="UTM Avo" panose="02040603050506020204" pitchFamily="18" charset="0"/>
              <a:cs typeface="Times New Roman" pitchFamily="18" charset="0"/>
            </a:endParaRPr>
          </a:p>
        </p:txBody>
      </p:sp>
      <p:pic>
        <p:nvPicPr>
          <p:cNvPr id="9" name="Picture 5" descr="C:\Users\ADMIN\Desktop\Tai nguyen thiet ke tro choi\Bảng gỗ\choi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670" y="-37264"/>
            <a:ext cx="1747960" cy="66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artOfYourWorld-V.A-3565486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446.546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636763" y="5302660"/>
            <a:ext cx="609600" cy="552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392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6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53AD494-5BAC-44E7-BC3B-E978305425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0"/>
            <a:ext cx="12192000" cy="6422571"/>
          </a:xfrm>
          <a:prstGeom prst="rect">
            <a:avLst/>
          </a:prstGeom>
        </p:spPr>
      </p:pic>
      <p:sp>
        <p:nvSpPr>
          <p:cNvPr id="2" name="Cloud 1"/>
          <p:cNvSpPr/>
          <p:nvPr/>
        </p:nvSpPr>
        <p:spPr>
          <a:xfrm>
            <a:off x="2693291" y="57592"/>
            <a:ext cx="7071543" cy="1749339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54174" y="398044"/>
            <a:ext cx="57435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UTM Avo" panose="02040603050506020204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itchFamily="18" charset="0"/>
              </a:rPr>
              <a:t>gồm</a:t>
            </a:r>
            <a:r>
              <a:rPr lang="en-US" sz="3200" b="1" dirty="0">
                <a:latin typeface="UTM Avo" panose="02040603050506020204" pitchFamily="18" charset="0"/>
                <a:cs typeface="Times New Roman" pitchFamily="18" charset="0"/>
              </a:rPr>
              <a:t> 5 </a:t>
            </a:r>
            <a:r>
              <a:rPr lang="en-US" sz="3200" b="1" dirty="0" err="1">
                <a:latin typeface="UTM Avo" panose="02040603050506020204" pitchFamily="18" charset="0"/>
                <a:cs typeface="Times New Roman" pitchFamily="18" charset="0"/>
              </a:rPr>
              <a:t>chục</a:t>
            </a:r>
            <a:r>
              <a:rPr lang="en-US" sz="3200" b="1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latin typeface="UTM Avo" panose="02040603050506020204" pitchFamily="18" charset="0"/>
                <a:cs typeface="Times New Roman" pitchFamily="18" charset="0"/>
              </a:rPr>
              <a:t> 6 </a:t>
            </a:r>
            <a:r>
              <a:rPr lang="en-US" sz="3200" b="1" dirty="0" err="1">
                <a:latin typeface="UTM Avo" panose="02040603050506020204" pitchFamily="18" charset="0"/>
                <a:cs typeface="Times New Roman" pitchFamily="18" charset="0"/>
              </a:rPr>
              <a:t>đơn</a:t>
            </a:r>
            <a:r>
              <a:rPr lang="en-US" sz="3200" b="1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itchFamily="18" charset="0"/>
              </a:rPr>
              <a:t>vị</a:t>
            </a:r>
            <a:r>
              <a:rPr lang="en-US" sz="3200" b="1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latin typeface="UTM Avo" panose="02040603050506020204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981200" y="2438400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A. 56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946175" y="2463076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C. 6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939248" y="3630321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D. 50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981200" y="3643745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B. 65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4985633" y="1699948"/>
            <a:ext cx="1562100" cy="170568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5042439" y="2933002"/>
            <a:ext cx="1562100" cy="170568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1130203" y="2836088"/>
            <a:ext cx="1562100" cy="170568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059" b="97412" l="4762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0" t="3802" r="2199" b="2592"/>
          <a:stretch/>
        </p:blipFill>
        <p:spPr>
          <a:xfrm>
            <a:off x="2651583" y="1438459"/>
            <a:ext cx="3971636" cy="469477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8126" l="0" r="100000">
                        <a14:foregroundMark x1="46264" y1="18735" x2="60920" y2="20609"/>
                        <a14:foregroundMark x1="66667" y1="90632" x2="77299" y2="95550"/>
                        <a14:foregroundMark x1="46552" y1="26230" x2="52586" y2="18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732" y="2390434"/>
            <a:ext cx="3286145" cy="4032138"/>
          </a:xfrm>
          <a:prstGeom prst="rect">
            <a:avLst/>
          </a:prstGeom>
        </p:spPr>
      </p:pic>
      <p:pic>
        <p:nvPicPr>
          <p:cNvPr id="28" name="PartOfYourWorld-V.A-3565486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97714.546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726315" y="54273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666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9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5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5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6" grpId="1" animBg="1"/>
      <p:bldP spid="11" grpId="2" animBg="1"/>
      <p:bldP spid="10" grpId="2" animBg="1"/>
      <p:bldP spid="9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06953F78-AC11-4896-A102-44DA5F1550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-9939"/>
            <a:ext cx="12192000" cy="6422571"/>
          </a:xfrm>
          <a:prstGeom prst="rect">
            <a:avLst/>
          </a:prstGeom>
        </p:spPr>
      </p:pic>
      <p:sp>
        <p:nvSpPr>
          <p:cNvPr id="2" name="Cloud 1"/>
          <p:cNvSpPr/>
          <p:nvPr/>
        </p:nvSpPr>
        <p:spPr>
          <a:xfrm>
            <a:off x="2756452" y="-76200"/>
            <a:ext cx="5630311" cy="2100709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24249" y="325540"/>
            <a:ext cx="41205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bé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nhất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1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chữ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861705" y="3643745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C. 0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954471" y="2433482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A. 1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420207" y="3643745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D. 9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383663" y="2399281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B. 10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4627027" y="1570913"/>
            <a:ext cx="1562100" cy="170568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4646077" y="2752801"/>
            <a:ext cx="1562100" cy="170568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1061002" y="1741461"/>
            <a:ext cx="1562100" cy="170568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059" b="97412" l="4762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0" t="3802" r="2199" b="2592"/>
          <a:stretch/>
        </p:blipFill>
        <p:spPr>
          <a:xfrm>
            <a:off x="2869147" y="1570913"/>
            <a:ext cx="4289715" cy="5070764"/>
          </a:xfrm>
          <a:prstGeom prst="rect">
            <a:avLst/>
          </a:prstGeom>
        </p:spPr>
      </p:pic>
      <p:pic>
        <p:nvPicPr>
          <p:cNvPr id="25" name="PartOfYourWorld-V.A-3565486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96095.54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739640" y="4966865"/>
            <a:ext cx="609600" cy="609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375" b="99375" l="444" r="97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72" t="253" r="7261" b="1818"/>
          <a:stretch/>
        </p:blipFill>
        <p:spPr>
          <a:xfrm>
            <a:off x="8293502" y="1568722"/>
            <a:ext cx="3740382" cy="3756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80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1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6" grpId="1" animBg="1"/>
      <p:bldP spid="9" grpId="1" animBg="1"/>
      <p:bldP spid="10" grpId="1" animBg="1"/>
      <p:bldP spid="1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38C745E-F668-4454-A5AE-0C76D3DFEA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0"/>
            <a:ext cx="12192000" cy="6422571"/>
          </a:xfrm>
          <a:prstGeom prst="rect">
            <a:avLst/>
          </a:prstGeom>
        </p:spPr>
      </p:pic>
      <p:sp>
        <p:nvSpPr>
          <p:cNvPr id="2" name="Cloud 1"/>
          <p:cNvSpPr/>
          <p:nvPr/>
        </p:nvSpPr>
        <p:spPr>
          <a:xfrm>
            <a:off x="1981200" y="-76200"/>
            <a:ext cx="6858000" cy="2100709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19028" y="359521"/>
            <a:ext cx="50603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lớn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nhất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hai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chữ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khác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nhau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241812" y="3617219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D. 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98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691047" y="3628074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C. 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89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681596" y="2276516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A. 10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241812" y="2366677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B</a:t>
            </a:r>
            <a:r>
              <a:rPr lang="en-US" sz="32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99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5181600" y="1570914"/>
            <a:ext cx="1562100" cy="170568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782519" y="1437194"/>
            <a:ext cx="1562100" cy="170568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772920" y="2801818"/>
            <a:ext cx="1562100" cy="170568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059" b="97412" l="4762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0" t="3802" r="2199" b="2592"/>
          <a:stretch/>
        </p:blipFill>
        <p:spPr>
          <a:xfrm>
            <a:off x="2552490" y="1777357"/>
            <a:ext cx="3813839" cy="45082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282" b="98333" l="5222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06" t="253" r="15333" b="3154"/>
          <a:stretch/>
        </p:blipFill>
        <p:spPr>
          <a:xfrm>
            <a:off x="8604012" y="2276516"/>
            <a:ext cx="3346660" cy="3747445"/>
          </a:xfrm>
          <a:prstGeom prst="rect">
            <a:avLst/>
          </a:prstGeom>
        </p:spPr>
      </p:pic>
      <p:pic>
        <p:nvPicPr>
          <p:cNvPr id="25" name="PartOfYourWorld-V.A-3565486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96921.546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527064" y="58129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36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8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6" grpId="1" animBg="1"/>
      <p:bldP spid="9" grpId="1" animBg="1"/>
      <p:bldP spid="10" grpId="1" animBg="1"/>
      <p:bldP spid="1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110F5E9-982E-4E80-B424-E0D8700D72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0"/>
            <a:ext cx="12192000" cy="6422571"/>
          </a:xfrm>
          <a:prstGeom prst="rect">
            <a:avLst/>
          </a:prstGeom>
        </p:spPr>
      </p:pic>
      <p:sp>
        <p:nvSpPr>
          <p:cNvPr id="2" name="Cloud 1"/>
          <p:cNvSpPr/>
          <p:nvPr/>
        </p:nvSpPr>
        <p:spPr>
          <a:xfrm>
            <a:off x="1981200" y="-76200"/>
            <a:ext cx="6858000" cy="2100709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45331" y="427045"/>
            <a:ext cx="48345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75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gồm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mấy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chục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mấy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đơn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vị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626832" y="2392896"/>
            <a:ext cx="4701212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A. 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7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chục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5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đơn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vị</a:t>
            </a:r>
            <a:endParaRPr lang="en-US" sz="3200" b="1" dirty="0">
              <a:solidFill>
                <a:prstClr val="black"/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670105" y="3907058"/>
            <a:ext cx="4657938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B. 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5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chục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7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đơn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vị</a:t>
            </a:r>
            <a:endParaRPr lang="en-US" sz="3200" b="1" dirty="0">
              <a:solidFill>
                <a:prstClr val="black"/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2533480" y="3287446"/>
            <a:ext cx="1562100" cy="170568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059" b="97412" l="4762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0" t="3802" r="2199" b="2592"/>
          <a:stretch/>
        </p:blipFill>
        <p:spPr>
          <a:xfrm>
            <a:off x="-136882" y="1807029"/>
            <a:ext cx="3763713" cy="44489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375" b="99375" l="444" r="97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72" t="253" r="7261" b="1818"/>
          <a:stretch/>
        </p:blipFill>
        <p:spPr>
          <a:xfrm>
            <a:off x="8328043" y="2345114"/>
            <a:ext cx="3740382" cy="3756852"/>
          </a:xfrm>
          <a:prstGeom prst="rect">
            <a:avLst/>
          </a:prstGeom>
        </p:spPr>
      </p:pic>
      <p:sp>
        <p:nvSpPr>
          <p:cNvPr id="24" name="Right Arrow 23">
            <a:hlinkClick r:id="rId14" action="ppaction://hlinksldjump"/>
          </p:cNvPr>
          <p:cNvSpPr/>
          <p:nvPr/>
        </p:nvSpPr>
        <p:spPr>
          <a:xfrm>
            <a:off x="9809018" y="67499"/>
            <a:ext cx="838200" cy="516083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18" name="PartOfYourWorld-V.A-3565486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93212.5466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883453" y="48451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70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9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1" animBg="1"/>
      <p:bldP spid="11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3" descr="C:\Users\ADMIN\Desktop\Bach tuyet\54774f4bc8287c7337fadd5fbb419da6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" descr="C:\Users\ADMIN\Desktop\Bach tuyet\Snow_white_transparent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978400" y="2722179"/>
            <a:ext cx="1243539" cy="2680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3" descr="C:\Users\ADMIN\Desktop\Bach tuyet\43ebd44d263606f876d42fd2f199ea61 (4)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338519">
            <a:off x="10592437" y="4662277"/>
            <a:ext cx="1880249" cy="2689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3" descr="C:\Users\ADMIN\Desktop\Bach tuyet\43ebd44d263606f876d42fd2f199ea61 (7)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flipH="1">
            <a:off x="7148075" y="4667665"/>
            <a:ext cx="1913197" cy="25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" descr="C:\Users\ADMIN\Desktop\Bach tuyet\RjAwOTQ4MTUyNEI3QjJCRTc2RjA6ZDA1ZjJmYTY2MjBkNDYzY2ZlZDNiOTA1Y2YxYTk1NzA6Ojo6OjA=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1006265">
            <a:off x="9011" y="4789835"/>
            <a:ext cx="2123621" cy="2411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" descr="C:\Users\ADMIN\Desktop\Bach tuyet\43ebd44d263606f876d42fd2f199ea61 (2)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-1427022">
            <a:off x="7736843" y="4957294"/>
            <a:ext cx="1831975" cy="2476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" descr="C:\Users\ADMIN\Desktop\Bach tuyet\43ebd44d263606f876d42fd2f199ea61 (3).jp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082524" y="5232399"/>
            <a:ext cx="2212453" cy="2033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" descr="C:\Users\ADMIN\Desktop\Bach tuyet\43ebd44d263606f876d42fd2f199ea61 (5).jp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rot="1608799">
            <a:off x="1408602" y="4577567"/>
            <a:ext cx="1656967" cy="264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" descr="C:\Users\ADMIN\Desktop\Bach tuyet\43ebd44d263606f876d42fd2f199ea61 (8).jp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9448800" y="4363395"/>
            <a:ext cx="2111365" cy="2902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" descr="C:\Users\ADMIN\Desktop\Bach tuyet\511929473-photo-clip-tree.png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775200" y="-2947963"/>
            <a:ext cx="9770739" cy="10307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" descr="C:\Users\ADMIN\Desktop\Bach tuyet\511929473-photo-clip-tree.png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-1219199" y="-2825162"/>
            <a:ext cx="6078553" cy="1030744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06BD2AC-AE2C-495A-B316-9A9E682751AC}"/>
              </a:ext>
            </a:extLst>
          </p:cNvPr>
          <p:cNvGrpSpPr/>
          <p:nvPr/>
        </p:nvGrpSpPr>
        <p:grpSpPr>
          <a:xfrm>
            <a:off x="1665836" y="-1607260"/>
            <a:ext cx="9187917" cy="4079875"/>
            <a:chOff x="1784883" y="-1955800"/>
            <a:chExt cx="9187917" cy="4079875"/>
          </a:xfrm>
        </p:grpSpPr>
        <p:pic>
          <p:nvPicPr>
            <p:cNvPr id="208" name="Google Shape;208;p3" descr="C:\Users\ADMIN\Desktop\Tai nguyen thiet ke tro choi\Bảng gỗ\wooden-blank-sign-clipart-1.jpg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1784883" y="-1955800"/>
              <a:ext cx="9187917" cy="40798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9" name="Google Shape;209;p3"/>
            <p:cNvSpPr txBox="1"/>
            <p:nvPr/>
          </p:nvSpPr>
          <p:spPr>
            <a:xfrm>
              <a:off x="2644461" y="584200"/>
              <a:ext cx="7515539" cy="10772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i="0" u="none" strike="noStrike" cap="none" dirty="0">
                  <a:solidFill>
                    <a:srgbClr val="FFFFFF"/>
                  </a:solidFill>
                  <a:latin typeface="UTM Avo" panose="02040603050506020204" pitchFamily="18" charset="0"/>
                  <a:sym typeface="Arial"/>
                </a:rPr>
                <a:t>CHƠI TRỐN TÌM </a:t>
              </a:r>
              <a:endParaRPr dirty="0">
                <a:latin typeface="UTM Avo" panose="02040603050506020204" pitchFamily="18" charset="0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i="0" u="none" strike="noStrike" cap="none" dirty="0">
                  <a:solidFill>
                    <a:srgbClr val="FFFFFF"/>
                  </a:solidFill>
                  <a:latin typeface="UTM Avo" panose="02040603050506020204" pitchFamily="18" charset="0"/>
                  <a:sym typeface="Arial"/>
                </a:rPr>
                <a:t>CÙNG BẠCH TUYẾT VÀ 7 CHÚ LÙN</a:t>
              </a:r>
              <a:endParaRPr dirty="0">
                <a:latin typeface="UTM Avo" panose="02040603050506020204" pitchFamily="18" charset="0"/>
              </a:endParaRPr>
            </a:p>
          </p:txBody>
        </p:sp>
      </p:grpSp>
      <p:pic>
        <p:nvPicPr>
          <p:cNvPr id="210" name="Google Shape;210;p3" descr="C:\Users\ADMIN\Desktop\Tai nguyen thiet ke tro choi\Angry birds epic birds\1505573783630 (2).png">
            <a:hlinkClick r:id="rId17" action="ppaction://hlinksldjump"/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5600170" y="5901542"/>
            <a:ext cx="1426197" cy="780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5751695" y="-857250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monkeys-spinning-monkeys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4550.3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338093" y="6243041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38CFB7-7F85-4729-B477-D54D30A808D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56579" y="462040"/>
            <a:ext cx="1341668" cy="5817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2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613C022-086E-4F50-8823-3F572A6D7E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431645"/>
          </a:xfrm>
          <a:prstGeom prst="rect">
            <a:avLst/>
          </a:prstGeom>
        </p:spPr>
      </p:pic>
      <p:sp>
        <p:nvSpPr>
          <p:cNvPr id="2" name="Google Shape;189;p2"/>
          <p:cNvSpPr txBox="1"/>
          <p:nvPr/>
        </p:nvSpPr>
        <p:spPr>
          <a:xfrm>
            <a:off x="4549966" y="244254"/>
            <a:ext cx="3775887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LUẬT CHƠI</a:t>
            </a:r>
            <a:endParaRPr sz="4400" b="1" i="0" u="none" strike="noStrike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206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3" name="文本占位符 1">
            <a:extLst>
              <a:ext uri="{FF2B5EF4-FFF2-40B4-BE49-F238E27FC236}">
                <a16:creationId xmlns:a16="http://schemas.microsoft.com/office/drawing/2014/main" id="{1D4D8A0C-1924-4738-A40D-C717DD049076}"/>
              </a:ext>
            </a:extLst>
          </p:cNvPr>
          <p:cNvSpPr txBox="1">
            <a:spLocks/>
          </p:cNvSpPr>
          <p:nvPr/>
        </p:nvSpPr>
        <p:spPr>
          <a:xfrm>
            <a:off x="832586" y="1961147"/>
            <a:ext cx="10189050" cy="2935705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chú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lùn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đang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trốn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rừng</a:t>
            </a:r>
            <a:r>
              <a:rPr lang="en-US" sz="36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</a:t>
            </a:r>
            <a:r>
              <a:rPr lang="en-US" sz="36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ông</a:t>
            </a:r>
            <a:r>
              <a:rPr lang="en-US" sz="36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chúa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Bạch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Tuyết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nhiệm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vụ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tìm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chú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lùn</a:t>
            </a:r>
            <a:r>
              <a:rPr lang="en-US" sz="36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Muốn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tìm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được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chú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lùn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Bạch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</a:t>
            </a:r>
            <a:r>
              <a:rPr lang="en-US" sz="36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uyết</a:t>
            </a:r>
            <a:r>
              <a:rPr lang="en-US" sz="36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phải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trả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lời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đúng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phép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tính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mà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trò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chơi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đưa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ra</a:t>
            </a:r>
            <a:r>
              <a:rPr lang="en-US" altLang="zh-CN" sz="36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endParaRPr lang="zh-CN" alt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1891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4" descr="C:\Users\ADMIN\Desktop\Bach tuyet\ a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0" y="1"/>
            <a:ext cx="12192000" cy="6861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4" descr="C:\Users\ADMIN\Desktop\Bach tuyet\Bambi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244661" flipH="1">
            <a:off x="7779459" y="3997351"/>
            <a:ext cx="1320800" cy="220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4" descr="C:\Users\ADMIN\Desktop\Bach tuyet\esquilo001.gif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1128333" flipH="1">
            <a:off x="5085415" y="4860489"/>
            <a:ext cx="1320800" cy="1445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4" descr="C:\Users\ADMIN\Desktop\Bach tuyet\767e08fbae2de8679fbba6d8cecba19e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-1247476" flipH="1">
            <a:off x="2470377" y="4994982"/>
            <a:ext cx="1092200" cy="1525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4" descr="C:\Users\ADMIN\Desktop\Bach tuyet\Doc23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-1827354">
            <a:off x="10020325" y="4028629"/>
            <a:ext cx="1543159" cy="228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4" descr="C:\Users\ADMIN\Desktop\Bach tuyet\arbre-majestueux-42629281.jp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411276" y="-877604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4" descr="C:\Users\ADMIN\Desktop\Bach tuyet\arbre-majestueux-42629281.jp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997263" y="-612852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4" descr="C:\Users\ADMIN\Desktop\Bach tuyet\511929473-photo-clip-tree.pn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2962021" y="-612852"/>
            <a:ext cx="7213600" cy="7609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4" descr="C:\Users\ADMIN\Desktop\Bach tuyet\511929473-photo-clip-tree.png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-90454" y="-593998"/>
            <a:ext cx="7213600" cy="7609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4" descr="C:\Users\ADMIN\Desktop\Bach tuyet\Snow_white_transparent.png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-85359" y="3430814"/>
            <a:ext cx="1825347" cy="3934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4" descr="C:\Users\ADMIN\Desktop\Tai nguyen thiet ke tro choi\Bảng gỗ\wooden-blank-sign-clipart-1.jpg"/>
          <p:cNvPicPr preferRelativeResize="0"/>
          <p:nvPr/>
        </p:nvPicPr>
        <p:blipFill rotWithShape="1">
          <a:blip r:embed="rId17">
            <a:alphaModFix/>
          </a:blip>
          <a:srcRect t="46537"/>
          <a:stretch/>
        </p:blipFill>
        <p:spPr>
          <a:xfrm>
            <a:off x="2542862" y="0"/>
            <a:ext cx="7921939" cy="2181225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4"/>
          <p:cNvSpPr/>
          <p:nvPr/>
        </p:nvSpPr>
        <p:spPr>
          <a:xfrm>
            <a:off x="468967" y="2299288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 smtClean="0">
                <a:solidFill>
                  <a:srgbClr val="0000FF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A. 60</a:t>
            </a:r>
            <a:endParaRPr dirty="0">
              <a:latin typeface="UTM Avo" panose="02040603050506020204" pitchFamily="18" charset="0"/>
            </a:endParaRPr>
          </a:p>
        </p:txBody>
      </p:sp>
      <p:sp>
        <p:nvSpPr>
          <p:cNvPr id="228" name="Google Shape;228;p4"/>
          <p:cNvSpPr/>
          <p:nvPr/>
        </p:nvSpPr>
        <p:spPr>
          <a:xfrm>
            <a:off x="3431014" y="2299287"/>
            <a:ext cx="2458710" cy="1044178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35" b="0" i="0" u="none" strike="noStrike" cap="none" dirty="0">
                <a:solidFill>
                  <a:srgbClr val="0000FF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B</a:t>
            </a:r>
            <a:r>
              <a:rPr lang="en-US" sz="5335" b="0" i="0" u="none" strike="noStrike" cap="none" dirty="0" smtClean="0">
                <a:solidFill>
                  <a:srgbClr val="0000FF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. 56</a:t>
            </a:r>
            <a:endParaRPr dirty="0">
              <a:latin typeface="UTM Avo" panose="02040603050506020204" pitchFamily="18" charset="0"/>
            </a:endParaRPr>
          </a:p>
        </p:txBody>
      </p:sp>
      <p:sp>
        <p:nvSpPr>
          <p:cNvPr id="229" name="Google Shape;229;p4"/>
          <p:cNvSpPr/>
          <p:nvPr/>
        </p:nvSpPr>
        <p:spPr>
          <a:xfrm>
            <a:off x="6484733" y="2299287"/>
            <a:ext cx="2430872" cy="1043586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35" b="0" i="0" u="none" strike="noStrike" cap="none" dirty="0">
                <a:solidFill>
                  <a:srgbClr val="0000FF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C</a:t>
            </a:r>
            <a:r>
              <a:rPr lang="en-US" sz="5335" b="0" i="0" u="none" strike="noStrike" cap="none" dirty="0" smtClean="0">
                <a:solidFill>
                  <a:srgbClr val="0000FF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. 55</a:t>
            </a:r>
            <a:endParaRPr dirty="0">
              <a:latin typeface="UTM Avo" panose="02040603050506020204" pitchFamily="18" charset="0"/>
            </a:endParaRPr>
          </a:p>
        </p:txBody>
      </p:sp>
      <p:sp>
        <p:nvSpPr>
          <p:cNvPr id="230" name="Google Shape;230;p4"/>
          <p:cNvSpPr/>
          <p:nvPr/>
        </p:nvSpPr>
        <p:spPr>
          <a:xfrm>
            <a:off x="9437731" y="2299286"/>
            <a:ext cx="2451521" cy="104358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rgbClr val="0000FF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D. 54</a:t>
            </a:r>
            <a:endParaRPr dirty="0">
              <a:latin typeface="UTM Avo" panose="02040603050506020204" pitchFamily="18" charset="0"/>
            </a:endParaRPr>
          </a:p>
        </p:txBody>
      </p:sp>
      <p:sp>
        <p:nvSpPr>
          <p:cNvPr id="231" name="Google Shape;231;p4"/>
          <p:cNvSpPr txBox="1"/>
          <p:nvPr/>
        </p:nvSpPr>
        <p:spPr>
          <a:xfrm>
            <a:off x="4168141" y="705556"/>
            <a:ext cx="487172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rgbClr val="FFFFFF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50 + 4 = ?</a:t>
            </a:r>
            <a:endParaRPr sz="2400" b="1" dirty="0">
              <a:latin typeface="UTM Avo" panose="02040603050506020204" pitchFamily="18" charset="0"/>
            </a:endParaRPr>
          </a:p>
        </p:txBody>
      </p:sp>
      <p:sp>
        <p:nvSpPr>
          <p:cNvPr id="232" name="Google Shape;232;p4"/>
          <p:cNvSpPr/>
          <p:nvPr/>
        </p:nvSpPr>
        <p:spPr>
          <a:xfrm>
            <a:off x="6308782" y="3332957"/>
            <a:ext cx="4017104" cy="2729895"/>
          </a:xfrm>
          <a:prstGeom prst="irregularSeal1">
            <a:avLst/>
          </a:prstGeom>
          <a:solidFill>
            <a:srgbClr val="FFFF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0000FF"/>
                </a:solidFill>
                <a:latin typeface="UTM Avo" panose="02040603050506020204" pitchFamily="18" charset="0"/>
                <a:sym typeface="Arial"/>
              </a:rPr>
              <a:t>ĐÚNG RỒI</a:t>
            </a:r>
            <a:endParaRPr dirty="0">
              <a:latin typeface="UTM Avo" panose="02040603050506020204" pitchFamily="18" charset="0"/>
            </a:endParaRPr>
          </a:p>
        </p:txBody>
      </p:sp>
      <p:pic>
        <p:nvPicPr>
          <p:cNvPr id="233" name="Google Shape;233;p4" descr="C:\Users\ADMIN\Desktop\Tai nguyen thiet ke tro choi\Bảng gỗ\Picture1 (2).png">
            <a:hlinkClick r:id="" action="ppaction://hlinkshowjump?jump=nextslide"/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0272119" y="76200"/>
            <a:ext cx="1617133" cy="687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monkeys-spinning-monkeys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4550.3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534513" y="6062852"/>
            <a:ext cx="609600" cy="6096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71CA094-245B-491D-8491-8150EC48387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79211" y="143954"/>
            <a:ext cx="1272904" cy="5519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0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7" grpId="0" animBg="1"/>
      <p:bldP spid="228" grpId="0" animBg="1"/>
      <p:bldP spid="229" grpId="0" animBg="1"/>
      <p:bldP spid="2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5" descr="C:\Users\ADMIN\Desktop\Bach tuyet\54774f4bc8287c7337fadd5fbb419da6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5" descr="C:\Users\ADMIN\Desktop\Bach tuyet\Bambi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244661" flipH="1">
            <a:off x="3278445" y="3823499"/>
            <a:ext cx="1320800" cy="220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5" descr="C:\Users\ADMIN\Desktop\Bach tuyet\esquilo001.gif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1128333" flipH="1">
            <a:off x="10368615" y="4415267"/>
            <a:ext cx="1320800" cy="1445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5" descr="C:\Users\ADMIN\Desktop\Bach tuyet\767e08fbae2de8679fbba6d8cecba19e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-1247476" flipH="1">
            <a:off x="8504048" y="4385149"/>
            <a:ext cx="1092200" cy="1525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5" descr="C:\Users\ADMIN\Desktop\Bach tuyet\43ebd44d263606f876d42fd2f199ea61 (7).jp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-1116409" flipH="1">
            <a:off x="5873242" y="3818719"/>
            <a:ext cx="1789713" cy="2413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5" descr="C:\Users\ADMIN\Desktop\Bach tuyet\arbre-majestueux-42629281.jp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022356" y="-625407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5" descr="C:\Users\ADMIN\Desktop\Bach tuyet\511929473-photo-clip-tree.pn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6033540" y="-1451215"/>
            <a:ext cx="7213600" cy="8309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5" descr="C:\Users\ADMIN\Desktop\Bach tuyet\511929473-photo-clip-tree.png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785869" y="-879668"/>
            <a:ext cx="7213600" cy="7609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5" descr="C:\Users\ADMIN\Desktop\Bach tuyet\arbre-majestueux-42629281.jp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143503" y="-625407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5" descr="C:\Users\ADMIN\Desktop\Tai nguyen thiet ke tro choi\Bảng gỗ\wooden-blank-sign-clipart-1.jpg"/>
          <p:cNvPicPr preferRelativeResize="0"/>
          <p:nvPr/>
        </p:nvPicPr>
        <p:blipFill rotWithShape="1">
          <a:blip r:embed="rId16">
            <a:alphaModFix/>
          </a:blip>
          <a:srcRect t="47938"/>
          <a:stretch/>
        </p:blipFill>
        <p:spPr>
          <a:xfrm>
            <a:off x="2348128" y="-120315"/>
            <a:ext cx="7921939" cy="2124075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5"/>
          <p:cNvSpPr txBox="1"/>
          <p:nvPr/>
        </p:nvSpPr>
        <p:spPr>
          <a:xfrm>
            <a:off x="3465728" y="585697"/>
            <a:ext cx="58928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rgbClr val="FFFFFF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22 + 31 </a:t>
            </a:r>
            <a:r>
              <a:rPr lang="en-US" sz="5400" b="1" i="0" u="none" strike="noStrike" cap="none" dirty="0" smtClean="0">
                <a:solidFill>
                  <a:srgbClr val="FFFFFF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= ?</a:t>
            </a:r>
            <a:endParaRPr sz="5400" b="1" i="0" u="none" strike="noStrike" cap="none" dirty="0">
              <a:solidFill>
                <a:srgbClr val="FFFFFF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pic>
        <p:nvPicPr>
          <p:cNvPr id="249" name="Google Shape;249;p5" descr="C:\Users\ADMIN\Desktop\Tai nguyen thiet ke tro choi\Bảng gỗ\Picture1 (2).png">
            <a:hlinkClick r:id="" action="ppaction://hlinkshowjump?jump=nextslide"/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0190902" y="995132"/>
            <a:ext cx="1617133" cy="687477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5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0000FF"/>
                </a:solidFill>
                <a:latin typeface="UTM Avo" panose="02040603050506020204" pitchFamily="18" charset="0"/>
                <a:sym typeface="Arial"/>
              </a:rPr>
              <a:t>ĐÚNG RỒI</a:t>
            </a:r>
            <a:endParaRPr dirty="0">
              <a:latin typeface="UTM Avo" panose="02040603050506020204" pitchFamily="18" charset="0"/>
            </a:endParaRPr>
          </a:p>
        </p:txBody>
      </p:sp>
      <p:sp>
        <p:nvSpPr>
          <p:cNvPr id="251" name="Google Shape;251;p5"/>
          <p:cNvSpPr/>
          <p:nvPr/>
        </p:nvSpPr>
        <p:spPr>
          <a:xfrm>
            <a:off x="431870" y="2178511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solidFill>
                  <a:srgbClr val="0000FF"/>
                </a:solidFill>
                <a:latin typeface="UTM Avo" panose="02040603050506020204" pitchFamily="18" charset="0"/>
                <a:cs typeface="Calibri"/>
                <a:sym typeface="Calibri"/>
              </a:rPr>
              <a:t>A. 42</a:t>
            </a:r>
            <a:endParaRPr dirty="0">
              <a:latin typeface="UTM Avo" panose="02040603050506020204" pitchFamily="18" charset="0"/>
            </a:endParaRPr>
          </a:p>
        </p:txBody>
      </p:sp>
      <p:sp>
        <p:nvSpPr>
          <p:cNvPr id="252" name="Google Shape;252;p5"/>
          <p:cNvSpPr/>
          <p:nvPr/>
        </p:nvSpPr>
        <p:spPr>
          <a:xfrm>
            <a:off x="3549376" y="2178510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35" b="0" i="0" u="none" strike="noStrike" cap="none" dirty="0">
                <a:solidFill>
                  <a:srgbClr val="0000FF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B. 43</a:t>
            </a:r>
            <a:endParaRPr sz="5335" b="0" i="0" u="none" strike="noStrike" cap="none" dirty="0">
              <a:solidFill>
                <a:srgbClr val="0000FF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5"/>
          <p:cNvSpPr/>
          <p:nvPr/>
        </p:nvSpPr>
        <p:spPr>
          <a:xfrm>
            <a:off x="6597280" y="2178510"/>
            <a:ext cx="2438400" cy="10415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35" b="0" i="0" u="none" strike="noStrike" cap="none" dirty="0">
                <a:solidFill>
                  <a:srgbClr val="0000FF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C</a:t>
            </a:r>
            <a:r>
              <a:rPr lang="en-US" sz="5335" b="0" i="0" u="none" strike="noStrike" cap="none" dirty="0" smtClean="0">
                <a:solidFill>
                  <a:srgbClr val="0000FF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. 53</a:t>
            </a:r>
            <a:endParaRPr dirty="0">
              <a:latin typeface="UTM Avo" panose="02040603050506020204" pitchFamily="18" charset="0"/>
            </a:endParaRPr>
          </a:p>
        </p:txBody>
      </p:sp>
      <p:sp>
        <p:nvSpPr>
          <p:cNvPr id="254" name="Google Shape;254;p5"/>
          <p:cNvSpPr/>
          <p:nvPr/>
        </p:nvSpPr>
        <p:spPr>
          <a:xfrm>
            <a:off x="9601200" y="2178510"/>
            <a:ext cx="2438400" cy="10415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35" b="0" i="0" u="none" strike="noStrike" cap="none" dirty="0">
                <a:solidFill>
                  <a:srgbClr val="0000FF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D</a:t>
            </a:r>
            <a:r>
              <a:rPr lang="en-US" sz="5335" b="0" i="0" u="none" strike="noStrike" cap="none" dirty="0" smtClean="0">
                <a:solidFill>
                  <a:srgbClr val="0000FF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. 54</a:t>
            </a:r>
            <a:endParaRPr dirty="0">
              <a:latin typeface="UTM Avo" panose="02040603050506020204" pitchFamily="18" charset="0"/>
            </a:endParaRPr>
          </a:p>
        </p:txBody>
      </p:sp>
      <p:pic>
        <p:nvPicPr>
          <p:cNvPr id="255" name="Google Shape;255;p5" descr="C:\Users\ADMIN\Desktop\Bach tuyet\Blanca_Nieves.8.png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 flipH="1">
            <a:off x="-227371" y="3455232"/>
            <a:ext cx="2287981" cy="3969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5" descr="C:\Users\ADMIN\Desktop\Tai nguyen thiet ke tro choi\Bảng gỗ\Picture1 (2).png">
            <a:hlinkClick r:id="" action="ppaction://hlinkshowjump?jump=previousslide"/>
          </p:cNvPr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 flipH="1">
            <a:off x="124036" y="951281"/>
            <a:ext cx="1646767" cy="687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monkeys-spinning-monkeys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4550.3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47302" y="5923120"/>
            <a:ext cx="609600" cy="6096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71CA094-245B-491D-8491-8150EC48387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79211" y="143954"/>
            <a:ext cx="1272904" cy="5519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2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3"/>
                  </p:tgtEl>
                </p:cond>
              </p:nextCondLst>
            </p:seq>
          </p:childTnLst>
        </p:cTn>
      </p:par>
    </p:tnLst>
    <p:bldLst>
      <p:bldP spid="251" grpId="0" animBg="1"/>
      <p:bldP spid="252" grpId="0" animBg="1"/>
      <p:bldP spid="253" grpId="0" animBg="1"/>
      <p:bldP spid="25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6" descr="C:\Users\ADMIN\Desktop\Bach tuyet\b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6" descr="C:\Users\ADMIN\Desktop\Bach tuyet\Bambi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244661" flipH="1">
            <a:off x="9728476" y="3974979"/>
            <a:ext cx="1320800" cy="220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6" descr="C:\Users\ADMIN\Desktop\Bach tuyet\esquilo001.gif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1128333" flipH="1">
            <a:off x="7340875" y="4702316"/>
            <a:ext cx="1320800" cy="1445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6" descr="C:\Users\ADMIN\Desktop\Bach tuyet\767e08fbae2de8679fbba6d8cecba19e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-1247476" flipH="1">
            <a:off x="4768623" y="4677444"/>
            <a:ext cx="1092200" cy="1525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6" descr="C:\Users\ADMIN\Desktop\Bach tuyet\43ebd44d263606f876d42fd2f199ea61 (2).jp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-1188953">
            <a:off x="2218663" y="3854845"/>
            <a:ext cx="2076448" cy="2807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6" descr="C:\Users\ADMIN\Desktop\Bach tuyet\arbre-majestueux-42629281.jp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314194" y="-348218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6" descr="C:\Users\ADMIN\Desktop\Bach tuyet\511929473-photo-clip-tree.pn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5011938" y="-678796"/>
            <a:ext cx="7213600" cy="7609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6" descr="C:\Users\ADMIN\Desktop\Bach tuyet\511929473-photo-clip-tree.png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508292" y="-565105"/>
            <a:ext cx="7213600" cy="7609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6" descr="C:\Users\ADMIN\Desktop\Bach tuyet\arbre-majestueux-42629281.jp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07845" y="-471489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6" descr="C:\Users\ADMIN\Desktop\Tai nguyen thiet ke tro choi\Bảng gỗ\wooden-blank-sign-clipart-1.jpg"/>
          <p:cNvPicPr preferRelativeResize="0"/>
          <p:nvPr/>
        </p:nvPicPr>
        <p:blipFill rotWithShape="1">
          <a:blip r:embed="rId16">
            <a:alphaModFix/>
          </a:blip>
          <a:srcRect t="42558"/>
          <a:stretch/>
        </p:blipFill>
        <p:spPr>
          <a:xfrm>
            <a:off x="2099076" y="-72189"/>
            <a:ext cx="7921939" cy="2343581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6"/>
          <p:cNvSpPr txBox="1"/>
          <p:nvPr/>
        </p:nvSpPr>
        <p:spPr>
          <a:xfrm>
            <a:off x="3299835" y="837961"/>
            <a:ext cx="58928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rgbClr val="FFFFFF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66 - 6 =?</a:t>
            </a:r>
            <a:endParaRPr sz="5400" b="1" i="0" u="none" strike="noStrike" cap="none" dirty="0">
              <a:solidFill>
                <a:srgbClr val="FFFFFF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pic>
        <p:nvPicPr>
          <p:cNvPr id="272" name="Google Shape;272;p6" descr="C:\Users\ADMIN\Desktop\Tai nguyen thiet ke tro choi\Bảng gỗ\Picture1 (2).png">
            <a:hlinkClick r:id="" action="ppaction://hlinkshowjump?jump=nextslide"/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0010351" y="940045"/>
            <a:ext cx="1617133" cy="687477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6"/>
          <p:cNvSpPr/>
          <p:nvPr/>
        </p:nvSpPr>
        <p:spPr>
          <a:xfrm>
            <a:off x="3265478" y="3893576"/>
            <a:ext cx="4017104" cy="2729895"/>
          </a:xfrm>
          <a:prstGeom prst="irregularSeal1">
            <a:avLst/>
          </a:prstGeom>
          <a:solidFill>
            <a:srgbClr val="FFFF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0000FF"/>
                </a:solidFill>
                <a:latin typeface="UTM Avo" panose="02040603050506020204" pitchFamily="18" charset="0"/>
                <a:sym typeface="Arial"/>
              </a:rPr>
              <a:t>ĐÚNG RỒI</a:t>
            </a:r>
            <a:endParaRPr dirty="0">
              <a:latin typeface="UTM Avo" panose="02040603050506020204" pitchFamily="18" charset="0"/>
            </a:endParaRPr>
          </a:p>
        </p:txBody>
      </p:sp>
      <p:sp>
        <p:nvSpPr>
          <p:cNvPr id="274" name="Google Shape;274;p6"/>
          <p:cNvSpPr/>
          <p:nvPr/>
        </p:nvSpPr>
        <p:spPr>
          <a:xfrm>
            <a:off x="288943" y="2384824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rgbClr val="0000FF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A</a:t>
            </a:r>
            <a:r>
              <a:rPr lang="en-US" sz="4800" b="0" i="0" u="none" strike="noStrike" cap="none" dirty="0" smtClean="0">
                <a:solidFill>
                  <a:srgbClr val="0000FF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. 60</a:t>
            </a:r>
            <a:endParaRPr sz="4800" b="0" i="0" u="none" strike="noStrike" cap="none" dirty="0">
              <a:solidFill>
                <a:srgbClr val="0000FF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6"/>
          <p:cNvSpPr/>
          <p:nvPr/>
        </p:nvSpPr>
        <p:spPr>
          <a:xfrm>
            <a:off x="3377875" y="2384824"/>
            <a:ext cx="2438400" cy="1033262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35" b="0" i="0" u="none" strike="noStrike" cap="none" dirty="0">
                <a:solidFill>
                  <a:srgbClr val="0000FF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B</a:t>
            </a:r>
            <a:r>
              <a:rPr lang="en-US" sz="5335" b="0" i="0" u="none" strike="noStrike" cap="none" dirty="0" smtClean="0">
                <a:solidFill>
                  <a:srgbClr val="0000FF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. 61</a:t>
            </a:r>
            <a:endParaRPr dirty="0">
              <a:latin typeface="UTM Avo" panose="02040603050506020204" pitchFamily="18" charset="0"/>
            </a:endParaRPr>
          </a:p>
        </p:txBody>
      </p:sp>
      <p:sp>
        <p:nvSpPr>
          <p:cNvPr id="276" name="Google Shape;276;p6"/>
          <p:cNvSpPr/>
          <p:nvPr/>
        </p:nvSpPr>
        <p:spPr>
          <a:xfrm>
            <a:off x="6466104" y="2384824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35" b="0" i="0" u="none" strike="noStrike" cap="none" dirty="0">
                <a:solidFill>
                  <a:srgbClr val="0000FF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C</a:t>
            </a:r>
            <a:r>
              <a:rPr lang="en-US" sz="5335" b="0" i="0" u="none" strike="noStrike" cap="none" dirty="0" smtClean="0">
                <a:solidFill>
                  <a:srgbClr val="0000FF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. 62</a:t>
            </a:r>
            <a:endParaRPr dirty="0">
              <a:latin typeface="UTM Avo" panose="02040603050506020204" pitchFamily="18" charset="0"/>
            </a:endParaRPr>
          </a:p>
        </p:txBody>
      </p:sp>
      <p:sp>
        <p:nvSpPr>
          <p:cNvPr id="277" name="Google Shape;277;p6"/>
          <p:cNvSpPr/>
          <p:nvPr/>
        </p:nvSpPr>
        <p:spPr>
          <a:xfrm>
            <a:off x="9423675" y="2387065"/>
            <a:ext cx="2438400" cy="1029903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35" b="0" i="0" u="none" strike="noStrike" cap="none" dirty="0">
                <a:solidFill>
                  <a:srgbClr val="0000FF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D</a:t>
            </a:r>
            <a:r>
              <a:rPr lang="en-US" sz="5335" b="0" i="0" u="none" strike="noStrike" cap="none" dirty="0" smtClean="0">
                <a:solidFill>
                  <a:srgbClr val="0000FF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. 63</a:t>
            </a:r>
            <a:endParaRPr dirty="0">
              <a:latin typeface="UTM Avo" panose="02040603050506020204" pitchFamily="18" charset="0"/>
            </a:endParaRPr>
          </a:p>
        </p:txBody>
      </p:sp>
      <p:pic>
        <p:nvPicPr>
          <p:cNvPr id="278" name="Google Shape;278;p6" descr="C:\Users\ADMIN\Desktop\Tai nguyen thiet ke tro choi\Bảng gỗ\Picture1 (2).png">
            <a:hlinkClick r:id="" action="ppaction://hlinkshowjump?jump=previousslide"/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 flipH="1">
            <a:off x="197210" y="862168"/>
            <a:ext cx="1646767" cy="687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6" descr="C:\Users\ADMIN\Desktop\Bach tuyet\43ebd44d263606f876d42fd2f199ea61 (6).jpg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 flipH="1">
            <a:off x="-327773" y="3239816"/>
            <a:ext cx="3072777" cy="4421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monkeys-spinning-monkeys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4550.3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513184" y="6042262"/>
            <a:ext cx="609600" cy="6096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71CA094-245B-491D-8491-8150EC48387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79211" y="143954"/>
            <a:ext cx="1272904" cy="5519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2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4"/>
                  </p:tgtEl>
                </p:cond>
              </p:nextCondLst>
            </p:seq>
            <p:audio>
              <p:cMediaNode vol="80000" mute="1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74" grpId="0" animBg="1"/>
      <p:bldP spid="275" grpId="0" animBg="1"/>
      <p:bldP spid="276" grpId="0" animBg="1"/>
      <p:bldP spid="27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21"/>
          <a:stretch/>
        </p:blipFill>
        <p:spPr>
          <a:xfrm>
            <a:off x="0" y="0"/>
            <a:ext cx="12192000" cy="6410739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391948" y="266209"/>
            <a:ext cx="11270586" cy="730219"/>
            <a:chOff x="418860" y="377927"/>
            <a:chExt cx="11270586" cy="730219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74A74484-3D82-4D00-BA4F-5DA84C92D094}"/>
                </a:ext>
              </a:extLst>
            </p:cNvPr>
            <p:cNvGrpSpPr/>
            <p:nvPr/>
          </p:nvGrpSpPr>
          <p:grpSpPr>
            <a:xfrm>
              <a:off x="418860" y="377927"/>
              <a:ext cx="11270586" cy="730219"/>
              <a:chOff x="1213790" y="427277"/>
              <a:chExt cx="11169333" cy="659950"/>
            </a:xfrm>
          </p:grpSpPr>
          <p:sp>
            <p:nvSpPr>
              <p:cNvPr id="72" name="Flowchart: Alternate Process 71">
                <a:extLst>
                  <a:ext uri="{FF2B5EF4-FFF2-40B4-BE49-F238E27FC236}">
                    <a16:creationId xmlns:a16="http://schemas.microsoft.com/office/drawing/2014/main" id="{42EA427A-B766-4C12-B2F4-9CCA45E5F087}"/>
                  </a:ext>
                </a:extLst>
              </p:cNvPr>
              <p:cNvSpPr/>
              <p:nvPr/>
            </p:nvSpPr>
            <p:spPr>
              <a:xfrm>
                <a:off x="1757878" y="458115"/>
                <a:ext cx="10625245" cy="598276"/>
              </a:xfrm>
              <a:prstGeom prst="flowChartAlternateProcess">
                <a:avLst/>
              </a:prstGeom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600" b="1" dirty="0">
                    <a:latin typeface="UTM Avo" panose="02040603050506020204" pitchFamily="18" charset="0"/>
                    <a:cs typeface="Arial" panose="020B0604020202020204" pitchFamily="34" charset="0"/>
                  </a:rPr>
                  <a:t>a. </a:t>
                </a:r>
                <a:r>
                  <a:rPr lang="en-US" sz="2600" b="1" dirty="0" err="1">
                    <a:latin typeface="UTM Avo" panose="02040603050506020204" pitchFamily="18" charset="0"/>
                    <a:cs typeface="Arial" panose="020B0604020202020204" pitchFamily="34" charset="0"/>
                  </a:rPr>
                  <a:t>Tìm</a:t>
                </a:r>
                <a:r>
                  <a:rPr lang="en-US" sz="2600" b="1" dirty="0"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b="1" dirty="0" err="1">
                    <a:latin typeface="UTM Avo" panose="020406030505060202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2600" b="1" dirty="0"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b="1" dirty="0" err="1">
                    <a:latin typeface="UTM Avo" panose="02040603050506020204" pitchFamily="18" charset="0"/>
                    <a:cs typeface="Arial" panose="020B0604020202020204" pitchFamily="34" charset="0"/>
                  </a:rPr>
                  <a:t>còn</a:t>
                </a:r>
                <a:r>
                  <a:rPr lang="en-US" sz="2600" b="1" dirty="0"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b="1" dirty="0" err="1">
                    <a:latin typeface="UTM Avo" panose="02040603050506020204" pitchFamily="18" charset="0"/>
                    <a:cs typeface="Arial" panose="020B0604020202020204" pitchFamily="34" charset="0"/>
                  </a:rPr>
                  <a:t>thiếu</a:t>
                </a:r>
                <a:r>
                  <a:rPr lang="en-US" sz="2600" b="1" dirty="0"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b="1" dirty="0" smtClean="0">
                    <a:latin typeface="UTM Avo" panose="02040603050506020204" pitchFamily="18" charset="0"/>
                    <a:cs typeface="Arial" panose="020B0604020202020204" pitchFamily="34" charset="0"/>
                  </a:rPr>
                  <a:t>ở        </a:t>
                </a:r>
                <a:r>
                  <a:rPr lang="en-US" sz="2600" b="1" dirty="0" err="1">
                    <a:latin typeface="UTM Avo" panose="02040603050506020204" pitchFamily="18" charset="0"/>
                    <a:cs typeface="Arial" panose="020B0604020202020204" pitchFamily="34" charset="0"/>
                  </a:rPr>
                  <a:t>rồi</a:t>
                </a:r>
                <a:r>
                  <a:rPr lang="en-US" sz="2600" b="1" dirty="0"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b="1" dirty="0" err="1">
                    <a:latin typeface="UTM Avo" panose="02040603050506020204" pitchFamily="18" charset="0"/>
                    <a:cs typeface="Arial" panose="020B0604020202020204" pitchFamily="34" charset="0"/>
                  </a:rPr>
                  <a:t>đọc</a:t>
                </a:r>
                <a:r>
                  <a:rPr lang="en-US" sz="2600" b="1" dirty="0"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b="1" dirty="0" err="1">
                    <a:latin typeface="UTM Avo" panose="02040603050506020204" pitchFamily="18" charset="0"/>
                    <a:cs typeface="Arial" panose="020B0604020202020204" pitchFamily="34" charset="0"/>
                  </a:rPr>
                  <a:t>Bảng</a:t>
                </a:r>
                <a:r>
                  <a:rPr lang="en-US" sz="2600" b="1" dirty="0"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b="1" dirty="0" err="1">
                    <a:latin typeface="UTM Avo" panose="02040603050506020204" pitchFamily="18" charset="0"/>
                    <a:cs typeface="Arial" panose="020B0604020202020204" pitchFamily="34" charset="0"/>
                  </a:rPr>
                  <a:t>các</a:t>
                </a:r>
                <a:r>
                  <a:rPr lang="en-US" sz="2600" b="1" dirty="0"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b="1" dirty="0" err="1">
                    <a:latin typeface="UTM Avo" panose="020406030505060202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2600" b="1" dirty="0"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b="1" dirty="0" err="1">
                    <a:latin typeface="UTM Avo" panose="02040603050506020204" pitchFamily="18" charset="0"/>
                    <a:cs typeface="Arial" panose="020B0604020202020204" pitchFamily="34" charset="0"/>
                  </a:rPr>
                  <a:t>từ</a:t>
                </a:r>
                <a:r>
                  <a:rPr lang="en-US" sz="2600" b="1" dirty="0">
                    <a:latin typeface="UTM Avo" panose="02040603050506020204" pitchFamily="18" charset="0"/>
                    <a:cs typeface="Arial" panose="020B0604020202020204" pitchFamily="34" charset="0"/>
                  </a:rPr>
                  <a:t> 1 </a:t>
                </a:r>
                <a:r>
                  <a:rPr lang="en-US" sz="2600" b="1" dirty="0" err="1">
                    <a:latin typeface="UTM Avo" panose="02040603050506020204" pitchFamily="18" charset="0"/>
                    <a:cs typeface="Arial" panose="020B0604020202020204" pitchFamily="34" charset="0"/>
                  </a:rPr>
                  <a:t>đến</a:t>
                </a:r>
                <a:r>
                  <a:rPr lang="en-US" sz="2600" b="1" dirty="0">
                    <a:latin typeface="UTM Avo" panose="02040603050506020204" pitchFamily="18" charset="0"/>
                    <a:cs typeface="Arial" panose="020B0604020202020204" pitchFamily="34" charset="0"/>
                  </a:rPr>
                  <a:t> 100:</a:t>
                </a:r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E03A5407-0C34-4B8C-910D-D39121D0F49B}"/>
                  </a:ext>
                </a:extLst>
              </p:cNvPr>
              <p:cNvSpPr/>
              <p:nvPr/>
            </p:nvSpPr>
            <p:spPr>
              <a:xfrm>
                <a:off x="1213790" y="427277"/>
                <a:ext cx="780844" cy="659950"/>
              </a:xfrm>
              <a:prstGeom prst="ellipse">
                <a:avLst/>
              </a:prstGeom>
              <a:ln/>
              <a:scene3d>
                <a:camera prst="perspectiveFront"/>
                <a:lightRig rig="threePt" dir="t"/>
              </a:scene3d>
              <a:sp3d>
                <a:bevelT w="139700" h="139700" prst="divot"/>
              </a:sp3d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5"/>
            <a:srcRect l="10741" t="4330" r="14531" b="12088"/>
            <a:stretch/>
          </p:blipFill>
          <p:spPr>
            <a:xfrm>
              <a:off x="4938410" y="502903"/>
              <a:ext cx="555678" cy="480265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t="9677"/>
          <a:stretch/>
        </p:blipFill>
        <p:spPr>
          <a:xfrm>
            <a:off x="2084572" y="1020742"/>
            <a:ext cx="7816512" cy="51382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79307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1029" y="725969"/>
            <a:ext cx="6267450" cy="595085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812800" y="102124"/>
            <a:ext cx="10877629" cy="817426"/>
            <a:chOff x="991209" y="384550"/>
            <a:chExt cx="9603376" cy="74153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4A74484-3D82-4D00-BA4F-5DA84C92D094}"/>
                </a:ext>
              </a:extLst>
            </p:cNvPr>
            <p:cNvGrpSpPr/>
            <p:nvPr/>
          </p:nvGrpSpPr>
          <p:grpSpPr>
            <a:xfrm>
              <a:off x="991209" y="384550"/>
              <a:ext cx="9603376" cy="741537"/>
              <a:chOff x="1780997" y="433263"/>
              <a:chExt cx="9517103" cy="670179"/>
            </a:xfrm>
          </p:grpSpPr>
          <p:sp>
            <p:nvSpPr>
              <p:cNvPr id="4" name="Flowchart: Alternate Process 3">
                <a:extLst>
                  <a:ext uri="{FF2B5EF4-FFF2-40B4-BE49-F238E27FC236}">
                    <a16:creationId xmlns:a16="http://schemas.microsoft.com/office/drawing/2014/main" id="{42EA427A-B766-4C12-B2F4-9CCA45E5F087}"/>
                  </a:ext>
                </a:extLst>
              </p:cNvPr>
              <p:cNvSpPr/>
              <p:nvPr/>
            </p:nvSpPr>
            <p:spPr>
              <a:xfrm>
                <a:off x="2289616" y="479181"/>
                <a:ext cx="9008484" cy="538284"/>
              </a:xfrm>
              <a:prstGeom prst="flowChartAlternateProcess">
                <a:avLst/>
              </a:prstGeom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latin typeface="UTM Avo" panose="02040603050506020204" pitchFamily="18" charset="0"/>
                    <a:cs typeface="Arial" panose="020B0604020202020204" pitchFamily="34" charset="0"/>
                  </a:rPr>
                  <a:t>  a. </a:t>
                </a:r>
                <a:r>
                  <a:rPr lang="en-US" sz="2400" b="1" dirty="0" err="1">
                    <a:latin typeface="UTM Avo" panose="02040603050506020204" pitchFamily="18" charset="0"/>
                    <a:cs typeface="Arial" panose="020B0604020202020204" pitchFamily="34" charset="0"/>
                  </a:rPr>
                  <a:t>Tìm</a:t>
                </a:r>
                <a:r>
                  <a:rPr lang="en-US" sz="2400" b="1" dirty="0"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latin typeface="UTM Avo" panose="020406030505060202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2400" b="1" dirty="0"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latin typeface="UTM Avo" panose="02040603050506020204" pitchFamily="18" charset="0"/>
                    <a:cs typeface="Arial" panose="020B0604020202020204" pitchFamily="34" charset="0"/>
                  </a:rPr>
                  <a:t>còn</a:t>
                </a:r>
                <a:r>
                  <a:rPr lang="en-US" sz="2400" b="1" dirty="0"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latin typeface="UTM Avo" panose="02040603050506020204" pitchFamily="18" charset="0"/>
                    <a:cs typeface="Arial" panose="020B0604020202020204" pitchFamily="34" charset="0"/>
                  </a:rPr>
                  <a:t>thiếu</a:t>
                </a:r>
                <a:r>
                  <a:rPr lang="en-US" sz="2400" b="1" dirty="0">
                    <a:latin typeface="UTM Avo" panose="02040603050506020204" pitchFamily="18" charset="0"/>
                    <a:cs typeface="Arial" panose="020B0604020202020204" pitchFamily="34" charset="0"/>
                  </a:rPr>
                  <a:t> ở         </a:t>
                </a:r>
                <a:r>
                  <a:rPr lang="en-US" sz="2400" b="1" dirty="0" err="1">
                    <a:latin typeface="UTM Avo" panose="02040603050506020204" pitchFamily="18" charset="0"/>
                    <a:cs typeface="Arial" panose="020B0604020202020204" pitchFamily="34" charset="0"/>
                  </a:rPr>
                  <a:t>rồi</a:t>
                </a:r>
                <a:r>
                  <a:rPr lang="en-US" sz="2400" b="1" dirty="0"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latin typeface="UTM Avo" panose="02040603050506020204" pitchFamily="18" charset="0"/>
                    <a:cs typeface="Arial" panose="020B0604020202020204" pitchFamily="34" charset="0"/>
                  </a:rPr>
                  <a:t>đọc</a:t>
                </a:r>
                <a:r>
                  <a:rPr lang="en-US" sz="2400" b="1" dirty="0"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latin typeface="UTM Avo" panose="02040603050506020204" pitchFamily="18" charset="0"/>
                    <a:cs typeface="Arial" panose="020B0604020202020204" pitchFamily="34" charset="0"/>
                  </a:rPr>
                  <a:t>Bảng</a:t>
                </a:r>
                <a:r>
                  <a:rPr lang="en-US" sz="2400" b="1" dirty="0"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latin typeface="UTM Avo" panose="02040603050506020204" pitchFamily="18" charset="0"/>
                    <a:cs typeface="Arial" panose="020B0604020202020204" pitchFamily="34" charset="0"/>
                  </a:rPr>
                  <a:t>các</a:t>
                </a:r>
                <a:r>
                  <a:rPr lang="en-US" sz="2400" b="1" dirty="0"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latin typeface="UTM Avo" panose="020406030505060202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2400" b="1" dirty="0"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latin typeface="UTM Avo" panose="02040603050506020204" pitchFamily="18" charset="0"/>
                    <a:cs typeface="Arial" panose="020B0604020202020204" pitchFamily="34" charset="0"/>
                  </a:rPr>
                  <a:t>từ</a:t>
                </a:r>
                <a:r>
                  <a:rPr lang="en-US" sz="2400" b="1" dirty="0">
                    <a:latin typeface="UTM Avo" panose="02040603050506020204" pitchFamily="18" charset="0"/>
                    <a:cs typeface="Arial" panose="020B0604020202020204" pitchFamily="34" charset="0"/>
                  </a:rPr>
                  <a:t> 1 </a:t>
                </a:r>
                <a:r>
                  <a:rPr lang="en-US" sz="2400" b="1" dirty="0" err="1">
                    <a:latin typeface="UTM Avo" panose="02040603050506020204" pitchFamily="18" charset="0"/>
                    <a:cs typeface="Arial" panose="020B0604020202020204" pitchFamily="34" charset="0"/>
                  </a:rPr>
                  <a:t>đến</a:t>
                </a:r>
                <a:r>
                  <a:rPr lang="en-US" sz="2400" b="1" dirty="0">
                    <a:latin typeface="UTM Avo" panose="02040603050506020204" pitchFamily="18" charset="0"/>
                    <a:cs typeface="Arial" panose="020B0604020202020204" pitchFamily="34" charset="0"/>
                  </a:rPr>
                  <a:t> 100:</a:t>
                </a:r>
              </a:p>
            </p:txBody>
          </p:sp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E03A5407-0C34-4B8C-910D-D39121D0F49B}"/>
                  </a:ext>
                </a:extLst>
              </p:cNvPr>
              <p:cNvSpPr/>
              <p:nvPr/>
            </p:nvSpPr>
            <p:spPr>
              <a:xfrm>
                <a:off x="1780997" y="433263"/>
                <a:ext cx="751248" cy="670179"/>
              </a:xfrm>
              <a:prstGeom prst="ellipse">
                <a:avLst/>
              </a:prstGeom>
              <a:ln/>
              <a:scene3d>
                <a:camera prst="perspectiveFront"/>
                <a:lightRig rig="threePt" dir="t"/>
              </a:scene3d>
              <a:sp3d>
                <a:bevelT w="139700" h="139700" prst="divot"/>
              </a:sp3d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/>
            <a:srcRect l="10741" t="4330" r="14531" b="12088"/>
            <a:stretch/>
          </p:blipFill>
          <p:spPr>
            <a:xfrm>
              <a:off x="4954472" y="482859"/>
              <a:ext cx="555678" cy="480265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45" y="3691402"/>
            <a:ext cx="2807204" cy="2815389"/>
          </a:xfrm>
          <a:prstGeom prst="rect">
            <a:avLst/>
          </a:prstGeom>
        </p:spPr>
      </p:pic>
      <p:sp>
        <p:nvSpPr>
          <p:cNvPr id="9" name="Google Shape;312;p9"/>
          <p:cNvSpPr/>
          <p:nvPr/>
        </p:nvSpPr>
        <p:spPr>
          <a:xfrm>
            <a:off x="5120144" y="867778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lt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4</a:t>
            </a:r>
            <a:endParaRPr sz="2400" dirty="0">
              <a:solidFill>
                <a:schemeClr val="lt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312;p9"/>
          <p:cNvSpPr/>
          <p:nvPr/>
        </p:nvSpPr>
        <p:spPr>
          <a:xfrm>
            <a:off x="5729012" y="867778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lt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5</a:t>
            </a:r>
            <a:endParaRPr sz="2400" dirty="0">
              <a:solidFill>
                <a:schemeClr val="lt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312;p9"/>
          <p:cNvSpPr/>
          <p:nvPr/>
        </p:nvSpPr>
        <p:spPr>
          <a:xfrm>
            <a:off x="6936112" y="862698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lt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7</a:t>
            </a:r>
            <a:endParaRPr sz="2400" dirty="0">
              <a:solidFill>
                <a:schemeClr val="lt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312;p9"/>
          <p:cNvSpPr/>
          <p:nvPr/>
        </p:nvSpPr>
        <p:spPr>
          <a:xfrm>
            <a:off x="8740785" y="862698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10</a:t>
            </a:r>
            <a:endParaRPr sz="2200" dirty="0">
              <a:solidFill>
                <a:schemeClr val="lt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312;p9"/>
          <p:cNvSpPr/>
          <p:nvPr/>
        </p:nvSpPr>
        <p:spPr>
          <a:xfrm>
            <a:off x="3304473" y="1442825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11</a:t>
            </a:r>
            <a:endParaRPr sz="2200" dirty="0">
              <a:solidFill>
                <a:schemeClr val="lt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312;p9"/>
          <p:cNvSpPr/>
          <p:nvPr/>
        </p:nvSpPr>
        <p:spPr>
          <a:xfrm>
            <a:off x="3913341" y="1442825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12</a:t>
            </a:r>
            <a:endParaRPr sz="2200" dirty="0">
              <a:solidFill>
                <a:schemeClr val="lt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312;p9"/>
          <p:cNvSpPr/>
          <p:nvPr/>
        </p:nvSpPr>
        <p:spPr>
          <a:xfrm>
            <a:off x="5120441" y="1437745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14</a:t>
            </a:r>
            <a:endParaRPr sz="2200" dirty="0">
              <a:solidFill>
                <a:schemeClr val="lt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312;p9"/>
          <p:cNvSpPr/>
          <p:nvPr/>
        </p:nvSpPr>
        <p:spPr>
          <a:xfrm>
            <a:off x="6327537" y="1433792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16</a:t>
            </a:r>
            <a:endParaRPr sz="2200" dirty="0">
              <a:solidFill>
                <a:schemeClr val="lt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312;p9"/>
          <p:cNvSpPr/>
          <p:nvPr/>
        </p:nvSpPr>
        <p:spPr>
          <a:xfrm>
            <a:off x="8147636" y="1436608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19</a:t>
            </a:r>
            <a:endParaRPr sz="2200" dirty="0">
              <a:solidFill>
                <a:schemeClr val="lt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312;p9"/>
          <p:cNvSpPr/>
          <p:nvPr/>
        </p:nvSpPr>
        <p:spPr>
          <a:xfrm>
            <a:off x="8737429" y="2008099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30</a:t>
            </a:r>
            <a:endParaRPr sz="2200" dirty="0">
              <a:solidFill>
                <a:schemeClr val="lt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312;p9"/>
          <p:cNvSpPr/>
          <p:nvPr/>
        </p:nvSpPr>
        <p:spPr>
          <a:xfrm>
            <a:off x="3903145" y="2001785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22</a:t>
            </a:r>
            <a:endParaRPr sz="2200" dirty="0">
              <a:solidFill>
                <a:schemeClr val="lt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312;p9"/>
          <p:cNvSpPr/>
          <p:nvPr/>
        </p:nvSpPr>
        <p:spPr>
          <a:xfrm>
            <a:off x="4517093" y="2017025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23</a:t>
            </a:r>
            <a:endParaRPr sz="2200" dirty="0">
              <a:solidFill>
                <a:schemeClr val="lt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312;p9"/>
          <p:cNvSpPr/>
          <p:nvPr/>
        </p:nvSpPr>
        <p:spPr>
          <a:xfrm>
            <a:off x="6929749" y="2004993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27</a:t>
            </a:r>
            <a:endParaRPr sz="2200" dirty="0">
              <a:solidFill>
                <a:schemeClr val="lt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312;p9"/>
          <p:cNvSpPr/>
          <p:nvPr/>
        </p:nvSpPr>
        <p:spPr>
          <a:xfrm>
            <a:off x="8136845" y="2015153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29</a:t>
            </a:r>
            <a:endParaRPr sz="2200" dirty="0">
              <a:solidFill>
                <a:schemeClr val="lt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312;p9"/>
          <p:cNvSpPr/>
          <p:nvPr/>
        </p:nvSpPr>
        <p:spPr>
          <a:xfrm>
            <a:off x="6327146" y="2571216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36</a:t>
            </a:r>
            <a:endParaRPr sz="2200" dirty="0">
              <a:solidFill>
                <a:schemeClr val="lt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312;p9"/>
          <p:cNvSpPr/>
          <p:nvPr/>
        </p:nvSpPr>
        <p:spPr>
          <a:xfrm>
            <a:off x="3299357" y="2577732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31</a:t>
            </a:r>
            <a:endParaRPr sz="2200" dirty="0">
              <a:solidFill>
                <a:schemeClr val="lt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312;p9"/>
          <p:cNvSpPr/>
          <p:nvPr/>
        </p:nvSpPr>
        <p:spPr>
          <a:xfrm>
            <a:off x="3907143" y="2573190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32</a:t>
            </a:r>
            <a:endParaRPr sz="2200" dirty="0">
              <a:solidFill>
                <a:schemeClr val="lt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12;p9"/>
          <p:cNvSpPr/>
          <p:nvPr/>
        </p:nvSpPr>
        <p:spPr>
          <a:xfrm>
            <a:off x="5723932" y="2581065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35</a:t>
            </a:r>
            <a:endParaRPr sz="2200" dirty="0">
              <a:solidFill>
                <a:schemeClr val="lt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2;p9"/>
          <p:cNvSpPr/>
          <p:nvPr/>
        </p:nvSpPr>
        <p:spPr>
          <a:xfrm>
            <a:off x="8741540" y="2585960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40</a:t>
            </a:r>
            <a:endParaRPr sz="2200" dirty="0">
              <a:solidFill>
                <a:schemeClr val="lt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12;p9"/>
          <p:cNvSpPr/>
          <p:nvPr/>
        </p:nvSpPr>
        <p:spPr>
          <a:xfrm>
            <a:off x="7532007" y="2582854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38</a:t>
            </a:r>
            <a:endParaRPr sz="2200" dirty="0">
              <a:solidFill>
                <a:schemeClr val="lt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312;p9"/>
          <p:cNvSpPr/>
          <p:nvPr/>
        </p:nvSpPr>
        <p:spPr>
          <a:xfrm>
            <a:off x="8140956" y="2593014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39</a:t>
            </a:r>
            <a:endParaRPr sz="2200" dirty="0">
              <a:solidFill>
                <a:schemeClr val="lt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12;p9"/>
          <p:cNvSpPr/>
          <p:nvPr/>
        </p:nvSpPr>
        <p:spPr>
          <a:xfrm>
            <a:off x="6334909" y="3145810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46</a:t>
            </a:r>
            <a:endParaRPr sz="2200" dirty="0">
              <a:solidFill>
                <a:schemeClr val="lt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12;p9"/>
          <p:cNvSpPr/>
          <p:nvPr/>
        </p:nvSpPr>
        <p:spPr>
          <a:xfrm>
            <a:off x="3311441" y="3159278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41</a:t>
            </a:r>
            <a:endParaRPr sz="2200" dirty="0">
              <a:solidFill>
                <a:schemeClr val="lt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12;p9"/>
          <p:cNvSpPr/>
          <p:nvPr/>
        </p:nvSpPr>
        <p:spPr>
          <a:xfrm>
            <a:off x="5724742" y="3157944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45</a:t>
            </a:r>
            <a:endParaRPr sz="2200" dirty="0">
              <a:solidFill>
                <a:schemeClr val="lt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12;p9"/>
          <p:cNvSpPr/>
          <p:nvPr/>
        </p:nvSpPr>
        <p:spPr>
          <a:xfrm>
            <a:off x="8734640" y="3135154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50</a:t>
            </a:r>
            <a:endParaRPr sz="2200" dirty="0">
              <a:solidFill>
                <a:schemeClr val="lt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312;p9"/>
          <p:cNvSpPr/>
          <p:nvPr/>
        </p:nvSpPr>
        <p:spPr>
          <a:xfrm>
            <a:off x="8134056" y="3147288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49</a:t>
            </a:r>
            <a:endParaRPr sz="2200" dirty="0">
              <a:solidFill>
                <a:schemeClr val="lt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12;p9"/>
          <p:cNvSpPr/>
          <p:nvPr/>
        </p:nvSpPr>
        <p:spPr>
          <a:xfrm>
            <a:off x="5121853" y="3718280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54</a:t>
            </a:r>
            <a:endParaRPr sz="2200" dirty="0">
              <a:solidFill>
                <a:schemeClr val="lt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312;p9"/>
          <p:cNvSpPr/>
          <p:nvPr/>
        </p:nvSpPr>
        <p:spPr>
          <a:xfrm>
            <a:off x="4516189" y="3725334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53</a:t>
            </a:r>
            <a:endParaRPr sz="2200" dirty="0">
              <a:solidFill>
                <a:schemeClr val="lt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312;p9"/>
          <p:cNvSpPr/>
          <p:nvPr/>
        </p:nvSpPr>
        <p:spPr>
          <a:xfrm>
            <a:off x="8739720" y="3722242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60</a:t>
            </a:r>
            <a:endParaRPr sz="2200" dirty="0">
              <a:solidFill>
                <a:schemeClr val="lt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312;p9"/>
          <p:cNvSpPr/>
          <p:nvPr/>
        </p:nvSpPr>
        <p:spPr>
          <a:xfrm>
            <a:off x="7540347" y="3724216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58</a:t>
            </a:r>
            <a:endParaRPr sz="2200" dirty="0">
              <a:solidFill>
                <a:schemeClr val="lt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312;p9"/>
          <p:cNvSpPr/>
          <p:nvPr/>
        </p:nvSpPr>
        <p:spPr>
          <a:xfrm>
            <a:off x="6332018" y="3711089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56</a:t>
            </a:r>
            <a:endParaRPr sz="2200" dirty="0">
              <a:solidFill>
                <a:schemeClr val="lt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312;p9"/>
          <p:cNvSpPr/>
          <p:nvPr/>
        </p:nvSpPr>
        <p:spPr>
          <a:xfrm>
            <a:off x="3309517" y="4297321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61</a:t>
            </a:r>
            <a:endParaRPr sz="2200" dirty="0">
              <a:solidFill>
                <a:schemeClr val="lt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312;p9"/>
          <p:cNvSpPr/>
          <p:nvPr/>
        </p:nvSpPr>
        <p:spPr>
          <a:xfrm>
            <a:off x="5724452" y="4280474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65</a:t>
            </a:r>
            <a:endParaRPr sz="2200" dirty="0">
              <a:solidFill>
                <a:schemeClr val="lt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312;p9"/>
          <p:cNvSpPr/>
          <p:nvPr/>
        </p:nvSpPr>
        <p:spPr>
          <a:xfrm>
            <a:off x="6322954" y="4297992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66</a:t>
            </a:r>
            <a:endParaRPr sz="2200" dirty="0">
              <a:solidFill>
                <a:schemeClr val="lt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312;p9"/>
          <p:cNvSpPr/>
          <p:nvPr/>
        </p:nvSpPr>
        <p:spPr>
          <a:xfrm>
            <a:off x="6935570" y="4304341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67</a:t>
            </a:r>
            <a:endParaRPr sz="2200" dirty="0">
              <a:solidFill>
                <a:schemeClr val="lt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312;p9"/>
          <p:cNvSpPr/>
          <p:nvPr/>
        </p:nvSpPr>
        <p:spPr>
          <a:xfrm>
            <a:off x="8144249" y="4292736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69</a:t>
            </a:r>
            <a:endParaRPr sz="2200" dirty="0">
              <a:solidFill>
                <a:schemeClr val="lt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312;p9"/>
          <p:cNvSpPr/>
          <p:nvPr/>
        </p:nvSpPr>
        <p:spPr>
          <a:xfrm>
            <a:off x="3309220" y="4888878"/>
            <a:ext cx="576072" cy="539496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71</a:t>
            </a:r>
            <a:endParaRPr sz="2200" dirty="0">
              <a:solidFill>
                <a:schemeClr val="lt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312;p9"/>
          <p:cNvSpPr/>
          <p:nvPr/>
        </p:nvSpPr>
        <p:spPr>
          <a:xfrm>
            <a:off x="3913008" y="4883798"/>
            <a:ext cx="576072" cy="539496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72</a:t>
            </a:r>
            <a:endParaRPr sz="2200" dirty="0">
              <a:solidFill>
                <a:schemeClr val="lt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312;p9"/>
          <p:cNvSpPr/>
          <p:nvPr/>
        </p:nvSpPr>
        <p:spPr>
          <a:xfrm>
            <a:off x="5120108" y="4883798"/>
            <a:ext cx="576072" cy="539496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74</a:t>
            </a:r>
            <a:endParaRPr sz="2200" dirty="0">
              <a:solidFill>
                <a:schemeClr val="lt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312;p9"/>
          <p:cNvSpPr/>
          <p:nvPr/>
        </p:nvSpPr>
        <p:spPr>
          <a:xfrm>
            <a:off x="8741592" y="4870130"/>
            <a:ext cx="576072" cy="539496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80</a:t>
            </a:r>
            <a:endParaRPr sz="2200" dirty="0">
              <a:solidFill>
                <a:schemeClr val="lt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312;p9"/>
          <p:cNvSpPr/>
          <p:nvPr/>
        </p:nvSpPr>
        <p:spPr>
          <a:xfrm>
            <a:off x="7542219" y="4877184"/>
            <a:ext cx="576072" cy="539496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78</a:t>
            </a:r>
            <a:endParaRPr sz="2200" dirty="0">
              <a:solidFill>
                <a:schemeClr val="lt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312;p9"/>
          <p:cNvSpPr/>
          <p:nvPr/>
        </p:nvSpPr>
        <p:spPr>
          <a:xfrm>
            <a:off x="3309606" y="5449628"/>
            <a:ext cx="576072" cy="539496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81</a:t>
            </a:r>
            <a:endParaRPr sz="2200" dirty="0">
              <a:solidFill>
                <a:schemeClr val="lt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312;p9"/>
          <p:cNvSpPr/>
          <p:nvPr/>
        </p:nvSpPr>
        <p:spPr>
          <a:xfrm>
            <a:off x="4516706" y="5449628"/>
            <a:ext cx="576072" cy="539496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83</a:t>
            </a:r>
            <a:endParaRPr sz="2200" dirty="0">
              <a:solidFill>
                <a:schemeClr val="lt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312;p9"/>
          <p:cNvSpPr/>
          <p:nvPr/>
        </p:nvSpPr>
        <p:spPr>
          <a:xfrm>
            <a:off x="5728882" y="5455835"/>
            <a:ext cx="576072" cy="539496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85</a:t>
            </a:r>
            <a:endParaRPr sz="2200" dirty="0">
              <a:solidFill>
                <a:schemeClr val="lt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312;p9"/>
          <p:cNvSpPr/>
          <p:nvPr/>
        </p:nvSpPr>
        <p:spPr>
          <a:xfrm>
            <a:off x="7544267" y="5450154"/>
            <a:ext cx="576072" cy="539496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88</a:t>
            </a:r>
            <a:endParaRPr sz="2200" dirty="0">
              <a:solidFill>
                <a:schemeClr val="lt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312;p9"/>
          <p:cNvSpPr/>
          <p:nvPr/>
        </p:nvSpPr>
        <p:spPr>
          <a:xfrm>
            <a:off x="6938603" y="5457208"/>
            <a:ext cx="576072" cy="539496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87</a:t>
            </a:r>
            <a:endParaRPr sz="2200" dirty="0">
              <a:solidFill>
                <a:schemeClr val="lt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312;p9"/>
          <p:cNvSpPr/>
          <p:nvPr/>
        </p:nvSpPr>
        <p:spPr>
          <a:xfrm>
            <a:off x="8749128" y="5452968"/>
            <a:ext cx="576072" cy="539496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90</a:t>
            </a:r>
            <a:endParaRPr sz="2200" dirty="0">
              <a:solidFill>
                <a:schemeClr val="lt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312;p9"/>
          <p:cNvSpPr/>
          <p:nvPr/>
        </p:nvSpPr>
        <p:spPr>
          <a:xfrm>
            <a:off x="4518134" y="6024236"/>
            <a:ext cx="576072" cy="539496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93</a:t>
            </a:r>
            <a:endParaRPr sz="2200" dirty="0">
              <a:solidFill>
                <a:schemeClr val="lt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312;p9"/>
          <p:cNvSpPr/>
          <p:nvPr/>
        </p:nvSpPr>
        <p:spPr>
          <a:xfrm>
            <a:off x="5119507" y="6017304"/>
            <a:ext cx="576072" cy="539496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94</a:t>
            </a:r>
            <a:endParaRPr sz="2200" dirty="0">
              <a:solidFill>
                <a:schemeClr val="lt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312;p9"/>
          <p:cNvSpPr/>
          <p:nvPr/>
        </p:nvSpPr>
        <p:spPr>
          <a:xfrm>
            <a:off x="8145666" y="6019122"/>
            <a:ext cx="576072" cy="539496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99</a:t>
            </a:r>
            <a:endParaRPr sz="2200" dirty="0">
              <a:solidFill>
                <a:schemeClr val="lt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pic>
        <p:nvPicPr>
          <p:cNvPr id="68" name="Picture 6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865" y="885507"/>
            <a:ext cx="990966" cy="572558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0493136-B5BF-4AC1-A76B-666B3AEBC6F9}"/>
              </a:ext>
            </a:extLst>
          </p:cNvPr>
          <p:cNvGrpSpPr/>
          <p:nvPr/>
        </p:nvGrpSpPr>
        <p:grpSpPr>
          <a:xfrm>
            <a:off x="8683896" y="6024202"/>
            <a:ext cx="716939" cy="539496"/>
            <a:chOff x="8523087" y="6043004"/>
            <a:chExt cx="716939" cy="539496"/>
          </a:xfrm>
        </p:grpSpPr>
        <p:sp>
          <p:nvSpPr>
            <p:cNvPr id="66" name="Google Shape;312;p9"/>
            <p:cNvSpPr/>
            <p:nvPr/>
          </p:nvSpPr>
          <p:spPr>
            <a:xfrm>
              <a:off x="8583566" y="6043004"/>
              <a:ext cx="576072" cy="539496"/>
            </a:xfrm>
            <a:prstGeom prst="roundRect">
              <a:avLst>
                <a:gd name="adj" fmla="val 16667"/>
              </a:avLst>
            </a:prstGeom>
            <a:solidFill>
              <a:schemeClr val="bg2">
                <a:lumMod val="75000"/>
              </a:schemeClr>
            </a:solidFill>
            <a:ln w="12700" cap="flat" cmpd="sng">
              <a:solidFill>
                <a:srgbClr val="BA8C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dirty="0">
                <a:solidFill>
                  <a:schemeClr val="lt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5C2ABB6-159C-4C4E-AD11-938260D5BD07}"/>
                </a:ext>
              </a:extLst>
            </p:cNvPr>
            <p:cNvSpPr txBox="1"/>
            <p:nvPr/>
          </p:nvSpPr>
          <p:spPr>
            <a:xfrm>
              <a:off x="8523087" y="6087102"/>
              <a:ext cx="7169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UTM Avo" panose="02040603050506020204" pitchFamily="18" charset="0"/>
                </a:rPr>
                <a:t>100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11256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35 1.85185E-6 L -0.00195 0.08495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4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787 L 0.00078 0.16528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9 0.16528 L 1.875E-6 0.25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" y="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0.25 L 0.00182 0.33356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2 0.33356 L 0.00286 0.42129 " pathEditMode="relative" rAng="0" ptsTypes="AA">
                                      <p:cBhvr>
                                        <p:cTn id="164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6 0.41759 L 0.00286 0.49768 " pathEditMode="relative" rAng="0" ptsTypes="AA">
                                      <p:cBhvr>
                                        <p:cTn id="193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6 0.49768 L 0.00182 0.57222 " pathEditMode="relative" rAng="0" ptsTypes="AA">
                                      <p:cBhvr>
                                        <p:cTn id="222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2 0.57222 L 0.00286 0.65995 " pathEditMode="relative" rAng="0" ptsTypes="AA">
                                      <p:cBhvr>
                                        <p:cTn id="251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6 0.65995 L 0.00286 0.75301 " pathEditMode="relative" rAng="0" ptsTypes="AA">
                                      <p:cBhvr>
                                        <p:cTn id="285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21"/>
          <a:stretch/>
        </p:blipFill>
        <p:spPr>
          <a:xfrm>
            <a:off x="0" y="0"/>
            <a:ext cx="12192000" cy="6410739"/>
          </a:xfrm>
          <a:prstGeom prst="rect">
            <a:avLst/>
          </a:prstGeom>
        </p:spPr>
      </p:pic>
      <p:sp>
        <p:nvSpPr>
          <p:cNvPr id="74" name="Google Shape;309;p9"/>
          <p:cNvSpPr txBox="1"/>
          <p:nvPr/>
        </p:nvSpPr>
        <p:spPr>
          <a:xfrm>
            <a:off x="733514" y="4159709"/>
            <a:ext cx="11163181" cy="2077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2800" b="1" i="0" u="none" strike="noStrike" cap="none" dirty="0" smtClean="0">
                <a:solidFill>
                  <a:srgbClr val="0000FF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b. </a:t>
            </a:r>
            <a:r>
              <a:rPr lang="en-US" sz="2800" b="1" i="0" u="none" strike="noStrike" cap="none" dirty="0" err="1" smtClean="0">
                <a:solidFill>
                  <a:srgbClr val="0000FF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2800" b="1" i="0" u="none" strike="noStrike" cap="none" dirty="0" smtClean="0">
                <a:solidFill>
                  <a:srgbClr val="0000FF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b="1" i="0" u="none" strike="noStrike" cap="none" dirty="0" err="1" smtClean="0">
                <a:solidFill>
                  <a:srgbClr val="0000FF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bảng</a:t>
            </a:r>
            <a:r>
              <a:rPr lang="en-US" sz="2800" b="1" i="0" u="none" strike="noStrike" cap="none" dirty="0" smtClean="0">
                <a:solidFill>
                  <a:srgbClr val="0000FF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b="1" i="0" u="none" strike="noStrike" cap="none" dirty="0" err="1" smtClean="0">
                <a:solidFill>
                  <a:srgbClr val="0000FF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các</a:t>
            </a:r>
            <a:r>
              <a:rPr lang="en-US" sz="2800" b="1" i="0" u="none" strike="noStrike" cap="none" dirty="0" smtClean="0">
                <a:solidFill>
                  <a:srgbClr val="0000FF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b="1" i="0" u="none" strike="noStrike" cap="none" dirty="0" err="1" smtClean="0">
                <a:solidFill>
                  <a:srgbClr val="0000FF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số</a:t>
            </a:r>
            <a:r>
              <a:rPr lang="en-US" sz="2800" b="1" i="0" u="none" strike="noStrike" cap="none" dirty="0" smtClean="0">
                <a:solidFill>
                  <a:srgbClr val="0000FF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b="1" i="0" u="none" strike="noStrike" cap="none" dirty="0" err="1" smtClean="0">
                <a:solidFill>
                  <a:srgbClr val="0000FF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từ</a:t>
            </a:r>
            <a:r>
              <a:rPr lang="en-US" sz="2800" b="1" i="0" u="none" strike="noStrike" cap="none" dirty="0" smtClean="0">
                <a:solidFill>
                  <a:srgbClr val="0000FF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 1 </a:t>
            </a:r>
            <a:r>
              <a:rPr lang="en-US" sz="2800" b="1" i="0" u="none" strike="noStrike" cap="none" dirty="0" err="1" smtClean="0">
                <a:solidFill>
                  <a:srgbClr val="0000FF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đến</a:t>
            </a:r>
            <a:r>
              <a:rPr lang="en-US" sz="2800" b="1" i="0" u="none" strike="noStrike" cap="none" dirty="0" smtClean="0">
                <a:solidFill>
                  <a:srgbClr val="0000FF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 100, </a:t>
            </a:r>
            <a:r>
              <a:rPr lang="en-US" sz="2800" b="1" i="0" u="none" strike="noStrike" cap="none" dirty="0" err="1" smtClean="0">
                <a:solidFill>
                  <a:srgbClr val="0000FF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hãy</a:t>
            </a:r>
            <a:r>
              <a:rPr lang="en-US" sz="2800" b="1" i="0" u="none" strike="noStrike" cap="none" dirty="0" smtClean="0">
                <a:solidFill>
                  <a:srgbClr val="0000FF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b="1" i="0" u="none" strike="noStrike" cap="none" dirty="0" err="1" smtClean="0">
                <a:solidFill>
                  <a:srgbClr val="0000FF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chỉ</a:t>
            </a:r>
            <a:r>
              <a:rPr lang="en-US" sz="2800" b="1" i="0" u="none" strike="noStrike" cap="none" dirty="0" smtClean="0">
                <a:solidFill>
                  <a:srgbClr val="0000FF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b="1" i="0" u="none" strike="noStrike" cap="none" dirty="0" err="1" smtClean="0">
                <a:solidFill>
                  <a:srgbClr val="0000FF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ra</a:t>
            </a:r>
            <a:r>
              <a:rPr lang="en-US" sz="2800" b="1" i="0" u="none" strike="noStrike" cap="none" dirty="0" smtClean="0">
                <a:solidFill>
                  <a:srgbClr val="0000FF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:</a:t>
            </a:r>
            <a:endParaRPr sz="2800" b="1" dirty="0" smtClean="0">
              <a:solidFill>
                <a:srgbClr val="0000FF"/>
              </a:solidFill>
              <a:latin typeface="UTM Avo" panose="02040603050506020204" pitchFamily="18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2800" b="1" dirty="0" err="1" smtClean="0">
                <a:solidFill>
                  <a:schemeClr val="dk1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Số</a:t>
            </a:r>
            <a:r>
              <a:rPr lang="en-US" sz="2800" b="1" dirty="0" smtClean="0">
                <a:solidFill>
                  <a:schemeClr val="dk1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dk1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bé</a:t>
            </a:r>
            <a:r>
              <a:rPr lang="en-US" sz="2800" b="1" dirty="0" smtClean="0">
                <a:solidFill>
                  <a:schemeClr val="dk1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dk1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nhất</a:t>
            </a:r>
            <a:r>
              <a:rPr lang="en-US" sz="2800" b="1" dirty="0" smtClean="0">
                <a:solidFill>
                  <a:schemeClr val="dk1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dk1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có</a:t>
            </a:r>
            <a:r>
              <a:rPr lang="en-US" sz="2800" b="1" dirty="0" smtClean="0">
                <a:solidFill>
                  <a:schemeClr val="dk1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dk1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một</a:t>
            </a:r>
            <a:r>
              <a:rPr lang="en-US" sz="2800" b="1" dirty="0" smtClean="0">
                <a:solidFill>
                  <a:schemeClr val="dk1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dk1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chữ</a:t>
            </a:r>
            <a:r>
              <a:rPr lang="en-US" sz="2800" b="1" dirty="0" smtClean="0">
                <a:solidFill>
                  <a:schemeClr val="dk1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dk1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số</a:t>
            </a:r>
            <a:r>
              <a:rPr lang="en-US" sz="2800" b="1" dirty="0" smtClean="0">
                <a:solidFill>
                  <a:schemeClr val="dk1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        </a:t>
            </a:r>
            <a:r>
              <a:rPr lang="en-US" sz="2800" b="1" dirty="0" err="1" smtClean="0">
                <a:solidFill>
                  <a:schemeClr val="dk1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Số</a:t>
            </a:r>
            <a:r>
              <a:rPr lang="en-US" sz="2800" b="1" dirty="0" smtClean="0">
                <a:solidFill>
                  <a:schemeClr val="dk1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dk1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bé</a:t>
            </a:r>
            <a:r>
              <a:rPr lang="en-US" sz="2800" b="1" dirty="0" smtClean="0">
                <a:solidFill>
                  <a:schemeClr val="dk1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dk1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nhất</a:t>
            </a:r>
            <a:r>
              <a:rPr lang="en-US" sz="2800" b="1" dirty="0" smtClean="0">
                <a:solidFill>
                  <a:schemeClr val="dk1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dk1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có</a:t>
            </a:r>
            <a:r>
              <a:rPr lang="en-US" sz="2800" b="1" dirty="0" smtClean="0">
                <a:solidFill>
                  <a:schemeClr val="dk1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dk1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hai</a:t>
            </a:r>
            <a:r>
              <a:rPr lang="en-US" sz="2800" b="1" dirty="0" smtClean="0">
                <a:solidFill>
                  <a:schemeClr val="dk1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dk1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chữ</a:t>
            </a:r>
            <a:r>
              <a:rPr lang="en-US" sz="2800" b="1" dirty="0" smtClean="0">
                <a:solidFill>
                  <a:schemeClr val="dk1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dk1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số</a:t>
            </a:r>
            <a:endParaRPr sz="2800" b="1" dirty="0" smtClean="0">
              <a:solidFill>
                <a:schemeClr val="dk1"/>
              </a:solidFill>
              <a:latin typeface="UTM Avo" panose="02040603050506020204" pitchFamily="18" charset="0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2800" b="1" dirty="0" err="1" smtClean="0">
                <a:solidFill>
                  <a:schemeClr val="dk1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Số</a:t>
            </a:r>
            <a:r>
              <a:rPr lang="en-US" sz="2800" b="1" dirty="0" smtClean="0">
                <a:solidFill>
                  <a:schemeClr val="dk1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lớn</a:t>
            </a:r>
            <a:r>
              <a:rPr lang="en-US" sz="2800" b="1" dirty="0">
                <a:solidFill>
                  <a:schemeClr val="dk1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nhất</a:t>
            </a:r>
            <a:r>
              <a:rPr lang="en-US" sz="2800" b="1" dirty="0">
                <a:solidFill>
                  <a:schemeClr val="dk1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có</a:t>
            </a:r>
            <a:r>
              <a:rPr lang="en-US" sz="2800" b="1" dirty="0">
                <a:solidFill>
                  <a:schemeClr val="dk1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một</a:t>
            </a:r>
            <a:r>
              <a:rPr lang="en-US" sz="2800" b="1" dirty="0">
                <a:solidFill>
                  <a:schemeClr val="dk1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chữ</a:t>
            </a:r>
            <a:r>
              <a:rPr lang="en-US" sz="2800" b="1" dirty="0">
                <a:solidFill>
                  <a:schemeClr val="dk1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số</a:t>
            </a:r>
            <a:r>
              <a:rPr lang="en-US" sz="2800" b="1" dirty="0">
                <a:solidFill>
                  <a:schemeClr val="dk1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       </a:t>
            </a:r>
            <a:r>
              <a:rPr lang="en-US" sz="2800" b="1" dirty="0" err="1" smtClean="0">
                <a:solidFill>
                  <a:schemeClr val="dk1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Số</a:t>
            </a:r>
            <a:r>
              <a:rPr lang="en-US" sz="2800" b="1" dirty="0" smtClean="0">
                <a:solidFill>
                  <a:schemeClr val="dk1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lớn</a:t>
            </a:r>
            <a:r>
              <a:rPr lang="en-US" sz="2800" b="1" dirty="0">
                <a:solidFill>
                  <a:schemeClr val="dk1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nhất</a:t>
            </a:r>
            <a:r>
              <a:rPr lang="en-US" sz="2800" b="1" dirty="0">
                <a:solidFill>
                  <a:schemeClr val="dk1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có</a:t>
            </a:r>
            <a:r>
              <a:rPr lang="en-US" sz="2800" b="1" dirty="0">
                <a:solidFill>
                  <a:schemeClr val="dk1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hai</a:t>
            </a:r>
            <a:r>
              <a:rPr lang="en-US" sz="2800" b="1" dirty="0">
                <a:solidFill>
                  <a:schemeClr val="dk1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chữ</a:t>
            </a:r>
            <a:r>
              <a:rPr lang="en-US" sz="2800" b="1" dirty="0">
                <a:solidFill>
                  <a:schemeClr val="dk1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số</a:t>
            </a:r>
            <a:endParaRPr sz="2800" b="1" dirty="0">
              <a:solidFill>
                <a:schemeClr val="dk1"/>
              </a:solidFill>
              <a:latin typeface="UTM Avo" panose="02040603050506020204" pitchFamily="18" charset="0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255943-F1D4-4FD7-BAE8-01AED24DA2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55041" y="453768"/>
            <a:ext cx="3720129" cy="3532362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1198" name="TextBox1" r:id="rId2" imgW="438120" imgH="507960"/>
        </mc:Choice>
        <mc:Fallback>
          <p:control name="TextBox1" r:id="rId2" imgW="438120" imgH="507960">
            <p:pic>
              <p:nvPicPr>
                <p:cNvPr id="50" name="TextBox1"/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702212" y="4813722"/>
                  <a:ext cx="438706" cy="50641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99" name="TextBox2" r:id="rId3" imgW="609480" imgH="507960"/>
        </mc:Choice>
        <mc:Fallback>
          <p:control name="TextBox2" r:id="rId3" imgW="609480" imgH="507960">
            <p:pic>
              <p:nvPicPr>
                <p:cNvPr id="10" name="TextBox2">
                  <a:extLst>
                    <a:ext uri="{FF2B5EF4-FFF2-40B4-BE49-F238E27FC236}">
                      <a16:creationId xmlns:a16="http://schemas.microsoft.com/office/drawing/2014/main" id="{11B453C5-AAF4-48FF-B379-0B1124D4FEA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1126442" y="4785937"/>
                  <a:ext cx="612892" cy="50641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00" name="TextBox3" r:id="rId4" imgW="438120" imgH="507960"/>
        </mc:Choice>
        <mc:Fallback>
          <p:control name="TextBox3" r:id="rId4" imgW="438120" imgH="507960">
            <p:pic>
              <p:nvPicPr>
                <p:cNvPr id="11" name="TextBox3">
                  <a:extLst>
                    <a:ext uri="{FF2B5EF4-FFF2-40B4-BE49-F238E27FC236}">
                      <a16:creationId xmlns:a16="http://schemas.microsoft.com/office/drawing/2014/main" id="{08402B01-7858-4AE5-A4BB-34DBE5F0966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702212" y="5456648"/>
                  <a:ext cx="438706" cy="50641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01" name="TextBox4" r:id="rId5" imgW="609480" imgH="507960"/>
        </mc:Choice>
        <mc:Fallback>
          <p:control name="TextBox4" r:id="rId5" imgW="609480" imgH="507960">
            <p:pic>
              <p:nvPicPr>
                <p:cNvPr id="12" name="TextBox4">
                  <a:extLst>
                    <a:ext uri="{FF2B5EF4-FFF2-40B4-BE49-F238E27FC236}">
                      <a16:creationId xmlns:a16="http://schemas.microsoft.com/office/drawing/2014/main" id="{04A0D9BB-2FB9-4FCE-ADD6-50844BB8A1F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1126442" y="5455428"/>
                  <a:ext cx="612892" cy="506413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118641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530297636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894</TotalTime>
  <Words>359</Words>
  <Application>Microsoft Office PowerPoint</Application>
  <PresentationFormat>Widescreen</PresentationFormat>
  <Paragraphs>106</Paragraphs>
  <Slides>14</Slides>
  <Notes>7</Notes>
  <HiddenSlides>0</HiddenSlides>
  <MMClips>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宋体</vt:lpstr>
      <vt:lpstr>Arial</vt:lpstr>
      <vt:lpstr>Arial Rounded</vt:lpstr>
      <vt:lpstr>Calibri</vt:lpstr>
      <vt:lpstr>Cambria Math</vt:lpstr>
      <vt:lpstr>Times New Roman</vt:lpstr>
      <vt:lpstr>UTM Avo</vt:lpstr>
      <vt:lpstr>Wingdings</vt:lpstr>
      <vt:lpstr>1_Office Theme</vt:lpstr>
      <vt:lpstr>Bài 1: Ôn tập các số  đến 100 – Tiết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Dell 3400</cp:lastModifiedBy>
  <cp:revision>124</cp:revision>
  <dcterms:created xsi:type="dcterms:W3CDTF">2021-02-20T02:56:00Z</dcterms:created>
  <dcterms:modified xsi:type="dcterms:W3CDTF">2025-09-07T14:21:48Z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