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57" r:id="rId2"/>
    <p:sldId id="324" r:id="rId3"/>
    <p:sldId id="325" r:id="rId4"/>
    <p:sldId id="347" r:id="rId5"/>
    <p:sldId id="348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宋体" panose="02010600030101010101" pitchFamily="2" charset="-122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F6A"/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9/7/2025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6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a typeface="Times New Roman"/>
                <a:cs typeface="Times New Roman"/>
                <a:sym typeface="Times New Roman"/>
              </a:rPr>
              <a:t>Thầy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cô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bấm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vào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từng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ô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sô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́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đê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̉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hiện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ra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từng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khung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ứng</a:t>
            </a:r>
            <a:endParaRPr dirty="0"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a typeface="Times New Roman"/>
                <a:cs typeface="Times New Roman"/>
                <a:sym typeface="Times New Roman"/>
              </a:rPr>
              <a:t>Thây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cô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hs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và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từng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ea typeface="Times New Roman"/>
                <a:cs typeface="Times New Roman"/>
                <a:sym typeface="Times New Roman"/>
              </a:rPr>
              <a:t>ứng</a:t>
            </a:r>
            <a:endParaRPr dirty="0"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ích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1200" dirty="0"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15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04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1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ED38-7277-4220-9891-A6CA0FF6ACD2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360E7-427B-44A8-B07B-A74978C2E29D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EA51-6D94-4D93-84F8-BBB4B206C6A8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562-7EF2-4816-A74D-228169BB6827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E393-F139-4437-A81C-86BE25AA2FCB}" type="datetime1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898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9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9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E69D-A7EE-4D55-AB83-E9E0448BC2CC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12;p7">
            <a:extLst>
              <a:ext uri="{FF2B5EF4-FFF2-40B4-BE49-F238E27FC236}">
                <a16:creationId xmlns:a16="http://schemas.microsoft.com/office/drawing/2014/main" id="{72F79B91-EA82-D39D-DFE6-9D0BCC5BCC5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CCD750D-7074-809F-F310-543F5B6A0A23}"/>
              </a:ext>
            </a:extLst>
          </p:cNvPr>
          <p:cNvSpPr/>
          <p:nvPr userDrawn="1"/>
        </p:nvSpPr>
        <p:spPr>
          <a:xfrm>
            <a:off x="11013287" y="0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F2DC-882D-4575-9281-AA5E2362841F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37F-A320-41AE-8AEE-03388B65FC54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14CE-CD91-4F36-95A8-B85BE9BA5B64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F650-3993-43CC-95BC-CEC83406881A}" type="datetime1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1A9B-6D0A-4353-BFF8-564EB26CF951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76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005667" y="1528058"/>
            <a:ext cx="633859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5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5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798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473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7651215" cy="6858000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7946181" y="1587502"/>
            <a:ext cx="388202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?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?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?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04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4144" y="393192"/>
            <a:ext cx="7524770" cy="647173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8576831" y="2092033"/>
            <a:ext cx="346362" cy="30480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4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8282152" y="5423718"/>
            <a:ext cx="641041" cy="42949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10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289248" y="6245465"/>
            <a:ext cx="540304" cy="42949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11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6346258" y="789706"/>
            <a:ext cx="304800" cy="31865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8046039" y="3600711"/>
            <a:ext cx="346362" cy="30480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7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9544910" y="1852857"/>
            <a:ext cx="1911927" cy="512618"/>
          </a:xfrm>
          <a:prstGeom prst="wedgeRoundRectCallout">
            <a:avLst>
              <a:gd name="adj1" fmla="val -81824"/>
              <a:gd name="adj2" fmla="val 15333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trâu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9544911" y="692724"/>
            <a:ext cx="2388009" cy="512618"/>
          </a:xfrm>
          <a:prstGeom prst="wedgeRoundRectCallout">
            <a:avLst>
              <a:gd name="adj1" fmla="val -164793"/>
              <a:gd name="adj2" fmla="val -14145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tiểu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học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20377" y="913969"/>
            <a:ext cx="1911927" cy="512618"/>
          </a:xfrm>
          <a:prstGeom prst="wedgeRoundRectCallout">
            <a:avLst>
              <a:gd name="adj1" fmla="val 225741"/>
              <a:gd name="adj2" fmla="val 21626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dân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5595314" y="2244433"/>
            <a:ext cx="346362" cy="30480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9544910" y="2920309"/>
            <a:ext cx="1911927" cy="512618"/>
          </a:xfrm>
          <a:prstGeom prst="wedgeRoundRectCallout">
            <a:avLst>
              <a:gd name="adj1" fmla="val -153564"/>
              <a:gd name="adj2" fmla="val -7385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CC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Học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sinh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7183602" y="2549235"/>
            <a:ext cx="346362" cy="30480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CC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9544910" y="5240575"/>
            <a:ext cx="1911927" cy="512618"/>
          </a:xfrm>
          <a:prstGeom prst="wedgeRoundRectCallout">
            <a:avLst>
              <a:gd name="adj1" fmla="val -81825"/>
              <a:gd name="adj2" fmla="val 23695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mèo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9544911" y="6162339"/>
            <a:ext cx="1911927" cy="512618"/>
          </a:xfrm>
          <a:prstGeom prst="wedgeRoundRectCallout">
            <a:avLst>
              <a:gd name="adj1" fmla="val -138619"/>
              <a:gd name="adj2" fmla="val 697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hoa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386374" y="5544676"/>
            <a:ext cx="1911927" cy="512618"/>
          </a:xfrm>
          <a:prstGeom prst="wedgeRoundRectCallout">
            <a:avLst>
              <a:gd name="adj1" fmla="val 260431"/>
              <a:gd name="adj2" fmla="val -41110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đường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6348400" y="3414228"/>
            <a:ext cx="346362" cy="30480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6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9544911" y="4080442"/>
            <a:ext cx="1911927" cy="512618"/>
          </a:xfrm>
          <a:prstGeom prst="wedgeRoundRectCallout">
            <a:avLst>
              <a:gd name="adj1" fmla="val -107980"/>
              <a:gd name="adj2" fmla="val -124025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xây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42930" y="2036617"/>
            <a:ext cx="1911927" cy="512618"/>
          </a:xfrm>
          <a:prstGeom prst="wedgeRoundRectCallout">
            <a:avLst>
              <a:gd name="adj1" fmla="val 159980"/>
              <a:gd name="adj2" fmla="val 8526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dừa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372868" y="2615508"/>
            <a:ext cx="346362" cy="30480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5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2471725" y="3547839"/>
            <a:ext cx="346362" cy="30480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8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892974" y="4080442"/>
            <a:ext cx="346362" cy="30480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9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320377" y="3194329"/>
            <a:ext cx="1911927" cy="512618"/>
          </a:xfrm>
          <a:prstGeom prst="wedgeRoundRectCallout">
            <a:avLst>
              <a:gd name="adj1" fmla="val 63581"/>
              <a:gd name="adj2" fmla="val 35098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chuối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386374" y="4302792"/>
            <a:ext cx="1911927" cy="512618"/>
          </a:xfrm>
          <a:prstGeom prst="wedgeRoundRectCallout">
            <a:avLst>
              <a:gd name="adj1" fmla="val 83757"/>
              <a:gd name="adj2" fmla="val -4851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Xe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taxi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4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/>
          <p:nvPr/>
        </p:nvSpPr>
        <p:spPr>
          <a:xfrm>
            <a:off x="476091" y="4884833"/>
            <a:ext cx="4078612" cy="791631"/>
          </a:xfrm>
          <a:prstGeom prst="flowChartAlternateProcess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d)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Chỉ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thời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gian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0" y="490098"/>
            <a:ext cx="12192000" cy="72910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ngoài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học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185530" y="1576788"/>
            <a:ext cx="10495722" cy="783771"/>
          </a:xfrm>
          <a:prstGeom prst="flowChartAlternateProcess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a)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Chỉ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người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185530" y="2685134"/>
            <a:ext cx="10622181" cy="783771"/>
          </a:xfrm>
          <a:prstGeom prst="flowChartAlternateProcess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b)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Chỉ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vật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5530" y="3776487"/>
            <a:ext cx="10622181" cy="783771"/>
          </a:xfrm>
          <a:prstGeom prst="flowChartAlternateProcess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c)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Chỉ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con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vật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185530" y="4867840"/>
            <a:ext cx="10622180" cy="783771"/>
          </a:xfrm>
          <a:prstGeom prst="flowChartAlternateProcess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d)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Chỉ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thời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gian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2391739" y="1737861"/>
            <a:ext cx="47186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ông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bà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bố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cô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chú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thím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  <a:endParaRPr sz="2400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1980471" y="2846207"/>
            <a:ext cx="90703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công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viên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rạp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chiếu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phim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sở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thú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bệnh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viện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trường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học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,…</a:t>
            </a:r>
            <a:endParaRPr sz="2400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2686611" y="3937537"/>
            <a:ext cx="76580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chó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con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khỉ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con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dê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con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ngựa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con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mèo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...</a:t>
            </a:r>
            <a:endParaRPr sz="2400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2925843" y="5014043"/>
            <a:ext cx="3257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giây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tích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tắc</a:t>
            </a:r>
            <a:r>
              <a:rPr lang="en-US" sz="2400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  <a:endParaRPr sz="2400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7A1EF29-BDEC-433D-94DE-18C3DDC02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43509" y="1368783"/>
            <a:ext cx="899319" cy="55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145078" y="2381412"/>
            <a:ext cx="1046922" cy="22186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9661" y="2743200"/>
            <a:ext cx="10474052" cy="33193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từ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chỉ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người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vật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con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vật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thời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gian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,...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được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gọi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chung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là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từ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ngữ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chỉ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sự</a:t>
            </a:r>
            <a:r>
              <a:rPr lang="en-US" sz="4800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vật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5548" y="824212"/>
            <a:ext cx="5361139" cy="1465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253</Words>
  <Application>Microsoft Office PowerPoint</Application>
  <PresentationFormat>Widescreen</PresentationFormat>
  <Paragraphs>54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Times New Roman</vt:lpstr>
      <vt:lpstr>UTM Avo</vt:lpstr>
      <vt:lpstr>Calibri</vt:lpstr>
      <vt:lpstr>Noto Sans Symbols</vt:lpstr>
      <vt:lpstr>Arial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 3400</cp:lastModifiedBy>
  <cp:revision>97</cp:revision>
  <dcterms:created xsi:type="dcterms:W3CDTF">2021-11-01T08:16:43Z</dcterms:created>
  <dcterms:modified xsi:type="dcterms:W3CDTF">2025-09-07T14:28:18Z</dcterms:modified>
</cp:coreProperties>
</file>