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478" r:id="rId3"/>
    <p:sldId id="454" r:id="rId4"/>
    <p:sldId id="443" r:id="rId5"/>
    <p:sldId id="444" r:id="rId6"/>
    <p:sldId id="476" r:id="rId7"/>
    <p:sldId id="453" r:id="rId8"/>
    <p:sldId id="451" r:id="rId9"/>
    <p:sldId id="452" r:id="rId10"/>
    <p:sldId id="442" r:id="rId11"/>
    <p:sldId id="456" r:id="rId12"/>
    <p:sldId id="455" r:id="rId13"/>
    <p:sldId id="458" r:id="rId14"/>
    <p:sldId id="459" r:id="rId15"/>
    <p:sldId id="461" r:id="rId16"/>
    <p:sldId id="463" r:id="rId17"/>
    <p:sldId id="466" r:id="rId18"/>
    <p:sldId id="465" r:id="rId19"/>
    <p:sldId id="470" r:id="rId20"/>
    <p:sldId id="472" r:id="rId21"/>
    <p:sldId id="473" r:id="rId22"/>
    <p:sldId id="474" r:id="rId23"/>
    <p:sldId id="475" r:id="rId24"/>
  </p:sldIdLst>
  <p:sldSz cx="12192000" cy="6858000"/>
  <p:notesSz cx="6858000" cy="9144000"/>
  <p:embeddedFontLst>
    <p:embeddedFont>
      <p:font typeface="SimSun" panose="02010600030101010101" pitchFamily="2" charset="-122"/>
      <p:regular r:id="rId26"/>
    </p:embeddedFont>
    <p:embeddedFont>
      <p:font typeface="SimSun" panose="02010600030101010101" pitchFamily="2" charset="-122"/>
      <p:regular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4" d="100"/>
          <a:sy n="64" d="100"/>
        </p:scale>
        <p:origin x="3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3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9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0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5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7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0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421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979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415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9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7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3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22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14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6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9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7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0" r:id="rId5"/>
    <p:sldLayoutId id="2147483652" r:id="rId6"/>
    <p:sldLayoutId id="2147483655" r:id="rId7"/>
    <p:sldLayoutId id="2147483659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0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3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23" Type="http://schemas.openxmlformats.org/officeDocument/2006/relationships/image" Target="../media/image50.jpeg"/><Relationship Id="rId10" Type="http://schemas.openxmlformats.org/officeDocument/2006/relationships/image" Target="../media/image37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3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3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3.png"/><Relationship Id="rId22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9542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GIỜ, THĂM </a:t>
            </a:r>
            <a:r>
              <a:rPr lang="en-US" sz="5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5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00067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1412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18680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00062" y="2808224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7" grpId="1" animBg="1"/>
      <p:bldP spid="7" grpId="2" animBg="1"/>
      <p:bldP spid="10" grpId="1"/>
      <p:bldP spid="10" grpId="2"/>
      <p:bldP spid="10" grpId="3"/>
      <p:bldP spid="12" grpId="1"/>
      <p:bldP spid="12" grpId="2"/>
      <p:bldP spid="13" grpId="1" animBg="1"/>
      <p:bldP spid="1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30" y="450850"/>
            <a:ext cx="13642848" cy="571735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936160" y="2043748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4325" y="2501717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2527" y="329091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36250" y="3748884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254752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528435" y="3431221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0405" y="193215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26 tháng 3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 tháng 6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19 tháng 8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20 tháng 11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UTM Avo" panose="020406030505060202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325" y="3159982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7712" y="3897946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325" y="4613499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2700" y="5371462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596048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Chủ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nhật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3282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5369371" y="270870"/>
            <a:ext cx="2480818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bảy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2845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sáu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tư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5268001" y="125117"/>
            <a:ext cx="2475807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Một tuần có mấy ngày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năm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22405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01970" y="1344931"/>
            <a:ext cx="6096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94573"/>
            <a:ext cx="2895600" cy="226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" y="3291459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551180" y="2656681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88807" y="1321435"/>
            <a:ext cx="8414385" cy="5271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8818055" y="1853057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SG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8231" y="4390708"/>
            <a:ext cx="10015538" cy="2043113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0" y="428625"/>
            <a:ext cx="12192000" cy="39544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68985" y="5427980"/>
            <a:ext cx="98990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2. Em được nghỉ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2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678428" y="4866957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335</Words>
  <Application>Microsoft Office PowerPoint</Application>
  <PresentationFormat>Widescreen</PresentationFormat>
  <Paragraphs>102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UTM Showcard</vt:lpstr>
      <vt:lpstr>SimSun</vt:lpstr>
      <vt:lpstr>Arial</vt:lpstr>
      <vt:lpstr>fiolex girl</vt:lpstr>
      <vt:lpstr>华康海报体W12</vt:lpstr>
      <vt:lpstr>UTM Avo</vt:lpstr>
      <vt:lpstr>SimSun</vt:lpstr>
      <vt:lpstr>Cambria Math</vt:lpstr>
      <vt:lpstr>Green Color</vt:lpstr>
      <vt:lpstr>3_Office Theme</vt:lpstr>
      <vt:lpstr>CHÀO MỪNG CÁC THẦY CÔ VỀ DỰ GIỜ, THĂM LỚP 1E</vt:lpstr>
      <vt:lpstr>PowerPoint Presentation</vt:lpstr>
      <vt:lpstr>PowerPoint Presentation</vt:lpstr>
      <vt:lpstr>PowerPoint Presentation</vt:lpstr>
      <vt:lpstr>Bài 67: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 3400</cp:lastModifiedBy>
  <cp:revision>68</cp:revision>
  <dcterms:created xsi:type="dcterms:W3CDTF">2021-11-01T08:16:00Z</dcterms:created>
  <dcterms:modified xsi:type="dcterms:W3CDTF">2025-04-14T09:15:59Z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