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</p:sldMasterIdLst>
  <p:sldIdLst>
    <p:sldId id="298" r:id="rId4"/>
    <p:sldId id="296" r:id="rId5"/>
    <p:sldId id="289" r:id="rId6"/>
    <p:sldId id="293" r:id="rId7"/>
    <p:sldId id="291" r:id="rId8"/>
    <p:sldId id="292" r:id="rId9"/>
    <p:sldId id="295" r:id="rId10"/>
    <p:sldId id="294" r:id="rId11"/>
    <p:sldId id="282" r:id="rId12"/>
    <p:sldId id="283" r:id="rId13"/>
    <p:sldId id="284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6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5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8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81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3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9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5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9E792-5BFE-4F45-BFC0-56C771C4A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7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B56CB-CC7A-4E5A-8349-B2A6944188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47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6025F-BC1B-4706-8363-ABDD810BA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73AE8-3EA4-4E82-9D68-46E20680F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44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65AEC-2506-4BCC-8B84-C0E1985807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54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73417-DEA5-41D9-8969-96116A1DB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73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71EE4-7126-4522-87D1-1D7014175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3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30471-1F01-4526-94DD-6001BDFDD5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04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1A0BD-6A4A-4F08-8C52-1D51679F30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08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2BED8-2C1F-41B5-8856-49A223BD5D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2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67757-4CFC-473F-8C45-0405E96D3D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9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40357-6446-4555-80A9-F62FADE184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40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13EDE-E1DC-4ADB-8A2A-32C3740589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8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1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1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3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0"/>
          <p:cNvSpPr>
            <a:spLocks noChangeArrowheads="1" noChangeShapeType="1" noTextEdit="1"/>
          </p:cNvSpPr>
          <p:nvPr/>
        </p:nvSpPr>
        <p:spPr bwMode="auto">
          <a:xfrm rot="700040">
            <a:off x="9429750" y="6375400"/>
            <a:ext cx="506413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7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usiSync"/>
              </a:rPr>
              <a:t>A</a:t>
            </a:r>
          </a:p>
        </p:txBody>
      </p:sp>
      <p:pic>
        <p:nvPicPr>
          <p:cNvPr id="2052" name="Picture 21" descr="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084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0" y="0"/>
            <a:ext cx="3886200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vi-VN" altLang="en-US" sz="5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kumimoji="1" lang="vi-VN" alt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 QUÝ 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1" lang="vi-VN" alt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THẦY CÔ VÀ CÁC EM VỀ DỰ GIỜ MÔN ÂM NHẠC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1" lang="vi-VN" alt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1" lang="vi-VN" alt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1066800" y="6184900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en-US" altLang="en-US"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1" lang="en-US" altLang="en-US" sz="4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GV thực hiện:</a:t>
            </a:r>
          </a:p>
        </p:txBody>
      </p:sp>
    </p:spTree>
    <p:extLst>
      <p:ext uri="{BB962C8B-B14F-4D97-AF65-F5344CB8AC3E}">
        <p14:creationId xmlns:p14="http://schemas.microsoft.com/office/powerpoint/2010/main" val="3878572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 am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677579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C</a:t>
            </a:r>
            <a:r>
              <a:rPr lang="en-US" sz="2400" smtClean="0">
                <a:solidFill>
                  <a:srgbClr val="000000"/>
                </a:solidFill>
                <a:latin typeface="Times New Roman"/>
                <a:ea typeface="Times New Roman"/>
              </a:rPr>
              <a:t>hia 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cặp tập 4 động </a:t>
            </a:r>
            <a:r>
              <a:rPr lang="en-US" sz="2400" smtClean="0">
                <a:solidFill>
                  <a:srgbClr val="000000"/>
                </a:solidFill>
                <a:latin typeface="Times New Roman"/>
                <a:ea typeface="Times New Roman"/>
              </a:rPr>
              <a:t>tác 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cùng gv và bạn làm mẫu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5" name="Picture 2" descr="vd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10"/>
            <a:ext cx="9144000" cy="55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2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98" y="692696"/>
            <a:ext cx="7572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</a:rPr>
              <a:t>-GV làm mẫu  chậm  4 động tác ứng dụng vào bài ngày mùa vui theo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</a:rPr>
              <a:t>phách. Sau đó HS HS thực hiện ứng dụng vào bài với các hình thức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146" name="Picture 2" descr="C:\Users\Administrator\Desktop\2021-07-26_1716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" y="1772816"/>
            <a:ext cx="9146631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4840" y="5501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2021-07-26_1725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15012"/>
            <a:ext cx="4099779" cy="9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5185110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smtClean="0">
                <a:latin typeface="Times New Roman"/>
                <a:ea typeface="Calibri"/>
              </a:rPr>
              <a:t>HS hát và vận </a:t>
            </a:r>
            <a:r>
              <a:rPr lang="en-US" sz="2800">
                <a:latin typeface="Times New Roman"/>
                <a:ea typeface="Calibri"/>
              </a:rPr>
              <a:t>động nhẹ nhàng bài</a:t>
            </a:r>
            <a:r>
              <a:rPr lang="en-US" sz="2800" i="1">
                <a:latin typeface="Times New Roman"/>
                <a:ea typeface="Times New Roman"/>
              </a:rPr>
              <a:t>“Mùa xuân tươi xanh”.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3862" y="162880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KHỞI ĐỘNG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9106" y="535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87662" y="3429000"/>
            <a:ext cx="11015663" cy="71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" y="-1"/>
            <a:ext cx="9245664" cy="11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pngtree-year-of-the-pig-new-year-2019-lunar-new-year-png-image_38045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6790"/>
            <a:ext cx="3500438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anh-bong-hoa-anh-dao-png_10250165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2542" y="3427080"/>
            <a:ext cx="3012074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294" y="2345383"/>
            <a:ext cx="8926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000" b="1" smtClean="0">
                <a:solidFill>
                  <a:srgbClr val="002060"/>
                </a:solidFill>
                <a:latin typeface="Times New Roman"/>
                <a:ea typeface="Calibri"/>
              </a:rPr>
              <a:t>VẬN </a:t>
            </a:r>
            <a:r>
              <a:rPr lang="fr-FR" sz="2000" b="1">
                <a:solidFill>
                  <a:srgbClr val="002060"/>
                </a:solidFill>
                <a:latin typeface="Times New Roman"/>
                <a:ea typeface="Calibri"/>
              </a:rPr>
              <a:t>DỤNG-SÁNG TẠO </a:t>
            </a:r>
            <a:r>
              <a:rPr lang="fr-FR" sz="2000" b="1" smtClean="0">
                <a:solidFill>
                  <a:srgbClr val="002060"/>
                </a:solidFill>
                <a:latin typeface="Times New Roman"/>
                <a:ea typeface="Calibri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000" b="1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fr-FR" sz="2000" b="1">
                <a:solidFill>
                  <a:srgbClr val="002060"/>
                </a:solidFill>
                <a:latin typeface="Times New Roman"/>
                <a:ea typeface="Calibri"/>
              </a:rPr>
              <a:t>VỖ TAY THEO CẶP ĐỆM CHO BÀI HÁT MÙA XUÂN </a:t>
            </a:r>
            <a:r>
              <a:rPr lang="fr-FR" sz="2000" b="1" smtClean="0">
                <a:solidFill>
                  <a:srgbClr val="002060"/>
                </a:solidFill>
                <a:latin typeface="Times New Roman"/>
                <a:ea typeface="Calibri"/>
              </a:rPr>
              <a:t>TƯƠI XANH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2653" y="1688114"/>
            <a:ext cx="6146277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 smtClean="0">
                <a:solidFill>
                  <a:srgbClr val="002060"/>
                </a:solidFill>
                <a:latin typeface="Times New Roman"/>
                <a:ea typeface="Calibri"/>
              </a:rPr>
              <a:t>ÔN </a:t>
            </a:r>
            <a:r>
              <a:rPr lang="fr-FR" sz="2000" b="1">
                <a:solidFill>
                  <a:srgbClr val="002060"/>
                </a:solidFill>
                <a:latin typeface="Times New Roman"/>
                <a:ea typeface="Calibri"/>
              </a:rPr>
              <a:t>TẬP BÀI HÁT MÀU XUÂN TƯƠI XANH 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2654" y="1010164"/>
            <a:ext cx="148303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2800" b="1">
                <a:solidFill>
                  <a:srgbClr val="002060"/>
                </a:solidFill>
                <a:latin typeface="Times New Roman"/>
                <a:ea typeface="Calibri"/>
              </a:rPr>
              <a:t>TIẾT 14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5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21" y="5810042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77072"/>
            <a:ext cx="1087105" cy="86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872" y="6350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THỰC HÀNH LUYỆN TẬP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3496" y="350100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764" y="836712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bài hát với các hình thức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872" y="63505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hát gõ 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 theo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phách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 descr="Presentatio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" y="836712"/>
            <a:ext cx="9146591" cy="157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3496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872" y="63505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hát 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 đệm theo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 chia đôi.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2021-06-02_1625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836712"/>
            <a:ext cx="8856984" cy="162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8696" y="3573016"/>
            <a:ext cx="609600" cy="609600"/>
          </a:xfrm>
          <a:prstGeom prst="rect">
            <a:avLst/>
          </a:prstGeom>
        </p:spPr>
      </p:pic>
      <p:pic>
        <p:nvPicPr>
          <p:cNvPr id="7170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8083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8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1472" y="401967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683" y="10568"/>
            <a:ext cx="583929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- GV hướng dẫn tập hát đối đáp và hòa giọng: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3074" name="Picture 2" descr="C:\Users\Administrator\Desktop\2021-07-26_17074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5608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8083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1920" y="1744936"/>
            <a:ext cx="508825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/>
                <a:ea typeface="Times New Roman"/>
              </a:rPr>
              <a:t>HS hát kết hợp vận động phụ họa: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4098" name="Picture 2" descr="C:\Users\Administrator\Desktop\2021-07-26_1710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8616644" cy="39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42" y="810217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048" y="203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32437" y="817528"/>
            <a:ext cx="5279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mtClean="0">
                <a:solidFill>
                  <a:srgbClr val="002060"/>
                </a:solidFill>
                <a:latin typeface="Times New Roman"/>
                <a:ea typeface="Arial"/>
              </a:rPr>
              <a:t>HOẠT ĐỘNG 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Arial"/>
              </a:rPr>
              <a:t>VẬN DỤNG SÁNG TẠO:</a:t>
            </a: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8254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</a:rPr>
              <a:t>-GV gọi 1 bạn lên HD làm mẫu thực hiện cùng mình cụ thể như sau:</a:t>
            </a:r>
            <a:endParaRPr lang="en-US" sz="240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pic>
        <p:nvPicPr>
          <p:cNvPr id="5122" name="Picture 2" descr="vd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16324"/>
            <a:ext cx="4572000" cy="454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140968"/>
            <a:ext cx="4572000" cy="22159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</a:rPr>
              <a:t>+Tranh 1: động tác vỗ tay của mình vào</a:t>
            </a:r>
            <a:endParaRPr lang="en-US">
              <a:latin typeface="Times New Roman"/>
              <a:ea typeface="Calibri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</a:rPr>
              <a:t>+Tranh 2: Thả nhẹ 2 tay xuống đồi của mình</a:t>
            </a:r>
            <a:endParaRPr lang="en-US">
              <a:latin typeface="Times New Roman"/>
              <a:ea typeface="Calibri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</a:rPr>
              <a:t>+Tranh 3: vỗ 2 tay vào 2 đồi mình</a:t>
            </a:r>
            <a:endParaRPr lang="en-US">
              <a:latin typeface="Times New Roman"/>
              <a:ea typeface="Calibri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</a:rPr>
              <a:t>+Tranh 4: Vỗ 2 bàn tay vào bạn đối diện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1580" y="1217638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kern="0">
                <a:solidFill>
                  <a:srgbClr val="002060"/>
                </a:solidFill>
                <a:latin typeface="Times New Roman"/>
                <a:ea typeface="Arial"/>
              </a:rPr>
              <a:t>VỖ TAY THEO CẶP  ĐỆM BÀI HÁT MÙA XUÂN TƯƠI XANH</a:t>
            </a:r>
            <a:endParaRPr lang="en-US" sz="2000" b="1" ker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229</Words>
  <Application>Microsoft Office PowerPoint</Application>
  <PresentationFormat>On-screen Show (4:3)</PresentationFormat>
  <Paragraphs>27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MusiSync</vt:lpstr>
      <vt:lpstr>Times New Roman</vt:lpstr>
      <vt:lpstr>Default Design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48</cp:revision>
  <dcterms:created xsi:type="dcterms:W3CDTF">2021-07-12T05:01:00Z</dcterms:created>
  <dcterms:modified xsi:type="dcterms:W3CDTF">2025-01-07T09:01:17Z</dcterms:modified>
</cp:coreProperties>
</file>