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40" r:id="rId3"/>
    <p:sldId id="532" r:id="rId4"/>
    <p:sldId id="515" r:id="rId5"/>
    <p:sldId id="534" r:id="rId6"/>
    <p:sldId id="516" r:id="rId7"/>
    <p:sldId id="517" r:id="rId8"/>
    <p:sldId id="518" r:id="rId9"/>
    <p:sldId id="519" r:id="rId10"/>
    <p:sldId id="520" r:id="rId11"/>
    <p:sldId id="533" r:id="rId12"/>
    <p:sldId id="536" r:id="rId13"/>
    <p:sldId id="537" r:id="rId14"/>
    <p:sldId id="535" r:id="rId15"/>
    <p:sldId id="521" r:id="rId16"/>
    <p:sldId id="538" r:id="rId17"/>
    <p:sldId id="539" r:id="rId18"/>
    <p:sldId id="54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99FF"/>
    <a:srgbClr val="3399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64F94-8F30-48C5-8F5E-B1F747A01298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E68CB-4ECA-4A35-962E-8FE639C7A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7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229E-0F6F-8062-F224-67B78DF9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15E8C-6FE7-0814-1805-D7AFC477F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BE422-91A2-9123-3E10-8C6E0C61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4E776-A9EC-BCFF-D2E3-F69CD783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EA223-8517-BDF7-6EDC-B34B71284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17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5CD3A-EFC3-1844-BE73-4CBC9707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650B9-D1C8-7C4D-8A27-519AA51CE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3E0D2-6CE9-8E91-967D-7769ABEB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E838D-E760-5CBD-A34E-68F38A11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B86AB-EC11-D4AA-2565-FEF7E739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0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2FA065-9C68-1E95-4967-2923E2B51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5256C-86EA-6FE3-D961-1BFF535CD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087E4-8B1F-5BFF-4DDE-B73B91B9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CCEB6-76C6-E044-3171-3424686F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07CF2-D395-FBB7-FD27-3899B20F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78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9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800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800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800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1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0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5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43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3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75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3B11-3CD5-316C-1741-1D14FFEE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95FE8-D855-BB8F-D823-9CC19591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6315D-9C7B-3B72-CBF0-F724AF6B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6FE03-42FA-BCB8-1C0B-14F33360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E9B22-6D93-EFCE-A9C6-E7AE5AF3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663C-987A-8FDF-572B-CA5173FB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2473C-0C6C-E169-F01D-91915D5FE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5EE94-5DE7-1A66-C11C-C385E183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2528-5583-FB66-6CA9-0E0829F0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ED12D-CAEF-4755-E8DF-E08C65B4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57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DC5EC-BAA0-E903-2821-59D611E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ADFB4-C8CB-F551-3B0A-D47DF5C46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AA64B-8C36-0A08-4895-6835B54F0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842D8-DF46-E6C0-8067-470AE3B49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10173-E851-F5BA-6498-1BBBF3C6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05AD5-D420-1C49-A10B-A405D26E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43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3990-E9AD-CAAF-EA62-B09284BF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AA7EE-5BCA-1F95-F62A-5E5A00E03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40E84-3BAE-912E-F41A-009E30500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88F5A-BC92-933D-B0B7-C68848985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CBDB5-4044-18FE-E950-097AE542A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7FA702-2FA9-F3BC-4524-A18C0E14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7D041-C6D6-3713-AAA7-2090B322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F0BEC7-B958-59DD-3EFC-22561769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3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1989-B7C1-91D1-CBF2-6CA67D23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BC847-DFAC-9103-9D10-66E130BB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0F4E0-DBEF-3831-C50D-CD99D3FE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978CE-2A0F-198B-2D37-B326F968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30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EB6F4-A315-EF70-ACCC-2C2D020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51B6D-4004-6060-3027-4FCAD192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FFA4A-B5DB-55A6-DDAA-D3C78DC3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1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E821-1EB1-481F-31C2-B101E536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7686E-BEA6-8FE3-B9D5-9599ABC9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F7B83-9A5D-E02B-A10A-E43470A7E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BD959-FCA3-F45C-8A29-8A85F1BB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0C08C-437F-A329-D1BD-1516C201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895C-932F-A05C-9E20-92E740B6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EB70-03E6-4875-37BA-2B498329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B7F3F-A07E-A4B7-5682-363E96A02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AC494-2A13-975A-0188-2ACE4E83A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DCC66-D939-564D-B68D-1A730EE3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88606-1A31-4B3F-4909-DF8F33362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501A0-C8EC-4CC2-7A9A-8CC05621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5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D1C4F-29B7-9F09-E6DF-937EAC3B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6E2AC-66D1-DF42-D017-BF7CF87C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338D-B375-D166-BAEB-F775E1EDA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011D5-6D7B-4B4D-83DA-200A94BAB94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46BE8-7140-1991-A01A-3F176C17B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8F35A-1C9B-4D84-254A-C44B13B91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9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0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3" y="231698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8" y="-10488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audio" Target="../media/media6.mp3"/><Relationship Id="rId16" Type="http://schemas.microsoft.com/office/2007/relationships/hdphoto" Target="../media/hdphoto4.wdp"/><Relationship Id="rId1" Type="http://schemas.microsoft.com/office/2007/relationships/media" Target="../media/media6.mp3"/><Relationship Id="rId6" Type="http://schemas.openxmlformats.org/officeDocument/2006/relationships/image" Target="../media/image12.wmf"/><Relationship Id="rId11" Type="http://schemas.openxmlformats.org/officeDocument/2006/relationships/image" Target="../media/image27.png"/><Relationship Id="rId5" Type="http://schemas.openxmlformats.org/officeDocument/2006/relationships/image" Target="../media/image11.wmf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wm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wmf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w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10" Type="http://schemas.openxmlformats.org/officeDocument/2006/relationships/image" Target="../media/image20.png"/><Relationship Id="rId4" Type="http://schemas.openxmlformats.org/officeDocument/2006/relationships/image" Target="../media/image11.wmf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B37D63A-A94B-5A63-5244-1A82AAD87A9E}"/>
              </a:ext>
            </a:extLst>
          </p:cNvPr>
          <p:cNvSpPr/>
          <p:nvPr/>
        </p:nvSpPr>
        <p:spPr>
          <a:xfrm>
            <a:off x="9798588" y="2587909"/>
            <a:ext cx="2417318" cy="3708400"/>
          </a:xfrm>
          <a:custGeom>
            <a:avLst/>
            <a:gdLst/>
            <a:ahLst/>
            <a:cxnLst/>
            <a:rect l="l" t="t" r="r" b="b"/>
            <a:pathLst>
              <a:path w="2787777" h="4114800">
                <a:moveTo>
                  <a:pt x="0" y="0"/>
                </a:moveTo>
                <a:lnTo>
                  <a:pt x="2787777" y="0"/>
                </a:lnTo>
                <a:lnTo>
                  <a:pt x="2787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763EB-52DD-07CA-5CB1-CCB98D5E4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4" y="5883932"/>
            <a:ext cx="12344400" cy="117736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173076B-2644-1251-2677-7770699C79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8866" y="-133699"/>
            <a:ext cx="1718782" cy="117736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EC85368-E317-0FBC-74C8-DF87F5FFF7BC}"/>
              </a:ext>
            </a:extLst>
          </p:cNvPr>
          <p:cNvSpPr/>
          <p:nvPr/>
        </p:nvSpPr>
        <p:spPr>
          <a:xfrm>
            <a:off x="3702713" y="2389991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cap="none" spc="0">
                <a:ln/>
                <a:solidFill>
                  <a:schemeClr val="accent3"/>
                </a:solidFill>
                <a:effectLst/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998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69 0.18217 L -0.09869 0.1824 C -0.10247 0.18263 -0.10612 0.18263 -0.10976 0.18356 C -0.11106 0.18402 -0.1121 0.18634 -0.11341 0.18634 C -0.1194 0.18634 -0.12513 0.18449 -0.13112 0.18356 C -0.1319 0.18263 -0.13242 0.18171 -0.13333 0.18101 C -0.13424 0.18032 -0.13554 0.18078 -0.13619 0.17962 C -0.1371 0.17847 -0.13697 0.17569 -0.13763 0.1743 C -0.13945 0.17129 -0.14179 0.16967 -0.14362 0.16666 C -0.14947 0.15601 -0.14648 0.15949 -0.15169 0.15486 C -0.1582 0.14143 -0.15338 0.1493 -0.15976 0.14189 C -0.1608 0.1405 -0.16158 0.13888 -0.16263 0.13773 C -0.16367 0.13703 -0.16471 0.13726 -0.16562 0.13657 C -0.16809 0.13495 -0.1707 0.13333 -0.17304 0.13125 C -0.18112 0.1243 -0.17981 0.12199 -0.18841 0.12083 C -0.19531 0.1199 -0.20221 0.12013 -0.20898 0.11967 L -0.24283 0.12083 C -0.24414 0.12106 -0.24531 0.12175 -0.24648 0.12222 L -0.26054 0.12615 C -0.26171 0.12638 -0.26289 0.12685 -0.26419 0.12754 C -0.27161 0.13101 -0.26783 0.13171 -0.2789 0.13518 C -0.2832 0.1368 -0.28776 0.1368 -0.29205 0.13773 C -0.29531 0.13865 -0.29856 0.13958 -0.30169 0.1405 C -0.31106 0.14606 -0.30091 0.1405 -0.31119 0.14444 C -0.31419 0.1456 -0.31705 0.14699 -0.32005 0.14837 C -0.32122 0.14884 -0.32252 0.1493 -0.32369 0.14953 C -0.33789 0.14884 -0.35221 0.14837 -0.3664 0.14699 C -0.36888 0.14675 -0.37135 0.1456 -0.37369 0.14444 C -0.38164 0.14074 -0.38945 0.13634 -0.39726 0.13263 C -0.39947 0.13171 -0.40169 0.13078 -0.4039 0.12986 C -0.40585 0.12916 -0.40781 0.128 -0.40976 0.12754 C -0.41888 0.12384 -0.4401 0.11666 -0.45169 0.1118 C -0.45442 0.11041 -0.45703 0.10902 -0.45976 0.10787 " pathEditMode="relative" rAng="0" ptsTypes="AAAAAAAAAAAAAAAAAAAAAAAAAAAAAAAAA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9270B88C-3B66-FDFD-232F-9BB4C7D01B8E}"/>
              </a:ext>
            </a:extLst>
          </p:cNvPr>
          <p:cNvSpPr/>
          <p:nvPr/>
        </p:nvSpPr>
        <p:spPr>
          <a:xfrm>
            <a:off x="10228730" y="4006060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9" descr="M_ROCKRL">
            <a:extLst>
              <a:ext uri="{FF2B5EF4-FFF2-40B4-BE49-F238E27FC236}">
                <a16:creationId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1C65729-59C3-3157-FE95-80F7CD294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855" y="1638036"/>
            <a:ext cx="8966983" cy="3982984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AF09C7C4-3FD3-9F1E-95E2-595AD9A11456}"/>
              </a:ext>
            </a:extLst>
          </p:cNvPr>
          <p:cNvSpPr/>
          <p:nvPr/>
        </p:nvSpPr>
        <p:spPr>
          <a:xfrm>
            <a:off x="4135193" y="1053261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2</a:t>
            </a:r>
          </a:p>
        </p:txBody>
      </p:sp>
      <p:pic>
        <p:nvPicPr>
          <p:cNvPr id="15" name="TDN 2 cb">
            <a:hlinkClick r:id="" action="ppaction://media"/>
            <a:extLst>
              <a:ext uri="{FF2B5EF4-FFF2-40B4-BE49-F238E27FC236}">
                <a16:creationId xmlns:a16="http://schemas.microsoft.com/office/drawing/2014/main" id="{F5EE959D-43EA-18C5-1EA6-544A4DD13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7018" y="5056094"/>
            <a:ext cx="609600" cy="6096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93A1BEC2-F493-2652-0AA1-7F88A3531698}"/>
              </a:ext>
            </a:extLst>
          </p:cNvPr>
          <p:cNvSpPr/>
          <p:nvPr/>
        </p:nvSpPr>
        <p:spPr>
          <a:xfrm>
            <a:off x="1273549" y="168410"/>
            <a:ext cx="29577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effectLst/>
                <a:latin typeface="+mj-lt"/>
              </a:rPr>
              <a:t>Ghép toàn bài:</a:t>
            </a:r>
          </a:p>
        </p:txBody>
      </p:sp>
    </p:spTree>
    <p:extLst>
      <p:ext uri="{BB962C8B-B14F-4D97-AF65-F5344CB8AC3E}">
        <p14:creationId xmlns:p14="http://schemas.microsoft.com/office/powerpoint/2010/main" val="40108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2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9270B88C-3B66-FDFD-232F-9BB4C7D01B8E}"/>
              </a:ext>
            </a:extLst>
          </p:cNvPr>
          <p:cNvSpPr/>
          <p:nvPr/>
        </p:nvSpPr>
        <p:spPr>
          <a:xfrm>
            <a:off x="10228730" y="4006060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9" descr="M_ROCKRL">
            <a:extLst>
              <a:ext uri="{FF2B5EF4-FFF2-40B4-BE49-F238E27FC236}">
                <a16:creationId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1C65729-59C3-3157-FE95-80F7CD294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855" y="1638036"/>
            <a:ext cx="8966983" cy="3982984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AF09C7C4-3FD3-9F1E-95E2-595AD9A11456}"/>
              </a:ext>
            </a:extLst>
          </p:cNvPr>
          <p:cNvSpPr/>
          <p:nvPr/>
        </p:nvSpPr>
        <p:spPr>
          <a:xfrm>
            <a:off x="4135193" y="1053261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2</a:t>
            </a:r>
          </a:p>
        </p:txBody>
      </p:sp>
      <p:pic>
        <p:nvPicPr>
          <p:cNvPr id="15" name="TDN 2 cb">
            <a:hlinkClick r:id="" action="ppaction://media"/>
            <a:extLst>
              <a:ext uri="{FF2B5EF4-FFF2-40B4-BE49-F238E27FC236}">
                <a16:creationId xmlns:a16="http://schemas.microsoft.com/office/drawing/2014/main" id="{F5EE959D-43EA-18C5-1EA6-544A4DD13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7018" y="5056094"/>
            <a:ext cx="609600" cy="6096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93A1BEC2-F493-2652-0AA1-7F88A3531698}"/>
              </a:ext>
            </a:extLst>
          </p:cNvPr>
          <p:cNvSpPr/>
          <p:nvPr/>
        </p:nvSpPr>
        <p:spPr>
          <a:xfrm>
            <a:off x="305359" y="176098"/>
            <a:ext cx="89669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gõ đệm theo phách</a:t>
            </a:r>
          </a:p>
        </p:txBody>
      </p:sp>
      <p:pic>
        <p:nvPicPr>
          <p:cNvPr id="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02766ED-3D98-F2A8-0F68-BC6A453FA0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6429" y="2972253"/>
            <a:ext cx="427990" cy="379095"/>
          </a:xfrm>
          <a:prstGeom prst="rect">
            <a:avLst/>
          </a:prstGeom>
        </p:spPr>
      </p:pic>
      <p:pic>
        <p:nvPicPr>
          <p:cNvPr id="9" name="Hình ảnh 8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1D13704-81C7-FA18-8EE4-1351F8FDFE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6090" y="3007027"/>
            <a:ext cx="427990" cy="379095"/>
          </a:xfrm>
          <a:prstGeom prst="rect">
            <a:avLst/>
          </a:prstGeom>
        </p:spPr>
      </p:pic>
      <p:pic>
        <p:nvPicPr>
          <p:cNvPr id="10" name="Hình ảnh 9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20B09F0-D66D-3314-EDDA-344956A28A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5512" y="2972253"/>
            <a:ext cx="427990" cy="379095"/>
          </a:xfrm>
          <a:prstGeom prst="rect">
            <a:avLst/>
          </a:prstGeom>
        </p:spPr>
      </p:pic>
      <p:pic>
        <p:nvPicPr>
          <p:cNvPr id="11" name="Hình ảnh 10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A612D22-9C85-99FC-741B-9D424417AD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4803" y="2972252"/>
            <a:ext cx="427990" cy="379095"/>
          </a:xfrm>
          <a:prstGeom prst="rect">
            <a:avLst/>
          </a:prstGeom>
        </p:spPr>
      </p:pic>
      <p:pic>
        <p:nvPicPr>
          <p:cNvPr id="12" name="Hình ảnh 11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D691CE4-5FB2-1146-9258-3765BBAECE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8379" y="2972251"/>
            <a:ext cx="427990" cy="379095"/>
          </a:xfrm>
          <a:prstGeom prst="rect">
            <a:avLst/>
          </a:prstGeom>
        </p:spPr>
      </p:pic>
      <p:pic>
        <p:nvPicPr>
          <p:cNvPr id="16" name="Hình ảnh 1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CA3C944-F5AD-1121-B160-AC59C7951C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6369" y="2972251"/>
            <a:ext cx="427990" cy="379095"/>
          </a:xfrm>
          <a:prstGeom prst="rect">
            <a:avLst/>
          </a:prstGeom>
        </p:spPr>
      </p:pic>
      <p:pic>
        <p:nvPicPr>
          <p:cNvPr id="17" name="Hình ảnh 16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AFB66EB-E79A-DE2D-ED8B-4F42114A34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9182" y="2972250"/>
            <a:ext cx="427990" cy="379095"/>
          </a:xfrm>
          <a:prstGeom prst="rect">
            <a:avLst/>
          </a:prstGeom>
        </p:spPr>
      </p:pic>
      <p:pic>
        <p:nvPicPr>
          <p:cNvPr id="18" name="Hình ảnh 17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02C116C-D370-E01B-FB54-0AB8724935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4735" y="3049905"/>
            <a:ext cx="427990" cy="379095"/>
          </a:xfrm>
          <a:prstGeom prst="rect">
            <a:avLst/>
          </a:prstGeom>
        </p:spPr>
      </p:pic>
      <p:pic>
        <p:nvPicPr>
          <p:cNvPr id="19" name="Hình ảnh 18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9FA268A-1588-DE6A-B1EE-42C970C9AA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7920" y="4722948"/>
            <a:ext cx="427990" cy="379095"/>
          </a:xfrm>
          <a:prstGeom prst="rect">
            <a:avLst/>
          </a:prstGeom>
        </p:spPr>
      </p:pic>
      <p:pic>
        <p:nvPicPr>
          <p:cNvPr id="20" name="Hình ảnh 19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10701B7-53E1-051A-833F-4E86FC082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9985" y="4676999"/>
            <a:ext cx="427990" cy="379095"/>
          </a:xfrm>
          <a:prstGeom prst="rect">
            <a:avLst/>
          </a:prstGeom>
        </p:spPr>
      </p:pic>
      <p:pic>
        <p:nvPicPr>
          <p:cNvPr id="21" name="Hình ảnh 20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DD2BE45-3F3C-B44B-CCE6-B2302E51F8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0712" y="4735732"/>
            <a:ext cx="427990" cy="379095"/>
          </a:xfrm>
          <a:prstGeom prst="rect">
            <a:avLst/>
          </a:prstGeom>
        </p:spPr>
      </p:pic>
      <p:pic>
        <p:nvPicPr>
          <p:cNvPr id="22" name="Hình ảnh 21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7E1C772-724A-EF7E-60C5-20A59C3A02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7939" y="4735732"/>
            <a:ext cx="427990" cy="379095"/>
          </a:xfrm>
          <a:prstGeom prst="rect">
            <a:avLst/>
          </a:prstGeom>
        </p:spPr>
      </p:pic>
      <p:pic>
        <p:nvPicPr>
          <p:cNvPr id="23" name="Hình ảnh 22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4D5B67D-6DCE-6519-62F9-C79921A1AB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4046" y="4805003"/>
            <a:ext cx="427990" cy="379095"/>
          </a:xfrm>
          <a:prstGeom prst="rect">
            <a:avLst/>
          </a:prstGeom>
        </p:spPr>
      </p:pic>
      <p:pic>
        <p:nvPicPr>
          <p:cNvPr id="24" name="Hình ảnh 2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F3910EC-BF2A-C286-1CB0-116FDF2A5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0765" y="4815184"/>
            <a:ext cx="427990" cy="379095"/>
          </a:xfrm>
          <a:prstGeom prst="rect">
            <a:avLst/>
          </a:prstGeom>
        </p:spPr>
      </p:pic>
      <p:pic>
        <p:nvPicPr>
          <p:cNvPr id="25" name="Hình ảnh 2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554E28A-1E23-19F6-89EC-A9DF80721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0085" y="4815184"/>
            <a:ext cx="427990" cy="379095"/>
          </a:xfrm>
          <a:prstGeom prst="rect">
            <a:avLst/>
          </a:prstGeom>
        </p:spPr>
      </p:pic>
      <p:pic>
        <p:nvPicPr>
          <p:cNvPr id="26" name="Hình ảnh 2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191EBB7-05BF-E9FE-6858-130B1EEDA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0740" y="4805003"/>
            <a:ext cx="427990" cy="3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7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2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9270B88C-3B66-FDFD-232F-9BB4C7D01B8E}"/>
              </a:ext>
            </a:extLst>
          </p:cNvPr>
          <p:cNvSpPr/>
          <p:nvPr/>
        </p:nvSpPr>
        <p:spPr>
          <a:xfrm>
            <a:off x="10228730" y="4006060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9" descr="M_ROCKRL">
            <a:extLst>
              <a:ext uri="{FF2B5EF4-FFF2-40B4-BE49-F238E27FC236}">
                <a16:creationId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1C65729-59C3-3157-FE95-80F7CD294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855" y="1638036"/>
            <a:ext cx="8966983" cy="3982984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AF09C7C4-3FD3-9F1E-95E2-595AD9A11456}"/>
              </a:ext>
            </a:extLst>
          </p:cNvPr>
          <p:cNvSpPr/>
          <p:nvPr/>
        </p:nvSpPr>
        <p:spPr>
          <a:xfrm>
            <a:off x="4135193" y="1053261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2</a:t>
            </a:r>
          </a:p>
        </p:txBody>
      </p:sp>
      <p:pic>
        <p:nvPicPr>
          <p:cNvPr id="15" name="TDN 2 cb">
            <a:hlinkClick r:id="" action="ppaction://media"/>
            <a:extLst>
              <a:ext uri="{FF2B5EF4-FFF2-40B4-BE49-F238E27FC236}">
                <a16:creationId xmlns:a16="http://schemas.microsoft.com/office/drawing/2014/main" id="{F5EE959D-43EA-18C5-1EA6-544A4DD13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7018" y="5056094"/>
            <a:ext cx="609600" cy="6096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93A1BEC2-F493-2652-0AA1-7F88A3531698}"/>
              </a:ext>
            </a:extLst>
          </p:cNvPr>
          <p:cNvSpPr/>
          <p:nvPr/>
        </p:nvSpPr>
        <p:spPr>
          <a:xfrm>
            <a:off x="305359" y="176098"/>
            <a:ext cx="89669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kí hiệu bàn tay</a:t>
            </a:r>
          </a:p>
        </p:txBody>
      </p:sp>
      <p:pic>
        <p:nvPicPr>
          <p:cNvPr id="6" name="Hình ảnh 5" descr="sol">
            <a:extLst>
              <a:ext uri="{FF2B5EF4-FFF2-40B4-BE49-F238E27FC236}">
                <a16:creationId xmlns:a16="http://schemas.microsoft.com/office/drawing/2014/main" id="{2D758981-39D0-6E8C-04ED-354561ED02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9730" y="3129932"/>
            <a:ext cx="516657" cy="293370"/>
          </a:xfrm>
          <a:prstGeom prst="rect">
            <a:avLst/>
          </a:prstGeom>
        </p:spPr>
      </p:pic>
      <p:pic>
        <p:nvPicPr>
          <p:cNvPr id="9" name="Hình ảnh 8" descr="la">
            <a:extLst>
              <a:ext uri="{FF2B5EF4-FFF2-40B4-BE49-F238E27FC236}">
                <a16:creationId xmlns:a16="http://schemas.microsoft.com/office/drawing/2014/main" id="{4230B723-0F21-55F3-C016-A5BD70DB4A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5302" y="3098822"/>
            <a:ext cx="441848" cy="276860"/>
          </a:xfrm>
          <a:prstGeom prst="rect">
            <a:avLst/>
          </a:prstGeom>
        </p:spPr>
      </p:pic>
      <p:pic>
        <p:nvPicPr>
          <p:cNvPr id="10" name="Hình ảnh 9" descr="re">
            <a:extLst>
              <a:ext uri="{FF2B5EF4-FFF2-40B4-BE49-F238E27FC236}">
                <a16:creationId xmlns:a16="http://schemas.microsoft.com/office/drawing/2014/main" id="{5A35E885-8173-4EFE-FF01-93621509AF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7769" y="4667474"/>
            <a:ext cx="358151" cy="388620"/>
          </a:xfrm>
          <a:prstGeom prst="rect">
            <a:avLst/>
          </a:prstGeom>
        </p:spPr>
      </p:pic>
      <p:pic>
        <p:nvPicPr>
          <p:cNvPr id="11" name="Hình ảnh 10" descr="do">
            <a:extLst>
              <a:ext uri="{FF2B5EF4-FFF2-40B4-BE49-F238E27FC236}">
                <a16:creationId xmlns:a16="http://schemas.microsoft.com/office/drawing/2014/main" id="{5183D51D-4292-33E9-F3C8-734C1C2F46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6152" y="3108982"/>
            <a:ext cx="441848" cy="266700"/>
          </a:xfrm>
          <a:prstGeom prst="rect">
            <a:avLst/>
          </a:prstGeom>
        </p:spPr>
      </p:pic>
      <p:pic>
        <p:nvPicPr>
          <p:cNvPr id="12" name="Hình ảnh 11" descr="mi">
            <a:extLst>
              <a:ext uri="{FF2B5EF4-FFF2-40B4-BE49-F238E27FC236}">
                <a16:creationId xmlns:a16="http://schemas.microsoft.com/office/drawing/2014/main" id="{DFB845DE-8AEE-1456-3529-FB0E21ADB0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32553" y="3127039"/>
            <a:ext cx="664845" cy="233045"/>
          </a:xfrm>
          <a:prstGeom prst="rect">
            <a:avLst/>
          </a:prstGeom>
        </p:spPr>
      </p:pic>
      <p:pic>
        <p:nvPicPr>
          <p:cNvPr id="16" name="Hình ảnh 15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82A56393-3A51-E470-2AD4-D23FF58CF4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3453" y="3022304"/>
            <a:ext cx="441848" cy="440055"/>
          </a:xfrm>
          <a:prstGeom prst="rect">
            <a:avLst/>
          </a:prstGeom>
        </p:spPr>
      </p:pic>
      <p:pic>
        <p:nvPicPr>
          <p:cNvPr id="17" name="Hình ảnh 16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id="{B9363B0B-120B-55B7-AC5A-29FA26F216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1960" y="4620280"/>
            <a:ext cx="441848" cy="416560"/>
          </a:xfrm>
          <a:prstGeom prst="rect">
            <a:avLst/>
          </a:prstGeom>
        </p:spPr>
      </p:pic>
      <p:pic>
        <p:nvPicPr>
          <p:cNvPr id="18" name="Hình ảnh 17" descr="sol">
            <a:extLst>
              <a:ext uri="{FF2B5EF4-FFF2-40B4-BE49-F238E27FC236}">
                <a16:creationId xmlns:a16="http://schemas.microsoft.com/office/drawing/2014/main" id="{B6C6CDFC-3DB8-DD47-6E3A-F74210A3E2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0575" y="3062366"/>
            <a:ext cx="516657" cy="293370"/>
          </a:xfrm>
          <a:prstGeom prst="rect">
            <a:avLst/>
          </a:prstGeom>
        </p:spPr>
      </p:pic>
      <p:pic>
        <p:nvPicPr>
          <p:cNvPr id="19" name="Hình ảnh 18" descr="la">
            <a:extLst>
              <a:ext uri="{FF2B5EF4-FFF2-40B4-BE49-F238E27FC236}">
                <a16:creationId xmlns:a16="http://schemas.microsoft.com/office/drawing/2014/main" id="{2AE5AA08-0667-DC8C-FA28-5602A92CBB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6147" y="3078876"/>
            <a:ext cx="441848" cy="276860"/>
          </a:xfrm>
          <a:prstGeom prst="rect">
            <a:avLst/>
          </a:prstGeom>
        </p:spPr>
      </p:pic>
      <p:pic>
        <p:nvPicPr>
          <p:cNvPr id="20" name="Hình ảnh 19" descr="la">
            <a:extLst>
              <a:ext uri="{FF2B5EF4-FFF2-40B4-BE49-F238E27FC236}">
                <a16:creationId xmlns:a16="http://schemas.microsoft.com/office/drawing/2014/main" id="{93B6B7A4-4F3B-780B-D19F-D4C57E0378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7290" y="3078876"/>
            <a:ext cx="441848" cy="276860"/>
          </a:xfrm>
          <a:prstGeom prst="rect">
            <a:avLst/>
          </a:prstGeom>
        </p:spPr>
      </p:pic>
      <p:pic>
        <p:nvPicPr>
          <p:cNvPr id="21" name="Hình ảnh 20" descr="mi">
            <a:extLst>
              <a:ext uri="{FF2B5EF4-FFF2-40B4-BE49-F238E27FC236}">
                <a16:creationId xmlns:a16="http://schemas.microsoft.com/office/drawing/2014/main" id="{5B0B9AF5-2D95-FC79-24F7-E392ED0734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28292" y="4828560"/>
            <a:ext cx="664845" cy="233045"/>
          </a:xfrm>
          <a:prstGeom prst="rect">
            <a:avLst/>
          </a:prstGeom>
        </p:spPr>
      </p:pic>
      <p:pic>
        <p:nvPicPr>
          <p:cNvPr id="22" name="Hình ảnh 21" descr="sol">
            <a:extLst>
              <a:ext uri="{FF2B5EF4-FFF2-40B4-BE49-F238E27FC236}">
                <a16:creationId xmlns:a16="http://schemas.microsoft.com/office/drawing/2014/main" id="{636483ED-6EC8-01CF-21AA-0F3FBE181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4327" y="3005794"/>
            <a:ext cx="516657" cy="293370"/>
          </a:xfrm>
          <a:prstGeom prst="rect">
            <a:avLst/>
          </a:prstGeom>
        </p:spPr>
      </p:pic>
      <p:pic>
        <p:nvPicPr>
          <p:cNvPr id="23" name="Hình ảnh 22" descr="la">
            <a:extLst>
              <a:ext uri="{FF2B5EF4-FFF2-40B4-BE49-F238E27FC236}">
                <a16:creationId xmlns:a16="http://schemas.microsoft.com/office/drawing/2014/main" id="{DBA54B4B-0760-BCD2-A9D8-662CBB40BF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1042" y="3022304"/>
            <a:ext cx="441848" cy="276860"/>
          </a:xfrm>
          <a:prstGeom prst="rect">
            <a:avLst/>
          </a:prstGeom>
        </p:spPr>
      </p:pic>
      <p:pic>
        <p:nvPicPr>
          <p:cNvPr id="24" name="Hình ảnh 23" descr="sol">
            <a:extLst>
              <a:ext uri="{FF2B5EF4-FFF2-40B4-BE49-F238E27FC236}">
                <a16:creationId xmlns:a16="http://schemas.microsoft.com/office/drawing/2014/main" id="{7624687C-9ADE-1773-A1C4-956EFD3777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042" y="4699943"/>
            <a:ext cx="441849" cy="293370"/>
          </a:xfrm>
          <a:prstGeom prst="rect">
            <a:avLst/>
          </a:prstGeom>
        </p:spPr>
      </p:pic>
      <p:pic>
        <p:nvPicPr>
          <p:cNvPr id="25" name="Hình ảnh 24" descr="mi">
            <a:extLst>
              <a:ext uri="{FF2B5EF4-FFF2-40B4-BE49-F238E27FC236}">
                <a16:creationId xmlns:a16="http://schemas.microsoft.com/office/drawing/2014/main" id="{F6964B50-1F22-5644-A2E5-491F412D0B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0523" y="4744865"/>
            <a:ext cx="581433" cy="233045"/>
          </a:xfrm>
          <a:prstGeom prst="rect">
            <a:avLst/>
          </a:prstGeom>
        </p:spPr>
      </p:pic>
      <p:pic>
        <p:nvPicPr>
          <p:cNvPr id="26" name="Hình ảnh 25" descr="re">
            <a:extLst>
              <a:ext uri="{FF2B5EF4-FFF2-40B4-BE49-F238E27FC236}">
                <a16:creationId xmlns:a16="http://schemas.microsoft.com/office/drawing/2014/main" id="{E1148384-EE7F-BBE9-DAE7-0CBDB8B07A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1499" y="4704180"/>
            <a:ext cx="358151" cy="388620"/>
          </a:xfrm>
          <a:prstGeom prst="rect">
            <a:avLst/>
          </a:prstGeom>
        </p:spPr>
      </p:pic>
      <p:pic>
        <p:nvPicPr>
          <p:cNvPr id="27" name="Hình ảnh 26" descr="mi">
            <a:extLst>
              <a:ext uri="{FF2B5EF4-FFF2-40B4-BE49-F238E27FC236}">
                <a16:creationId xmlns:a16="http://schemas.microsoft.com/office/drawing/2014/main" id="{874174D1-B96A-71E7-3338-120EC28A0C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4253" y="4781571"/>
            <a:ext cx="581433" cy="233045"/>
          </a:xfrm>
          <a:prstGeom prst="rect">
            <a:avLst/>
          </a:prstGeom>
        </p:spPr>
      </p:pic>
      <p:pic>
        <p:nvPicPr>
          <p:cNvPr id="28" name="Hình ảnh 27" descr="mi">
            <a:extLst>
              <a:ext uri="{FF2B5EF4-FFF2-40B4-BE49-F238E27FC236}">
                <a16:creationId xmlns:a16="http://schemas.microsoft.com/office/drawing/2014/main" id="{CEA34CC3-A19D-78D5-8FF9-60E6E7B9A7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3573" y="4780066"/>
            <a:ext cx="581433" cy="233045"/>
          </a:xfrm>
          <a:prstGeom prst="rect">
            <a:avLst/>
          </a:prstGeom>
        </p:spPr>
      </p:pic>
      <p:pic>
        <p:nvPicPr>
          <p:cNvPr id="29" name="Hình ảnh 28" descr="re">
            <a:extLst>
              <a:ext uri="{FF2B5EF4-FFF2-40B4-BE49-F238E27FC236}">
                <a16:creationId xmlns:a16="http://schemas.microsoft.com/office/drawing/2014/main" id="{BE8001DF-B173-582E-16BD-2103F1C8DE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9285" y="4675114"/>
            <a:ext cx="358151" cy="388620"/>
          </a:xfrm>
          <a:prstGeom prst="rect">
            <a:avLst/>
          </a:prstGeom>
        </p:spPr>
      </p:pic>
      <p:pic>
        <p:nvPicPr>
          <p:cNvPr id="30" name="Hình ảnh 29" descr="do">
            <a:extLst>
              <a:ext uri="{FF2B5EF4-FFF2-40B4-BE49-F238E27FC236}">
                <a16:creationId xmlns:a16="http://schemas.microsoft.com/office/drawing/2014/main" id="{8A18D3F7-26D5-D9E9-BAF8-A3B09B4B86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0826" y="4844560"/>
            <a:ext cx="441848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2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2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B37D63A-A94B-5A63-5244-1A82AAD87A9E}"/>
              </a:ext>
            </a:extLst>
          </p:cNvPr>
          <p:cNvSpPr/>
          <p:nvPr/>
        </p:nvSpPr>
        <p:spPr>
          <a:xfrm>
            <a:off x="9798588" y="2587909"/>
            <a:ext cx="2417318" cy="3708400"/>
          </a:xfrm>
          <a:custGeom>
            <a:avLst/>
            <a:gdLst/>
            <a:ahLst/>
            <a:cxnLst/>
            <a:rect l="l" t="t" r="r" b="b"/>
            <a:pathLst>
              <a:path w="2787777" h="4114800">
                <a:moveTo>
                  <a:pt x="0" y="0"/>
                </a:moveTo>
                <a:lnTo>
                  <a:pt x="2787777" y="0"/>
                </a:lnTo>
                <a:lnTo>
                  <a:pt x="2787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763EB-52DD-07CA-5CB1-CCB98D5E4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4" y="5883932"/>
            <a:ext cx="12344400" cy="117736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173076B-2644-1251-2677-7770699C79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8866" y="-133699"/>
            <a:ext cx="1718782" cy="117736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EC85368-E317-0FBC-74C8-DF87F5FFF7BC}"/>
              </a:ext>
            </a:extLst>
          </p:cNvPr>
          <p:cNvSpPr/>
          <p:nvPr/>
        </p:nvSpPr>
        <p:spPr>
          <a:xfrm>
            <a:off x="1972581" y="1664579"/>
            <a:ext cx="24929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2: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4B5735E-D740-509D-6E32-0370C493C514}"/>
              </a:ext>
            </a:extLst>
          </p:cNvPr>
          <p:cNvSpPr/>
          <p:nvPr/>
        </p:nvSpPr>
        <p:spPr>
          <a:xfrm>
            <a:off x="3722325" y="2513985"/>
            <a:ext cx="63898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spc="-3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 thuyết âm nhạc: Nhịp 2/4</a:t>
            </a:r>
            <a:endParaRPr lang="vi-VN" sz="3600" b="1" cap="none" spc="0">
              <a:ln/>
              <a:solidFill>
                <a:srgbClr val="C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222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69 0.18217 L -0.09869 0.1824 C -0.10247 0.18263 -0.10612 0.18263 -0.10976 0.18356 C -0.11106 0.18402 -0.1121 0.18634 -0.11341 0.18634 C -0.1194 0.18634 -0.12513 0.18449 -0.13112 0.18356 C -0.1319 0.18263 -0.13242 0.18171 -0.13333 0.18101 C -0.13424 0.18032 -0.13554 0.18078 -0.13619 0.17962 C -0.1371 0.17847 -0.13697 0.17569 -0.13763 0.1743 C -0.13945 0.17129 -0.14179 0.16967 -0.14362 0.16666 C -0.14947 0.15601 -0.14648 0.15949 -0.15169 0.15486 C -0.1582 0.14143 -0.15338 0.1493 -0.15976 0.14189 C -0.1608 0.1405 -0.16158 0.13888 -0.16263 0.13773 C -0.16367 0.13703 -0.16471 0.13726 -0.16562 0.13657 C -0.16809 0.13495 -0.1707 0.13333 -0.17304 0.13125 C -0.18112 0.1243 -0.17981 0.12199 -0.18841 0.12083 C -0.19531 0.1199 -0.20221 0.12013 -0.20898 0.11967 L -0.24283 0.12083 C -0.24414 0.12106 -0.24531 0.12175 -0.24648 0.12222 L -0.26054 0.12615 C -0.26171 0.12638 -0.26289 0.12685 -0.26419 0.12754 C -0.27161 0.13101 -0.26783 0.13171 -0.2789 0.13518 C -0.2832 0.1368 -0.28776 0.1368 -0.29205 0.13773 C -0.29531 0.13865 -0.29856 0.13958 -0.30169 0.1405 C -0.31106 0.14606 -0.30091 0.1405 -0.31119 0.14444 C -0.31419 0.1456 -0.31705 0.14699 -0.32005 0.14837 C -0.32122 0.14884 -0.32252 0.1493 -0.32369 0.14953 C -0.33789 0.14884 -0.35221 0.14837 -0.3664 0.14699 C -0.36888 0.14675 -0.37135 0.1456 -0.37369 0.14444 C -0.38164 0.14074 -0.38945 0.13634 -0.39726 0.13263 C -0.39947 0.13171 -0.40169 0.13078 -0.4039 0.12986 C -0.40585 0.12916 -0.40781 0.128 -0.40976 0.12754 C -0.41888 0.12384 -0.4401 0.11666 -0.45169 0.1118 C -0.45442 0.11041 -0.45703 0.10902 -0.45976 0.10787 " pathEditMode="relative" rAng="0" ptsTypes="AAAAAAAAAAAAAAAAAAAAAAAAAAAAAAAAA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1E6E37D3-ECB5-7A5E-A7C9-E8F5AAB77D00}"/>
              </a:ext>
            </a:extLst>
          </p:cNvPr>
          <p:cNvSpPr/>
          <p:nvPr/>
        </p:nvSpPr>
        <p:spPr>
          <a:xfrm>
            <a:off x="10761548" y="4987076"/>
            <a:ext cx="1818502" cy="1870923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C297379-130E-BB92-1A37-C91F02AED2AD}"/>
              </a:ext>
            </a:extLst>
          </p:cNvPr>
          <p:cNvSpPr txBox="1"/>
          <p:nvPr/>
        </p:nvSpPr>
        <p:spPr>
          <a:xfrm>
            <a:off x="1264022" y="720842"/>
            <a:ext cx="96639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+mj-lt"/>
              </a:rPr>
              <a:t>- Nhịp 2/4 gồm có hai phách trong một ô nhịp, mỗi phách có giá trị trường độ bằng một nốt đen. phách một là phách mạnh phách hai là phách nhẹ. </a:t>
            </a:r>
          </a:p>
          <a:p>
            <a:r>
              <a:rPr lang="vi-VN" sz="2800">
                <a:latin typeface="+mj-lt"/>
              </a:rPr>
              <a:t>- Nhịp 2/4 thường có tính chất khỏe khoắn vui tươi nhịp nhàng… 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A8C185E-0E52-D203-A498-44126E408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906" y="3113859"/>
            <a:ext cx="8471558" cy="135358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A936C56-6129-B649-99DB-8E159EFCA50B}"/>
              </a:ext>
            </a:extLst>
          </p:cNvPr>
          <p:cNvSpPr txBox="1"/>
          <p:nvPr/>
        </p:nvSpPr>
        <p:spPr>
          <a:xfrm>
            <a:off x="1264022" y="2641676"/>
            <a:ext cx="933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+mj-lt"/>
              </a:rPr>
              <a:t>Ví dụ:</a:t>
            </a:r>
          </a:p>
        </p:txBody>
      </p:sp>
    </p:spTree>
    <p:extLst>
      <p:ext uri="{BB962C8B-B14F-4D97-AF65-F5344CB8AC3E}">
        <p14:creationId xmlns:p14="http://schemas.microsoft.com/office/powerpoint/2010/main" val="200456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1E6E37D3-ECB5-7A5E-A7C9-E8F5AAB77D00}"/>
              </a:ext>
            </a:extLst>
          </p:cNvPr>
          <p:cNvSpPr/>
          <p:nvPr/>
        </p:nvSpPr>
        <p:spPr>
          <a:xfrm>
            <a:off x="10761548" y="4987076"/>
            <a:ext cx="1818502" cy="1870923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49598A5-1E98-35C4-C5E4-76F105B6A991}"/>
              </a:ext>
            </a:extLst>
          </p:cNvPr>
          <p:cNvSpPr txBox="1"/>
          <p:nvPr/>
        </p:nvSpPr>
        <p:spPr>
          <a:xfrm>
            <a:off x="1680882" y="827750"/>
            <a:ext cx="933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tập: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6D03470-DFA2-BBC6-81DF-9FCD9B713FC5}"/>
              </a:ext>
            </a:extLst>
          </p:cNvPr>
          <p:cNvSpPr txBox="1"/>
          <p:nvPr/>
        </p:nvSpPr>
        <p:spPr>
          <a:xfrm>
            <a:off x="1913965" y="1902851"/>
            <a:ext cx="933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Tìm và kể tên một số bài hát viết ở nhịp 2/4 mà em đã học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AF79C9F-2F67-AA83-2F65-A1DAF89FC4E3}"/>
              </a:ext>
            </a:extLst>
          </p:cNvPr>
          <p:cNvSpPr txBox="1"/>
          <p:nvPr/>
        </p:nvSpPr>
        <p:spPr>
          <a:xfrm>
            <a:off x="2147048" y="2977952"/>
            <a:ext cx="933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Bắc kim thang, Thật là hay, Mẹ đi vắng…..</a:t>
            </a:r>
          </a:p>
        </p:txBody>
      </p:sp>
    </p:spTree>
    <p:extLst>
      <p:ext uri="{BB962C8B-B14F-4D97-AF65-F5344CB8AC3E}">
        <p14:creationId xmlns:p14="http://schemas.microsoft.com/office/powerpoint/2010/main" val="23970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1E6E37D3-ECB5-7A5E-A7C9-E8F5AAB77D00}"/>
              </a:ext>
            </a:extLst>
          </p:cNvPr>
          <p:cNvSpPr/>
          <p:nvPr/>
        </p:nvSpPr>
        <p:spPr>
          <a:xfrm>
            <a:off x="10761548" y="4987076"/>
            <a:ext cx="1818502" cy="1870923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AF79C9F-2F67-AA83-2F65-A1DAF89FC4E3}"/>
              </a:ext>
            </a:extLst>
          </p:cNvPr>
          <p:cNvSpPr txBox="1"/>
          <p:nvPr/>
        </p:nvSpPr>
        <p:spPr>
          <a:xfrm>
            <a:off x="1335743" y="916816"/>
            <a:ext cx="9332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Nghe một bản nhạc viết ở nhịp 2/4 để cảm nhận tính chất của bản  nhạc. Dùng nhạc cụ gõ đệm theo phách mạnh và phách nhẹ</a:t>
            </a:r>
          </a:p>
        </p:txBody>
      </p:sp>
      <p:pic>
        <p:nvPicPr>
          <p:cNvPr id="10" name="NGHE MAU BAC K THAG.mp3">
            <a:hlinkClick r:id="" action="ppaction://media"/>
            <a:extLst>
              <a:ext uri="{FF2B5EF4-FFF2-40B4-BE49-F238E27FC236}">
                <a16:creationId xmlns:a16="http://schemas.microsoft.com/office/drawing/2014/main" id="{1E6A35B4-E218-A6E2-E21B-05ABFD602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7793" y="2808991"/>
            <a:ext cx="609600" cy="60960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B883C0A-6912-C253-5A2F-8250667CB607}"/>
              </a:ext>
            </a:extLst>
          </p:cNvPr>
          <p:cNvSpPr txBox="1"/>
          <p:nvPr/>
        </p:nvSpPr>
        <p:spPr>
          <a:xfrm>
            <a:off x="4199966" y="3619045"/>
            <a:ext cx="933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hát: Bắc kim thang</a:t>
            </a:r>
          </a:p>
        </p:txBody>
      </p:sp>
    </p:spTree>
    <p:extLst>
      <p:ext uri="{BB962C8B-B14F-4D97-AF65-F5344CB8AC3E}">
        <p14:creationId xmlns:p14="http://schemas.microsoft.com/office/powerpoint/2010/main" val="188415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55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84221363-4949-B246-5524-692512BCE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4" y="6156628"/>
            <a:ext cx="12344400" cy="904669"/>
          </a:xfrm>
          <a:prstGeom prst="rect">
            <a:avLst/>
          </a:prstGeom>
        </p:spPr>
      </p:pic>
      <p:pic>
        <p:nvPicPr>
          <p:cNvPr id="4" name="Picture 9" descr="M_ROCKRL">
            <a:extLst>
              <a:ext uri="{FF2B5EF4-FFF2-40B4-BE49-F238E27FC236}">
                <a16:creationId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619731C-5D95-419A-B09F-7DAD4FDF3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48" y="493130"/>
            <a:ext cx="2449650" cy="6579911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5133708" y="399827"/>
            <a:ext cx="14045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15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466F59A-F9BA-7D63-6995-0A3C52ED3450}"/>
              </a:ext>
            </a:extLst>
          </p:cNvPr>
          <p:cNvSpPr/>
          <p:nvPr/>
        </p:nvSpPr>
        <p:spPr>
          <a:xfrm>
            <a:off x="3525102" y="978905"/>
            <a:ext cx="507402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Đọc nhạc: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đọc nhạc số 2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Lí thuyết âm nhạc: Nhịp 2/4</a:t>
            </a:r>
            <a:endParaRPr kumimoji="0" lang="vi-VN" sz="2800" b="1" i="0" u="none" strike="noStrike" kern="1200" cap="none" spc="0" normalizeH="0" baseline="0" noProof="0">
              <a:ln/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7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Міньйони- Зразковий хореографічний колектив -THE BEST- (керівник Олійник Л.А.)">
            <a:hlinkClick r:id="" action="ppaction://media"/>
            <a:extLst>
              <a:ext uri="{FF2B5EF4-FFF2-40B4-BE49-F238E27FC236}">
                <a16:creationId xmlns:a16="http://schemas.microsoft.com/office/drawing/2014/main" id="{FB6C47AC-D9FD-C78B-0452-83A3C9D49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13173" cy="69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4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84221363-4949-B246-5524-692512BCE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4" y="6156628"/>
            <a:ext cx="12344400" cy="904669"/>
          </a:xfrm>
          <a:prstGeom prst="rect">
            <a:avLst/>
          </a:prstGeom>
        </p:spPr>
      </p:pic>
      <p:pic>
        <p:nvPicPr>
          <p:cNvPr id="4" name="Picture 9" descr="M_ROCKRL">
            <a:extLst>
              <a:ext uri="{FF2B5EF4-FFF2-40B4-BE49-F238E27FC236}">
                <a16:creationId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619731C-5D95-419A-B09F-7DAD4FDF3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48" y="493130"/>
            <a:ext cx="2449650" cy="6579911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5133708" y="399827"/>
            <a:ext cx="14045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FF0000"/>
                </a:solidFill>
                <a:effectLst/>
                <a:latin typeface="+mj-lt"/>
              </a:rPr>
              <a:t>Tiết 15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466F59A-F9BA-7D63-6995-0A3C52ED3450}"/>
              </a:ext>
            </a:extLst>
          </p:cNvPr>
          <p:cNvSpPr/>
          <p:nvPr/>
        </p:nvSpPr>
        <p:spPr>
          <a:xfrm>
            <a:off x="3525102" y="978905"/>
            <a:ext cx="507402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</a:pPr>
            <a:r>
              <a:rPr lang="en-US" sz="2800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Đọc nhạc: 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đọc nhạc số 2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Lí thuyết âm nhạc: Nhịp 2/4</a:t>
            </a:r>
            <a:endParaRPr lang="vi-VN" sz="2800" b="1" cap="none" spc="0">
              <a:ln/>
              <a:solidFill>
                <a:schemeClr val="tx2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779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B37D63A-A94B-5A63-5244-1A82AAD87A9E}"/>
              </a:ext>
            </a:extLst>
          </p:cNvPr>
          <p:cNvSpPr/>
          <p:nvPr/>
        </p:nvSpPr>
        <p:spPr>
          <a:xfrm>
            <a:off x="9798588" y="2587909"/>
            <a:ext cx="2417318" cy="3708400"/>
          </a:xfrm>
          <a:custGeom>
            <a:avLst/>
            <a:gdLst/>
            <a:ahLst/>
            <a:cxnLst/>
            <a:rect l="l" t="t" r="r" b="b"/>
            <a:pathLst>
              <a:path w="2787777" h="4114800">
                <a:moveTo>
                  <a:pt x="0" y="0"/>
                </a:moveTo>
                <a:lnTo>
                  <a:pt x="2787777" y="0"/>
                </a:lnTo>
                <a:lnTo>
                  <a:pt x="2787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763EB-52DD-07CA-5CB1-CCB98D5E4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4" y="5883932"/>
            <a:ext cx="12344400" cy="117736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173076B-2644-1251-2677-7770699C79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8866" y="-133699"/>
            <a:ext cx="1718782" cy="117736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EC85368-E317-0FBC-74C8-DF87F5FFF7BC}"/>
              </a:ext>
            </a:extLst>
          </p:cNvPr>
          <p:cNvSpPr/>
          <p:nvPr/>
        </p:nvSpPr>
        <p:spPr>
          <a:xfrm>
            <a:off x="2049525" y="1664579"/>
            <a:ext cx="23391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1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41DFC20-2515-33B0-11CB-015FD38D376D}"/>
              </a:ext>
            </a:extLst>
          </p:cNvPr>
          <p:cNvSpPr/>
          <p:nvPr/>
        </p:nvSpPr>
        <p:spPr>
          <a:xfrm>
            <a:off x="4090626" y="2494303"/>
            <a:ext cx="5698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nhạc: Bài đọc nhạc số 2</a:t>
            </a:r>
          </a:p>
        </p:txBody>
      </p:sp>
    </p:spTree>
    <p:extLst>
      <p:ext uri="{BB962C8B-B14F-4D97-AF65-F5344CB8AC3E}">
        <p14:creationId xmlns:p14="http://schemas.microsoft.com/office/powerpoint/2010/main" val="6593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69 0.18217 L -0.09869 0.1824 C -0.10247 0.18263 -0.10612 0.18263 -0.10976 0.18356 C -0.11106 0.18402 -0.1121 0.18634 -0.11341 0.18634 C -0.1194 0.18634 -0.12513 0.18449 -0.13112 0.18356 C -0.1319 0.18263 -0.13242 0.18171 -0.13333 0.18101 C -0.13424 0.18032 -0.13554 0.18078 -0.13619 0.17962 C -0.1371 0.17847 -0.13697 0.17569 -0.13763 0.1743 C -0.13945 0.17129 -0.14179 0.16967 -0.14362 0.16666 C -0.14947 0.15601 -0.14648 0.15949 -0.15169 0.15486 C -0.1582 0.14143 -0.15338 0.1493 -0.15976 0.14189 C -0.1608 0.1405 -0.16158 0.13888 -0.16263 0.13773 C -0.16367 0.13703 -0.16471 0.13726 -0.16562 0.13657 C -0.16809 0.13495 -0.1707 0.13333 -0.17304 0.13125 C -0.18112 0.1243 -0.17981 0.12199 -0.18841 0.12083 C -0.19531 0.1199 -0.20221 0.12013 -0.20898 0.11967 L -0.24283 0.12083 C -0.24414 0.12106 -0.24531 0.12175 -0.24648 0.12222 L -0.26054 0.12615 C -0.26171 0.12638 -0.26289 0.12685 -0.26419 0.12754 C -0.27161 0.13101 -0.26783 0.13171 -0.2789 0.13518 C -0.2832 0.1368 -0.28776 0.1368 -0.29205 0.13773 C -0.29531 0.13865 -0.29856 0.13958 -0.30169 0.1405 C -0.31106 0.14606 -0.30091 0.1405 -0.31119 0.14444 C -0.31419 0.1456 -0.31705 0.14699 -0.32005 0.14837 C -0.32122 0.14884 -0.32252 0.1493 -0.32369 0.14953 C -0.33789 0.14884 -0.35221 0.14837 -0.3664 0.14699 C -0.36888 0.14675 -0.37135 0.1456 -0.37369 0.14444 C -0.38164 0.14074 -0.38945 0.13634 -0.39726 0.13263 C -0.39947 0.13171 -0.40169 0.13078 -0.4039 0.12986 C -0.40585 0.12916 -0.40781 0.128 -0.40976 0.12754 C -0.41888 0.12384 -0.4401 0.11666 -0.45169 0.1118 C -0.45442 0.11041 -0.45703 0.10902 -0.45976 0.10787 " pathEditMode="relative" rAng="0" ptsTypes="AAAAAAAAAAAAAAAAAAAAAAAAAAAAAAAAA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9270B88C-3B66-FDFD-232F-9BB4C7D01B8E}"/>
              </a:ext>
            </a:extLst>
          </p:cNvPr>
          <p:cNvSpPr/>
          <p:nvPr/>
        </p:nvSpPr>
        <p:spPr>
          <a:xfrm>
            <a:off x="10721562" y="4006060"/>
            <a:ext cx="1858488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Picture 9" descr="M_ROCKRL">
            <a:extLst>
              <a:ext uri="{FF2B5EF4-FFF2-40B4-BE49-F238E27FC236}">
                <a16:creationId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6169277"/>
            <a:ext cx="9255230" cy="75166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5" y="6134396"/>
            <a:ext cx="9169879" cy="75166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1C65729-59C3-3157-FE95-80F7CD294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0438" y="1377910"/>
            <a:ext cx="8966983" cy="3982984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AF09C7C4-3FD3-9F1E-95E2-595AD9A11456}"/>
              </a:ext>
            </a:extLst>
          </p:cNvPr>
          <p:cNvSpPr/>
          <p:nvPr/>
        </p:nvSpPr>
        <p:spPr>
          <a:xfrm>
            <a:off x="3829776" y="793135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FF0000"/>
                </a:solidFill>
                <a:effectLst/>
                <a:latin typeface="+mj-lt"/>
              </a:rPr>
              <a:t>Bài đọc nhạc số 2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8810D554-7137-C907-C1CB-3BE0D043DB04}"/>
              </a:ext>
            </a:extLst>
          </p:cNvPr>
          <p:cNvSpPr/>
          <p:nvPr/>
        </p:nvSpPr>
        <p:spPr>
          <a:xfrm>
            <a:off x="1275299" y="137849"/>
            <a:ext cx="39901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effectLst/>
                <a:latin typeface="+mj-lt"/>
              </a:rPr>
              <a:t>Tìm hiểu về bài nhạc: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50D78606-52B9-7967-5D8A-75E6A9981CD8}"/>
              </a:ext>
            </a:extLst>
          </p:cNvPr>
          <p:cNvSpPr/>
          <p:nvPr/>
        </p:nvSpPr>
        <p:spPr>
          <a:xfrm>
            <a:off x="1270450" y="4626304"/>
            <a:ext cx="915827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vi-VN" sz="2800" cap="none" spc="0">
                <a:ln/>
                <a:effectLst/>
                <a:latin typeface="+mj-lt"/>
              </a:rPr>
              <a:t>Cao độ: Đô, rê, mi, pha, son, la, si, đố</a:t>
            </a:r>
          </a:p>
          <a:p>
            <a:r>
              <a:rPr lang="vi-VN" sz="2800">
                <a:ln/>
                <a:latin typeface="+mj-lt"/>
              </a:rPr>
              <a:t>Trường độ: Nốt đen, nốt móc đơn, nốt trắng, nốt đen chấm dôi</a:t>
            </a:r>
            <a:endParaRPr lang="vi-VN" sz="2800" cap="none" spc="0">
              <a:ln/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826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92BF10F0-C740-B80D-ABF8-ACCE124437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03" y="3779762"/>
            <a:ext cx="1988184" cy="2361416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E1E09A6B-6898-3FA6-9197-10A17954EE2E}"/>
              </a:ext>
            </a:extLst>
          </p:cNvPr>
          <p:cNvSpPr/>
          <p:nvPr/>
        </p:nvSpPr>
        <p:spPr>
          <a:xfrm>
            <a:off x="10228730" y="4006060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Picture 9" descr="M_ROCKRL">
            <a:extLst>
              <a:ext uri="{FF2B5EF4-FFF2-40B4-BE49-F238E27FC236}">
                <a16:creationId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791C600-2EC8-FA8B-778D-E840AD5768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5308" y="842908"/>
            <a:ext cx="9181384" cy="2318689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4C72AA5-9FDB-67A9-246E-34705A208614}"/>
              </a:ext>
            </a:extLst>
          </p:cNvPr>
          <p:cNvSpPr/>
          <p:nvPr/>
        </p:nvSpPr>
        <p:spPr>
          <a:xfrm>
            <a:off x="4888573" y="463406"/>
            <a:ext cx="3048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29E52C17-77BF-45B6-369D-22F3CCE4CD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0715" y="3946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9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5">
            <a:extLst>
              <a:ext uri="{FF2B5EF4-FFF2-40B4-BE49-F238E27FC236}">
                <a16:creationId xmlns:a16="http://schemas.microsoft.com/office/drawing/2014/main" id="{15023FFD-1EB0-4ED2-269B-DC1F262BE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470" y="3425491"/>
            <a:ext cx="2002373" cy="358993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8155FF2-D6D4-270D-EA35-007477DD1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31" y="1530266"/>
            <a:ext cx="10124046" cy="1898734"/>
          </a:xfrm>
          <a:prstGeom prst="rect">
            <a:avLst/>
          </a:prstGeom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619731C-5D95-419A-B09F-7DAD4FDF37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48" y="493130"/>
            <a:ext cx="2449650" cy="6579911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pic>
        <p:nvPicPr>
          <p:cNvPr id="9" name="ttw">
            <a:hlinkClick r:id="" action="ppaction://media"/>
            <a:extLst>
              <a:ext uri="{FF2B5EF4-FFF2-40B4-BE49-F238E27FC236}">
                <a16:creationId xmlns:a16="http://schemas.microsoft.com/office/drawing/2014/main" id="{EC73421B-85A8-1CE7-01C8-D22D7111F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05491" y="4693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1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8B2C9B66-03F9-D2A0-E15C-67B2C63C53D6}"/>
              </a:ext>
            </a:extLst>
          </p:cNvPr>
          <p:cNvSpPr/>
          <p:nvPr/>
        </p:nvSpPr>
        <p:spPr>
          <a:xfrm>
            <a:off x="10228730" y="4006060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Picture 9" descr="M_ROCKRL">
            <a:extLst>
              <a:ext uri="{FF2B5EF4-FFF2-40B4-BE49-F238E27FC236}">
                <a16:creationId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7CF7BF5D-EB09-60D7-1D86-696F2FD9CCFC}"/>
              </a:ext>
            </a:extLst>
          </p:cNvPr>
          <p:cNvSpPr/>
          <p:nvPr/>
        </p:nvSpPr>
        <p:spPr>
          <a:xfrm>
            <a:off x="3078771" y="793135"/>
            <a:ext cx="47195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FF0000"/>
                </a:solidFill>
                <a:effectLst/>
                <a:latin typeface="+mj-lt"/>
              </a:rPr>
              <a:t>ĐỌC NHẠC TỪNG CÂU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0643B7C8-37A4-798C-F1E1-F2BB42F30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0970" y="2217932"/>
            <a:ext cx="9219048" cy="1419048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3E51660B-0887-9DCF-5801-60941A6ED90E}"/>
              </a:ext>
            </a:extLst>
          </p:cNvPr>
          <p:cNvSpPr/>
          <p:nvPr/>
        </p:nvSpPr>
        <p:spPr>
          <a:xfrm>
            <a:off x="995643" y="1550519"/>
            <a:ext cx="13580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effectLst/>
                <a:latin typeface="+mj-lt"/>
              </a:rPr>
              <a:t>Câu 1:</a:t>
            </a:r>
          </a:p>
        </p:txBody>
      </p:sp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BD735608-3B5A-A1DE-F143-C1CEACD51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6176" y="4953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6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M_ROCKRL">
            <a:extLst>
              <a:ext uri="{FF2B5EF4-FFF2-40B4-BE49-F238E27FC236}">
                <a16:creationId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619731C-5D95-419A-B09F-7DAD4FDF37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48" y="493130"/>
            <a:ext cx="2449650" cy="6579911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5CC98BB-C963-C561-4471-5119C75DF2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2977" y="2521445"/>
            <a:ext cx="9628571" cy="1400000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BBED250-4D42-7B65-96A8-E631CF3D536A}"/>
              </a:ext>
            </a:extLst>
          </p:cNvPr>
          <p:cNvSpPr/>
          <p:nvPr/>
        </p:nvSpPr>
        <p:spPr>
          <a:xfrm>
            <a:off x="995643" y="1550519"/>
            <a:ext cx="1358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effectLst/>
                <a:latin typeface="+mj-lt"/>
              </a:rPr>
              <a:t>Câu 2:</a:t>
            </a:r>
          </a:p>
        </p:txBody>
      </p:sp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9C6023AF-562B-058A-B346-14A1CCE7E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4542" y="4630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5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9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272</Words>
  <Application>Microsoft Office PowerPoint</Application>
  <PresentationFormat>Màn hình rộng</PresentationFormat>
  <Paragraphs>32</Paragraphs>
  <Slides>17</Slides>
  <Notes>0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26" baseType="lpstr">
      <vt:lpstr>Arial</vt:lpstr>
      <vt:lpstr>Bodoni MT</vt:lpstr>
      <vt:lpstr>Calibri</vt:lpstr>
      <vt:lpstr>Calibri Light</vt:lpstr>
      <vt:lpstr>Times New Roman</vt:lpstr>
      <vt:lpstr>方正行楷简体</vt:lpstr>
      <vt:lpstr>汉真广标</vt:lpstr>
      <vt:lpstr>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Thị Tân Cao</cp:lastModifiedBy>
  <cp:revision>68</cp:revision>
  <dcterms:created xsi:type="dcterms:W3CDTF">2023-07-01T14:08:40Z</dcterms:created>
  <dcterms:modified xsi:type="dcterms:W3CDTF">2024-04-30T02:54:19Z</dcterms:modified>
</cp:coreProperties>
</file>