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3"/>
  </p:notesMasterIdLst>
  <p:sldIdLst>
    <p:sldId id="256" r:id="rId2"/>
    <p:sldId id="259" r:id="rId3"/>
    <p:sldId id="376" r:id="rId4"/>
    <p:sldId id="721" r:id="rId5"/>
    <p:sldId id="261" r:id="rId6"/>
    <p:sldId id="370" r:id="rId7"/>
    <p:sldId id="271" r:id="rId8"/>
    <p:sldId id="272" r:id="rId9"/>
    <p:sldId id="374" r:id="rId10"/>
    <p:sldId id="371" r:id="rId11"/>
    <p:sldId id="372" r:id="rId12"/>
    <p:sldId id="373" r:id="rId13"/>
    <p:sldId id="375" r:id="rId14"/>
    <p:sldId id="274" r:id="rId15"/>
    <p:sldId id="378" r:id="rId16"/>
    <p:sldId id="379" r:id="rId17"/>
    <p:sldId id="380" r:id="rId18"/>
    <p:sldId id="293" r:id="rId19"/>
    <p:sldId id="288" r:id="rId20"/>
    <p:sldId id="343" r:id="rId21"/>
    <p:sldId id="344" r:id="rId22"/>
  </p:sldIdLst>
  <p:sldSz cx="9144000" cy="5143500" type="screen16x9"/>
  <p:notesSz cx="6858000" cy="9144000"/>
  <p:embeddedFontLst>
    <p:embeddedFont>
      <p:font typeface="Aharoni" panose="02010803020104030203" pitchFamily="2" charset="-79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Patrick Hand" panose="020B0604020202020204" charset="0"/>
      <p:regular r:id="rId33"/>
    </p:embeddedFont>
    <p:embeddedFont>
      <p:font typeface="Patrick Hand SC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03371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093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CEE09-F317-424D-8060-27CB4A4198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38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CEE09-F317-424D-8060-27CB4A4198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63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CEE09-F317-424D-8060-27CB4A419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072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90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https://www.youtube.com/watch?v=L08bVyhfKpg&amp;list=PL8_ETpRL2xNY6ptJqBTgFUP3I654rZ9bv&amp;index=21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131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031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217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7960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444D-DF29-4042-B983-F9D845C11483}" type="datetimeFigureOut">
              <a:rPr lang="th-TH" smtClean="0"/>
              <a:t>07/01/68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EE27-6B6E-49F6-B15D-329294371D8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860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9" r:id="rId4"/>
    <p:sldLayoutId id="2147483663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tiff"/><Relationship Id="rId3" Type="http://schemas.microsoft.com/office/2007/relationships/media" Target="../media/media4.wav"/><Relationship Id="rId7" Type="http://schemas.openxmlformats.org/officeDocument/2006/relationships/image" Target="../media/image10.png"/><Relationship Id="rId12" Type="http://schemas.openxmlformats.org/officeDocument/2006/relationships/slide" Target="slide1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13.gif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2.gif"/><Relationship Id="rId4" Type="http://schemas.openxmlformats.org/officeDocument/2006/relationships/audio" Target="../media/media4.wav"/><Relationship Id="rId9" Type="http://schemas.openxmlformats.org/officeDocument/2006/relationships/image" Target="../media/image1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4.tif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5.png"/><Relationship Id="rId11" Type="http://schemas.openxmlformats.org/officeDocument/2006/relationships/slide" Target="slide20.xml"/><Relationship Id="rId5" Type="http://schemas.openxmlformats.org/officeDocument/2006/relationships/audio" Target="../media/audio1.wav"/><Relationship Id="rId10" Type="http://schemas.openxmlformats.org/officeDocument/2006/relationships/image" Target="../media/image12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4.tif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png"/><Relationship Id="rId11" Type="http://schemas.openxmlformats.org/officeDocument/2006/relationships/slide" Target="slide21.xml"/><Relationship Id="rId5" Type="http://schemas.openxmlformats.org/officeDocument/2006/relationships/audio" Target="../media/audio1.wav"/><Relationship Id="rId10" Type="http://schemas.openxmlformats.org/officeDocument/2006/relationships/image" Target="../media/image12.gi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microsoft.com/office/2007/relationships/media" Target="../media/media4.wav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14.tiff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3.gif"/><Relationship Id="rId4" Type="http://schemas.openxmlformats.org/officeDocument/2006/relationships/audio" Target="../media/media4.wav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08bVyhfKpg" TargetMode="Externa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11: </a:t>
            </a:r>
            <a:r>
              <a:rPr lang="en-GB"/>
              <a:t>My home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957799" y="3255338"/>
            <a:ext cx="3440051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2 - period 3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78" y="264612"/>
            <a:ext cx="6787243" cy="452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492" y="442721"/>
            <a:ext cx="6603463" cy="433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22" y="373488"/>
            <a:ext cx="6628884" cy="434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89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32" y="518808"/>
            <a:ext cx="8466083" cy="4027251"/>
          </a:xfrm>
          <a:prstGeom prst="rect">
            <a:avLst/>
          </a:prstGeom>
        </p:spPr>
      </p:pic>
      <p:pic>
        <p:nvPicPr>
          <p:cNvPr id="4" name="Trac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4439" y="518808"/>
            <a:ext cx="492261" cy="49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C5061E8-7C73-AED2-1859-7EB880BCBD67}"/>
              </a:ext>
            </a:extLst>
          </p:cNvPr>
          <p:cNvSpPr/>
          <p:nvPr/>
        </p:nvSpPr>
        <p:spPr>
          <a:xfrm>
            <a:off x="190289" y="302711"/>
            <a:ext cx="3743214" cy="1857870"/>
          </a:xfrm>
          <a:prstGeom prst="wedgeRoundRectCallout">
            <a:avLst>
              <a:gd name="adj1" fmla="val -12197"/>
              <a:gd name="adj2" fmla="val 494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the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street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like?</a:t>
            </a:r>
            <a:endParaRPr lang="en-US" sz="44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1B82172-753A-AFFE-905A-B8738EDA51E4}"/>
              </a:ext>
            </a:extLst>
          </p:cNvPr>
          <p:cNvSpPr/>
          <p:nvPr/>
        </p:nvSpPr>
        <p:spPr>
          <a:xfrm>
            <a:off x="245699" y="3278112"/>
            <a:ext cx="3632394" cy="1436559"/>
          </a:xfrm>
          <a:prstGeom prst="wedgeRoundRectCallout">
            <a:avLst>
              <a:gd name="adj1" fmla="val 62419"/>
              <a:gd name="adj2" fmla="val -415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It’s a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busy street.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085" y="1231646"/>
            <a:ext cx="4257738" cy="282803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08775" y="20697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63495" y="10568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145625" y="2452101"/>
            <a:ext cx="689993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/>
              <a:t>Let’s talk.</a:t>
            </a:r>
            <a:endParaRPr sz="120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14113" y="12611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68" y="698365"/>
            <a:ext cx="8619276" cy="36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02827" y="1701412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740329" y="82624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66061" y="2639423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en-GB" sz="9600" dirty="0"/>
              <a:t>fun corner </a:t>
            </a:r>
            <a:br>
              <a:rPr lang="en-GB" sz="9600" dirty="0"/>
            </a:br>
            <a:r>
              <a:rPr lang="en-GB" sz="9600" dirty="0"/>
              <a:t>&amp; Wrap-up</a:t>
            </a: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780807" y="891067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263" y="1618197"/>
            <a:ext cx="3365937" cy="2713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15434E-913C-4405-8F84-C28375229451}"/>
              </a:ext>
            </a:extLst>
          </p:cNvPr>
          <p:cNvSpPr txBox="1"/>
          <p:nvPr/>
        </p:nvSpPr>
        <p:spPr>
          <a:xfrm>
            <a:off x="2620306" y="976899"/>
            <a:ext cx="3779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you guess what it is?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1DDE5960-6BB5-4F29-A2DF-BF1E5978A5EE}"/>
              </a:ext>
            </a:extLst>
          </p:cNvPr>
          <p:cNvSpPr/>
          <p:nvPr/>
        </p:nvSpPr>
        <p:spPr>
          <a:xfrm>
            <a:off x="2263217" y="1583419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B9502342-DF3F-4558-B6A3-E9DC5CD0110F}"/>
              </a:ext>
            </a:extLst>
          </p:cNvPr>
          <p:cNvSpPr/>
          <p:nvPr/>
        </p:nvSpPr>
        <p:spPr>
          <a:xfrm>
            <a:off x="2263216" y="2510963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5D923B3-FE34-4579-B1A3-A68B922D0E00}"/>
              </a:ext>
            </a:extLst>
          </p:cNvPr>
          <p:cNvSpPr/>
          <p:nvPr/>
        </p:nvSpPr>
        <p:spPr>
          <a:xfrm>
            <a:off x="2263216" y="3438507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D93D36B0-9752-4CEA-9464-C01F13339C5D}"/>
              </a:ext>
            </a:extLst>
          </p:cNvPr>
          <p:cNvSpPr/>
          <p:nvPr/>
        </p:nvSpPr>
        <p:spPr>
          <a:xfrm>
            <a:off x="3386545" y="1583419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1" name="6">
            <a:extLst>
              <a:ext uri="{FF2B5EF4-FFF2-40B4-BE49-F238E27FC236}">
                <a16:creationId xmlns:a16="http://schemas.microsoft.com/office/drawing/2014/main" id="{714CFEB3-83F3-4C50-A485-B70EEB422C97}"/>
              </a:ext>
            </a:extLst>
          </p:cNvPr>
          <p:cNvSpPr/>
          <p:nvPr/>
        </p:nvSpPr>
        <p:spPr>
          <a:xfrm>
            <a:off x="3386542" y="2510963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id="{AC536F1D-4629-42EA-938E-6AEDE54ADDB3}"/>
              </a:ext>
            </a:extLst>
          </p:cNvPr>
          <p:cNvSpPr/>
          <p:nvPr/>
        </p:nvSpPr>
        <p:spPr>
          <a:xfrm>
            <a:off x="3386545" y="3438507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2CC8D988-CE87-4749-865B-57F92FEA4AD3}"/>
              </a:ext>
            </a:extLst>
          </p:cNvPr>
          <p:cNvSpPr/>
          <p:nvPr/>
        </p:nvSpPr>
        <p:spPr>
          <a:xfrm>
            <a:off x="4509873" y="1583419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id="{0DF3496E-84B2-4F87-B5E6-7C7035F8DE3B}"/>
              </a:ext>
            </a:extLst>
          </p:cNvPr>
          <p:cNvSpPr/>
          <p:nvPr/>
        </p:nvSpPr>
        <p:spPr>
          <a:xfrm>
            <a:off x="4509872" y="2510963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5E66CCF6-BC6E-47BE-AFD6-9450BA900DFE}"/>
              </a:ext>
            </a:extLst>
          </p:cNvPr>
          <p:cNvSpPr/>
          <p:nvPr/>
        </p:nvSpPr>
        <p:spPr>
          <a:xfrm>
            <a:off x="4509872" y="3438507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20CAA4-89E4-40AB-9C76-7BC629DC830E}"/>
              </a:ext>
            </a:extLst>
          </p:cNvPr>
          <p:cNvSpPr/>
          <p:nvPr/>
        </p:nvSpPr>
        <p:spPr>
          <a:xfrm>
            <a:off x="6635080" y="3556763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EFCCE2-2540-40C8-AB9F-1D3CFE732D28}"/>
              </a:ext>
            </a:extLst>
          </p:cNvPr>
          <p:cNvSpPr txBox="1"/>
          <p:nvPr/>
        </p:nvSpPr>
        <p:spPr>
          <a:xfrm>
            <a:off x="5814475" y="1279102"/>
            <a:ext cx="29742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66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quiet village</a:t>
            </a:r>
            <a:endParaRPr lang="th-TH" sz="66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2" name="04-FANFARE2">
            <a:hlinkClick r:id="" action="ppaction://media"/>
            <a:extLst>
              <a:ext uri="{FF2B5EF4-FFF2-40B4-BE49-F238E27FC236}">
                <a16:creationId xmlns:a16="http://schemas.microsoft.com/office/drawing/2014/main" id="{CC6B80D9-D693-4397-BEFD-3F08F5484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8775" y="7144"/>
            <a:ext cx="304800" cy="304800"/>
          </a:xfrm>
          <a:prstGeom prst="rect">
            <a:avLst/>
          </a:prstGeom>
        </p:spPr>
      </p:pic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id="{325A62BD-6779-45BA-B459-8EFE87AC30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4CA5D6E7-5B9D-485D-A44B-E0BB48DBB954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838A13A-4436-40F5-B8BE-6CD8AB88AB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300553" y="651150"/>
            <a:ext cx="591170" cy="591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995BCF-4EFE-4B09-A056-F4F6B13F2C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59" y="859343"/>
            <a:ext cx="724076" cy="7240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29904A-9874-41AA-817A-BDB60A2FF7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481024-28F2-4093-B09E-A9C14817A1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3" name="16">
            <a:hlinkClick r:id="rId12" action="ppaction://hlinksldjump"/>
            <a:extLst>
              <a:ext uri="{FF2B5EF4-FFF2-40B4-BE49-F238E27FC236}">
                <a16:creationId xmlns:a16="http://schemas.microsoft.com/office/drawing/2014/main" id="{3A6C1C07-24C9-4313-80F0-24095C8302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5936190" y="3999676"/>
            <a:ext cx="444607" cy="45706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146624-953A-41C3-8FCB-59AF86C0F4D8}"/>
              </a:ext>
            </a:extLst>
          </p:cNvPr>
          <p:cNvSpPr/>
          <p:nvPr/>
        </p:nvSpPr>
        <p:spPr>
          <a:xfrm>
            <a:off x="1969770" y="7144"/>
            <a:ext cx="670641" cy="3550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1379157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701" y="1521576"/>
            <a:ext cx="3375970" cy="2754009"/>
          </a:xfrm>
          <a:prstGeom prst="rect">
            <a:avLst/>
          </a:prstGeom>
        </p:spPr>
      </p:pic>
      <p:sp>
        <p:nvSpPr>
          <p:cNvPr id="7" name="1">
            <a:extLst>
              <a:ext uri="{FF2B5EF4-FFF2-40B4-BE49-F238E27FC236}">
                <a16:creationId xmlns:a16="http://schemas.microsoft.com/office/drawing/2014/main" id="{1DDE5960-6BB5-4F29-A2DF-BF1E5978A5EE}"/>
              </a:ext>
            </a:extLst>
          </p:cNvPr>
          <p:cNvSpPr/>
          <p:nvPr/>
        </p:nvSpPr>
        <p:spPr>
          <a:xfrm>
            <a:off x="2411688" y="1521576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B9502342-DF3F-4558-B6A3-E9DC5CD0110F}"/>
              </a:ext>
            </a:extLst>
          </p:cNvPr>
          <p:cNvSpPr/>
          <p:nvPr/>
        </p:nvSpPr>
        <p:spPr>
          <a:xfrm>
            <a:off x="2411687" y="2449119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5D923B3-FE34-4579-B1A3-A68B922D0E00}"/>
              </a:ext>
            </a:extLst>
          </p:cNvPr>
          <p:cNvSpPr/>
          <p:nvPr/>
        </p:nvSpPr>
        <p:spPr>
          <a:xfrm>
            <a:off x="2411686" y="3385655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D93D36B0-9752-4CEA-9464-C01F13339C5D}"/>
              </a:ext>
            </a:extLst>
          </p:cNvPr>
          <p:cNvSpPr/>
          <p:nvPr/>
        </p:nvSpPr>
        <p:spPr>
          <a:xfrm>
            <a:off x="3535016" y="1521576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1" name="6">
            <a:extLst>
              <a:ext uri="{FF2B5EF4-FFF2-40B4-BE49-F238E27FC236}">
                <a16:creationId xmlns:a16="http://schemas.microsoft.com/office/drawing/2014/main" id="{714CFEB3-83F3-4C50-A485-B70EEB422C97}"/>
              </a:ext>
            </a:extLst>
          </p:cNvPr>
          <p:cNvSpPr/>
          <p:nvPr/>
        </p:nvSpPr>
        <p:spPr>
          <a:xfrm>
            <a:off x="3535013" y="2448990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id="{AC536F1D-4629-42EA-938E-6AEDE54ADDB3}"/>
              </a:ext>
            </a:extLst>
          </p:cNvPr>
          <p:cNvSpPr/>
          <p:nvPr/>
        </p:nvSpPr>
        <p:spPr>
          <a:xfrm>
            <a:off x="3535015" y="3376663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2CC8D988-CE87-4749-865B-57F92FEA4AD3}"/>
              </a:ext>
            </a:extLst>
          </p:cNvPr>
          <p:cNvSpPr/>
          <p:nvPr/>
        </p:nvSpPr>
        <p:spPr>
          <a:xfrm>
            <a:off x="4658344" y="1521576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id="{0DF3496E-84B2-4F87-B5E6-7C7035F8DE3B}"/>
              </a:ext>
            </a:extLst>
          </p:cNvPr>
          <p:cNvSpPr/>
          <p:nvPr/>
        </p:nvSpPr>
        <p:spPr>
          <a:xfrm>
            <a:off x="4658343" y="2449119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5E66CCF6-BC6E-47BE-AFD6-9450BA900DFE}"/>
              </a:ext>
            </a:extLst>
          </p:cNvPr>
          <p:cNvSpPr/>
          <p:nvPr/>
        </p:nvSpPr>
        <p:spPr>
          <a:xfrm>
            <a:off x="4658343" y="3376663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id="{325A62BD-6779-45BA-B459-8EFE87AC3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0631702A-F945-4E7C-9220-92975F6E78F6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5FCAD2-D42F-407E-B37A-2AD851FB68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399B1-1F35-434C-9B69-9DFEFCBB9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B26DE-1FCB-47E1-BEB5-EA64F9C570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474316" y="542005"/>
            <a:ext cx="591170" cy="5911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57F918-EF62-4452-8A97-2BFE86CB2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2" y="772246"/>
            <a:ext cx="724076" cy="7240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AF15FBC-0866-43A0-AAFF-AF5720143124}"/>
              </a:ext>
            </a:extLst>
          </p:cNvPr>
          <p:cNvSpPr txBox="1"/>
          <p:nvPr/>
        </p:nvSpPr>
        <p:spPr>
          <a:xfrm>
            <a:off x="2611658" y="982780"/>
            <a:ext cx="3934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you guess what it is ?</a:t>
            </a:r>
          </a:p>
        </p:txBody>
      </p:sp>
      <p:sp>
        <p:nvSpPr>
          <p:cNvPr id="31" name="Rectangle: Rounded Corner 18">
            <a:extLst>
              <a:ext uri="{FF2B5EF4-FFF2-40B4-BE49-F238E27FC236}">
                <a16:creationId xmlns:a16="http://schemas.microsoft.com/office/drawing/2014/main" id="{5E5C95F9-2080-42BA-9ECE-5B472760A9A1}"/>
              </a:ext>
            </a:extLst>
          </p:cNvPr>
          <p:cNvSpPr/>
          <p:nvPr/>
        </p:nvSpPr>
        <p:spPr>
          <a:xfrm>
            <a:off x="6707023" y="3543959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dirty="0"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9262D9C0-C5D7-4EE5-B4E1-DEC997D91C32}"/>
              </a:ext>
            </a:extLst>
          </p:cNvPr>
          <p:cNvSpPr txBox="1"/>
          <p:nvPr/>
        </p:nvSpPr>
        <p:spPr>
          <a:xfrm>
            <a:off x="6157164" y="1327128"/>
            <a:ext cx="22888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big city</a:t>
            </a:r>
            <a:endParaRPr lang="th-TH" sz="66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30" name="16">
            <a:hlinkClick r:id="rId11" action="ppaction://hlinksldjump"/>
            <a:extLst>
              <a:ext uri="{FF2B5EF4-FFF2-40B4-BE49-F238E27FC236}">
                <a16:creationId xmlns:a16="http://schemas.microsoft.com/office/drawing/2014/main" id="{591C0B54-F27C-4C4D-A34C-D78B6EE779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058983" y="4011317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329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4955154" y="34975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244879" y="34975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15649" y="1139341"/>
            <a:ext cx="21980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Warm-up</a:t>
            </a:r>
            <a:endParaRPr sz="36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25924" y="1139341"/>
            <a:ext cx="19374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Look, listen and repeat.</a:t>
            </a:r>
            <a:endParaRPr sz="36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471549" y="2541822"/>
            <a:ext cx="21980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Listen, point and say.</a:t>
            </a:r>
            <a:endParaRPr sz="36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225925" y="2868487"/>
            <a:ext cx="21980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Let’s talk.</a:t>
            </a:r>
            <a:endParaRPr sz="36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06674" y="268830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18974" y="268830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45660" y="2478512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48435" y="2478512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id="{D562530C-9162-4BEA-D5C3-02ABB8B12424}"/>
              </a:ext>
            </a:extLst>
          </p:cNvPr>
          <p:cNvSpPr/>
          <p:nvPr/>
        </p:nvSpPr>
        <p:spPr>
          <a:xfrm flipH="1">
            <a:off x="2840152" y="471678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3715517" y="3698268"/>
            <a:ext cx="269511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3600" dirty="0"/>
              <a:t>fun corner </a:t>
            </a:r>
          </a:p>
          <a:p>
            <a:pPr marL="0" indent="0" algn="ctr">
              <a:spcAft>
                <a:spcPts val="1600"/>
              </a:spcAft>
            </a:pPr>
            <a:r>
              <a:rPr lang="en-GB" sz="3600" dirty="0"/>
              <a:t>&amp; Wrap-up</a:t>
            </a:r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03972" y="3907494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id="{885AB631-853D-6FAA-C426-EA021A1E2BE8}"/>
              </a:ext>
            </a:extLst>
          </p:cNvPr>
          <p:cNvGrpSpPr/>
          <p:nvPr/>
        </p:nvGrpSpPr>
        <p:grpSpPr>
          <a:xfrm rot="-5400000">
            <a:off x="2833433" y="3697706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1018" y="1524524"/>
            <a:ext cx="3340650" cy="2776475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714CFEB3-83F3-4C50-A485-B70EEB422C97}"/>
              </a:ext>
            </a:extLst>
          </p:cNvPr>
          <p:cNvSpPr/>
          <p:nvPr/>
        </p:nvSpPr>
        <p:spPr>
          <a:xfrm>
            <a:off x="3535013" y="2448990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1DDE5960-6BB5-4F29-A2DF-BF1E5978A5EE}"/>
              </a:ext>
            </a:extLst>
          </p:cNvPr>
          <p:cNvSpPr/>
          <p:nvPr/>
        </p:nvSpPr>
        <p:spPr>
          <a:xfrm>
            <a:off x="2411688" y="1521576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B9502342-DF3F-4558-B6A3-E9DC5CD0110F}"/>
              </a:ext>
            </a:extLst>
          </p:cNvPr>
          <p:cNvSpPr/>
          <p:nvPr/>
        </p:nvSpPr>
        <p:spPr>
          <a:xfrm>
            <a:off x="2411687" y="2449119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5D923B3-FE34-4579-B1A3-A68B922D0E00}"/>
              </a:ext>
            </a:extLst>
          </p:cNvPr>
          <p:cNvSpPr/>
          <p:nvPr/>
        </p:nvSpPr>
        <p:spPr>
          <a:xfrm>
            <a:off x="2412412" y="3373586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D93D36B0-9752-4CEA-9464-C01F13339C5D}"/>
              </a:ext>
            </a:extLst>
          </p:cNvPr>
          <p:cNvSpPr/>
          <p:nvPr/>
        </p:nvSpPr>
        <p:spPr>
          <a:xfrm>
            <a:off x="3535016" y="1521576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id="{AC536F1D-4629-42EA-938E-6AEDE54ADDB3}"/>
              </a:ext>
            </a:extLst>
          </p:cNvPr>
          <p:cNvSpPr/>
          <p:nvPr/>
        </p:nvSpPr>
        <p:spPr>
          <a:xfrm>
            <a:off x="3535015" y="3376663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2CC8D988-CE87-4749-865B-57F92FEA4AD3}"/>
              </a:ext>
            </a:extLst>
          </p:cNvPr>
          <p:cNvSpPr/>
          <p:nvPr/>
        </p:nvSpPr>
        <p:spPr>
          <a:xfrm>
            <a:off x="4658344" y="1521576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id="{0DF3496E-84B2-4F87-B5E6-7C7035F8DE3B}"/>
              </a:ext>
            </a:extLst>
          </p:cNvPr>
          <p:cNvSpPr/>
          <p:nvPr/>
        </p:nvSpPr>
        <p:spPr>
          <a:xfrm>
            <a:off x="4658343" y="2449119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5E66CCF6-BC6E-47BE-AFD6-9450BA900DFE}"/>
              </a:ext>
            </a:extLst>
          </p:cNvPr>
          <p:cNvSpPr/>
          <p:nvPr/>
        </p:nvSpPr>
        <p:spPr>
          <a:xfrm>
            <a:off x="4658343" y="3376663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id="{325A62BD-6779-45BA-B459-8EFE87AC3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0631702A-F945-4E7C-9220-92975F6E78F6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5FCAD2-D42F-407E-B37A-2AD851FB68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399B1-1F35-434C-9B69-9DFEFCBB9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B26DE-1FCB-47E1-BEB5-EA64F9C570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271123" y="613325"/>
            <a:ext cx="591170" cy="5911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57F918-EF62-4452-8A97-2BFE86CB2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89" y="772246"/>
            <a:ext cx="724076" cy="724076"/>
          </a:xfrm>
          <a:prstGeom prst="rect">
            <a:avLst/>
          </a:prstGeom>
        </p:spPr>
      </p:pic>
      <p:sp>
        <p:nvSpPr>
          <p:cNvPr id="31" name="Rectangle: Rounded Corner 18">
            <a:extLst>
              <a:ext uri="{FF2B5EF4-FFF2-40B4-BE49-F238E27FC236}">
                <a16:creationId xmlns:a16="http://schemas.microsoft.com/office/drawing/2014/main" id="{5E5C95F9-2080-42BA-9ECE-5B472760A9A1}"/>
              </a:ext>
            </a:extLst>
          </p:cNvPr>
          <p:cNvSpPr/>
          <p:nvPr/>
        </p:nvSpPr>
        <p:spPr>
          <a:xfrm>
            <a:off x="6717298" y="3568404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9262D9C0-C5D7-4EE5-B4E1-DEC997D91C32}"/>
              </a:ext>
            </a:extLst>
          </p:cNvPr>
          <p:cNvSpPr txBox="1"/>
          <p:nvPr/>
        </p:nvSpPr>
        <p:spPr>
          <a:xfrm>
            <a:off x="5780944" y="1375012"/>
            <a:ext cx="31192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66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 busy street</a:t>
            </a:r>
            <a:endParaRPr lang="th-TH" sz="66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ea typeface="+mn-ea"/>
              <a:cs typeface="Punsukpukpik" panose="00000500000000000000" pitchFamily="2" charset="-34"/>
            </a:endParaRPr>
          </a:p>
        </p:txBody>
      </p:sp>
      <p:pic>
        <p:nvPicPr>
          <p:cNvPr id="30" name="16">
            <a:hlinkClick r:id="rId11" action="ppaction://hlinksldjump"/>
            <a:extLst>
              <a:ext uri="{FF2B5EF4-FFF2-40B4-BE49-F238E27FC236}">
                <a16:creationId xmlns:a16="http://schemas.microsoft.com/office/drawing/2014/main" id="{591C0B54-F27C-4C4D-A34C-D78B6EE779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058983" y="4011317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437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488" y="1505585"/>
            <a:ext cx="3342600" cy="2773654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714CFEB3-83F3-4C50-A485-B70EEB422C97}"/>
              </a:ext>
            </a:extLst>
          </p:cNvPr>
          <p:cNvSpPr/>
          <p:nvPr/>
        </p:nvSpPr>
        <p:spPr>
          <a:xfrm>
            <a:off x="3198124" y="2433129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1DDE5960-6BB5-4F29-A2DF-BF1E5978A5EE}"/>
              </a:ext>
            </a:extLst>
          </p:cNvPr>
          <p:cNvSpPr/>
          <p:nvPr/>
        </p:nvSpPr>
        <p:spPr>
          <a:xfrm>
            <a:off x="2074799" y="1505585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B9502342-DF3F-4558-B6A3-E9DC5CD0110F}"/>
              </a:ext>
            </a:extLst>
          </p:cNvPr>
          <p:cNvSpPr/>
          <p:nvPr/>
        </p:nvSpPr>
        <p:spPr>
          <a:xfrm>
            <a:off x="2074798" y="2433129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5D923B3-FE34-4579-B1A3-A68B922D0E00}"/>
              </a:ext>
            </a:extLst>
          </p:cNvPr>
          <p:cNvSpPr/>
          <p:nvPr/>
        </p:nvSpPr>
        <p:spPr>
          <a:xfrm>
            <a:off x="2074798" y="3360673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D93D36B0-9752-4CEA-9464-C01F13339C5D}"/>
              </a:ext>
            </a:extLst>
          </p:cNvPr>
          <p:cNvSpPr/>
          <p:nvPr/>
        </p:nvSpPr>
        <p:spPr>
          <a:xfrm>
            <a:off x="3198127" y="1505585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id="{AC536F1D-4629-42EA-938E-6AEDE54ADDB3}"/>
              </a:ext>
            </a:extLst>
          </p:cNvPr>
          <p:cNvSpPr/>
          <p:nvPr/>
        </p:nvSpPr>
        <p:spPr>
          <a:xfrm>
            <a:off x="3198126" y="3360673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2CC8D988-CE87-4749-865B-57F92FEA4AD3}"/>
              </a:ext>
            </a:extLst>
          </p:cNvPr>
          <p:cNvSpPr/>
          <p:nvPr/>
        </p:nvSpPr>
        <p:spPr>
          <a:xfrm>
            <a:off x="4321454" y="1505585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id="{0DF3496E-84B2-4F87-B5E6-7C7035F8DE3B}"/>
              </a:ext>
            </a:extLst>
          </p:cNvPr>
          <p:cNvSpPr/>
          <p:nvPr/>
        </p:nvSpPr>
        <p:spPr>
          <a:xfrm>
            <a:off x="4321454" y="2433129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5E66CCF6-BC6E-47BE-AFD6-9450BA900DFE}"/>
              </a:ext>
            </a:extLst>
          </p:cNvPr>
          <p:cNvSpPr/>
          <p:nvPr/>
        </p:nvSpPr>
        <p:spPr>
          <a:xfrm>
            <a:off x="4321454" y="3360673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20CAA4-89E4-40AB-9C76-7BC629DC830E}"/>
              </a:ext>
            </a:extLst>
          </p:cNvPr>
          <p:cNvSpPr/>
          <p:nvPr/>
        </p:nvSpPr>
        <p:spPr>
          <a:xfrm>
            <a:off x="6711349" y="3568404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EFCCE2-2540-40C8-AB9F-1D3CFE732D28}"/>
              </a:ext>
            </a:extLst>
          </p:cNvPr>
          <p:cNvSpPr txBox="1"/>
          <p:nvPr/>
        </p:nvSpPr>
        <p:spPr>
          <a:xfrm>
            <a:off x="5694189" y="1382559"/>
            <a:ext cx="33673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66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 noisy road</a:t>
            </a:r>
            <a:endParaRPr lang="th-TH" sz="66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ea typeface="+mn-ea"/>
              <a:cs typeface="Punsukpukpik" panose="00000500000000000000" pitchFamily="2" charset="-34"/>
            </a:endParaRPr>
          </a:p>
        </p:txBody>
      </p:sp>
      <p:pic>
        <p:nvPicPr>
          <p:cNvPr id="2" name="04-FANFARE2">
            <a:hlinkClick r:id="" action="ppaction://media"/>
            <a:extLst>
              <a:ext uri="{FF2B5EF4-FFF2-40B4-BE49-F238E27FC236}">
                <a16:creationId xmlns:a16="http://schemas.microsoft.com/office/drawing/2014/main" id="{CC6B80D9-D693-4397-BEFD-3F08F5484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7144"/>
            <a:ext cx="304800" cy="304800"/>
          </a:xfrm>
          <a:prstGeom prst="rect">
            <a:avLst/>
          </a:prstGeom>
        </p:spPr>
      </p:pic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id="{325A62BD-6779-45BA-B459-8EFE87AC30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4CA5D6E7-5B9D-485D-A44B-E0BB48DBB954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838A13A-4436-40F5-B8BE-6CD8AB88AB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352421" y="581874"/>
            <a:ext cx="591170" cy="591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995BCF-4EFE-4B09-A056-F4F6B13F2C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2" y="781509"/>
            <a:ext cx="724076" cy="7240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29904A-9874-41AA-817A-BDB60A2FF7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481024-28F2-4093-B09E-A9C14817A1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3" name="16">
            <a:hlinkClick r:id="" action="ppaction://noaction"/>
            <a:extLst>
              <a:ext uri="{FF2B5EF4-FFF2-40B4-BE49-F238E27FC236}">
                <a16:creationId xmlns:a16="http://schemas.microsoft.com/office/drawing/2014/main" id="{98130C27-3025-47FA-AFA5-AFC067CCB6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058983" y="4011317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124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581000" y="2720512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/>
              <a:t>Warm-up</a:t>
            </a:r>
            <a:endParaRPr sz="120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08bVyhfKpg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3765" y="70114"/>
            <a:ext cx="8030220" cy="49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5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4001813" y="1771662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956533" y="758759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92404" y="2464051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Look, listen and repeat.</a:t>
            </a:r>
            <a:endParaRPr sz="96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4007151" y="963062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74" y="733344"/>
            <a:ext cx="8600458" cy="3734842"/>
          </a:xfrm>
          <a:prstGeom prst="rect">
            <a:avLst/>
          </a:prstGeom>
        </p:spPr>
      </p:pic>
      <p:pic>
        <p:nvPicPr>
          <p:cNvPr id="3" name="Trac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6063" y="733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30400" y="179024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985120" y="77733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595322" y="2516378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Listen, point and say.</a:t>
            </a:r>
            <a:endParaRPr sz="96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4035738" y="98164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66" y="323731"/>
            <a:ext cx="6679121" cy="443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19743"/>
      </p:ext>
    </p:extLst>
  </p:cSld>
  <p:clrMapOvr>
    <a:masterClrMapping/>
  </p:clrMapOvr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171</Words>
  <Application>Microsoft Office PowerPoint</Application>
  <PresentationFormat>On-screen Show (16:9)</PresentationFormat>
  <Paragraphs>81</Paragraphs>
  <Slides>21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Patrick Hand</vt:lpstr>
      <vt:lpstr>Patrick Hand SC</vt:lpstr>
      <vt:lpstr>Arial</vt:lpstr>
      <vt:lpstr>Aharoni</vt:lpstr>
      <vt:lpstr>Calibri</vt:lpstr>
      <vt:lpstr>Comic Sans MS</vt:lpstr>
      <vt:lpstr>English Language Grammar Rules by Slidesgo</vt:lpstr>
      <vt:lpstr>Unit 11: My home</vt:lpstr>
      <vt:lpstr>Table of Contents</vt:lpstr>
      <vt:lpstr>Warm-up</vt:lpstr>
      <vt:lpstr>PowerPoint Presentation</vt:lpstr>
      <vt:lpstr>Look, listen and repeat.</vt:lpstr>
      <vt:lpstr>PowerPoint Presentation</vt:lpstr>
      <vt:lpstr>Listen, point and say.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  &amp; Wrap-up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</cp:lastModifiedBy>
  <cp:revision>27</cp:revision>
  <dcterms:modified xsi:type="dcterms:W3CDTF">2025-01-07T14:25:26Z</dcterms:modified>
</cp:coreProperties>
</file>