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10.wav" ContentType="audio/x-wav"/>
  <Override PartName="/ppt/notesSlides/notesSlide3.xml" ContentType="application/vnd.openxmlformats-officedocument.presentationml.notesSlide+xml"/>
  <Override PartName="/ppt/media/media9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464" r:id="rId2"/>
    <p:sldId id="316" r:id="rId3"/>
    <p:sldId id="510" r:id="rId4"/>
    <p:sldId id="509" r:id="rId5"/>
    <p:sldId id="456" r:id="rId6"/>
    <p:sldId id="270" r:id="rId7"/>
    <p:sldId id="524" r:id="rId8"/>
    <p:sldId id="525" r:id="rId9"/>
    <p:sldId id="526" r:id="rId10"/>
    <p:sldId id="527" r:id="rId11"/>
    <p:sldId id="528" r:id="rId12"/>
    <p:sldId id="529" r:id="rId13"/>
    <p:sldId id="325" r:id="rId14"/>
    <p:sldId id="615" r:id="rId15"/>
    <p:sldId id="478" r:id="rId16"/>
    <p:sldId id="616" r:id="rId17"/>
    <p:sldId id="479" r:id="rId18"/>
    <p:sldId id="480" r:id="rId19"/>
    <p:sldId id="280" r:id="rId20"/>
    <p:sldId id="460" r:id="rId21"/>
    <p:sldId id="613" r:id="rId22"/>
    <p:sldId id="506" r:id="rId23"/>
    <p:sldId id="373" r:id="rId24"/>
    <p:sldId id="284" r:id="rId25"/>
    <p:sldId id="517" r:id="rId26"/>
    <p:sldId id="518" r:id="rId27"/>
    <p:sldId id="519" r:id="rId28"/>
    <p:sldId id="377" r:id="rId29"/>
    <p:sldId id="520" r:id="rId30"/>
    <p:sldId id="521" r:id="rId31"/>
    <p:sldId id="522" r:id="rId32"/>
    <p:sldId id="523" r:id="rId33"/>
    <p:sldId id="608" r:id="rId34"/>
    <p:sldId id="533" r:id="rId35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37"/>
      <p:bold r:id="rId38"/>
    </p:embeddedFont>
    <p:embeddedFont>
      <p:font typeface="Berlin Sans FB Demi" panose="020E0802020502020306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ooper Black" panose="0208090404030B0204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2DA"/>
    <a:srgbClr val="FFEAA7"/>
    <a:srgbClr val="F8B67F"/>
    <a:srgbClr val="0070C0"/>
    <a:srgbClr val="FEE094"/>
    <a:srgbClr val="FDF1D9"/>
    <a:srgbClr val="F8A66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2645" autoAdjust="0"/>
  </p:normalViewPr>
  <p:slideViewPr>
    <p:cSldViewPr>
      <p:cViewPr varScale="1">
        <p:scale>
          <a:sx n="89" d="100"/>
          <a:sy n="89" d="100"/>
        </p:scale>
        <p:origin x="85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07/01/2025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0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0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2DE3D8-1CD8-5B80-B94C-568BA5F8FE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"/>
            <a:ext cx="9144000" cy="51400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28.png"/><Relationship Id="rId5" Type="http://schemas.openxmlformats.org/officeDocument/2006/relationships/audio" Target="../media/audio7.wav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tiff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0.wav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5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8.wav"/><Relationship Id="rId12" Type="http://schemas.openxmlformats.org/officeDocument/2006/relationships/image" Target="../media/image14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6.wav"/><Relationship Id="rId11" Type="http://schemas.openxmlformats.org/officeDocument/2006/relationships/image" Target="../media/image68.png"/><Relationship Id="rId5" Type="http://schemas.openxmlformats.org/officeDocument/2006/relationships/audio" Target="../media/audio7.wav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4.jpg"/><Relationship Id="rId3" Type="http://schemas.openxmlformats.org/officeDocument/2006/relationships/audio" Target="NULL" TargetMode="External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wav"/><Relationship Id="rId19" Type="http://schemas.openxmlformats.org/officeDocument/2006/relationships/image" Target="../media/image15.png"/><Relationship Id="rId4" Type="http://schemas.microsoft.com/office/2007/relationships/media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838200" y="207546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</a:t>
            </a:r>
          </a:p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4390238" y="2361278"/>
            <a:ext cx="401840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rɪːd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bʊk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3962400" y="1428750"/>
            <a:ext cx="48768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book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643460" y="3049091"/>
            <a:ext cx="351468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r="1216"/>
          <a:stretch/>
        </p:blipFill>
        <p:spPr>
          <a:xfrm>
            <a:off x="762000" y="1603013"/>
            <a:ext cx="3347792" cy="2139778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142700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1983677" y="3696663"/>
            <a:ext cx="532904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sɒlv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mæ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prɒbləm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990600" y="2950305"/>
            <a:ext cx="73152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solve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problem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2207323" y="4296058"/>
            <a:ext cx="476307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 b="2063"/>
          <a:stretch/>
        </p:blipFill>
        <p:spPr>
          <a:xfrm>
            <a:off x="2916502" y="666750"/>
            <a:ext cx="3310995" cy="2116259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313335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5327"/>
          <a:stretch/>
        </p:blipFill>
        <p:spPr>
          <a:xfrm>
            <a:off x="1994069" y="3155552"/>
            <a:ext cx="1781584" cy="1243511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 0968142780">
            <a:extLst>
              <a:ext uri="{FF2B5EF4-FFF2-40B4-BE49-F238E27FC236}">
                <a16:creationId xmlns:a16="http://schemas.microsoft.com/office/drawing/2014/main" id="{ABD70F77-A9FC-4535-84E9-3DB2EE019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r="-1091"/>
          <a:stretch/>
        </p:blipFill>
        <p:spPr>
          <a:xfrm>
            <a:off x="3526617" y="1209400"/>
            <a:ext cx="1781584" cy="1243511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6B77C2C5-8ED1-45BA-A7FF-0B6806912901}"/>
              </a:ext>
            </a:extLst>
          </p:cNvPr>
          <p:cNvSpPr/>
          <p:nvPr/>
        </p:nvSpPr>
        <p:spPr>
          <a:xfrm>
            <a:off x="3429000" y="2544463"/>
            <a:ext cx="2135521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 projects</a:t>
            </a:r>
          </a:p>
        </p:txBody>
      </p:sp>
      <p:sp>
        <p:nvSpPr>
          <p:cNvPr id="7" name="Bùi Liễu 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1857039" y="4433055"/>
            <a:ext cx="2237027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read books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450416" y="72101"/>
            <a:ext cx="2135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477652" y="4875334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words to listen again.</a:t>
            </a:r>
          </a:p>
        </p:txBody>
      </p:sp>
      <p:pic>
        <p:nvPicPr>
          <p:cNvPr id="16" name="Bùi Liễu 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2242"/>
          <a:stretch/>
        </p:blipFill>
        <p:spPr>
          <a:xfrm>
            <a:off x="5076416" y="3155552"/>
            <a:ext cx="1781584" cy="1243511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17" name="Bùi Liễu  0968142780">
            <a:extLst>
              <a:ext uri="{FF2B5EF4-FFF2-40B4-BE49-F238E27FC236}">
                <a16:creationId xmlns:a16="http://schemas.microsoft.com/office/drawing/2014/main" id="{7572E6BC-F10B-C397-9158-4A36E528D0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5232" y="1209400"/>
            <a:ext cx="1781584" cy="1243511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E4960892-76BE-86F2-24B8-D7F1FFF398CA}"/>
              </a:ext>
            </a:extLst>
          </p:cNvPr>
          <p:cNvSpPr/>
          <p:nvPr/>
        </p:nvSpPr>
        <p:spPr>
          <a:xfrm>
            <a:off x="6278842" y="2531117"/>
            <a:ext cx="2331758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 games</a:t>
            </a:r>
          </a:p>
        </p:txBody>
      </p:sp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4191000" y="4433055"/>
            <a:ext cx="37338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solve </a:t>
            </a:r>
            <a:r>
              <a:rPr lang="en-US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maths</a:t>
            </a: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problems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4B8FD80E-7653-D1E8-6571-6C2CA459C07F}"/>
              </a:ext>
            </a:extLst>
          </p:cNvPr>
          <p:cNvSpPr/>
          <p:nvPr/>
        </p:nvSpPr>
        <p:spPr>
          <a:xfrm>
            <a:off x="477652" y="2555864"/>
            <a:ext cx="2237027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activity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6EC07-21AF-9BFD-7900-F7C89D85836D}"/>
              </a:ext>
            </a:extLst>
          </p:cNvPr>
          <p:cNvGrpSpPr/>
          <p:nvPr/>
        </p:nvGrpSpPr>
        <p:grpSpPr>
          <a:xfrm>
            <a:off x="654584" y="1196967"/>
            <a:ext cx="1883162" cy="1334150"/>
            <a:chOff x="761238" y="1190060"/>
            <a:chExt cx="1883162" cy="1334150"/>
          </a:xfrm>
        </p:grpSpPr>
        <p:pic>
          <p:nvPicPr>
            <p:cNvPr id="2" name="Bùi Liễu  0968142780">
              <a:extLst>
                <a:ext uri="{FF2B5EF4-FFF2-40B4-BE49-F238E27FC236}">
                  <a16:creationId xmlns:a16="http://schemas.microsoft.com/office/drawing/2014/main" id="{3A933975-FF0E-5AC4-6A60-ACA47D8B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" r="5327"/>
            <a:stretch/>
          </p:blipFill>
          <p:spPr>
            <a:xfrm>
              <a:off x="761238" y="1930558"/>
              <a:ext cx="873680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4" name="Bùi Liễu  0968142780">
              <a:extLst>
                <a:ext uri="{FF2B5EF4-FFF2-40B4-BE49-F238E27FC236}">
                  <a16:creationId xmlns:a16="http://schemas.microsoft.com/office/drawing/2014/main" id="{E47B9867-749E-EBF0-16B0-6DE80B33D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" r="-1091"/>
            <a:stretch/>
          </p:blipFill>
          <p:spPr>
            <a:xfrm>
              <a:off x="769321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2" name="Bùi Liễu  0968142780">
              <a:extLst>
                <a:ext uri="{FF2B5EF4-FFF2-40B4-BE49-F238E27FC236}">
                  <a16:creationId xmlns:a16="http://schemas.microsoft.com/office/drawing/2014/main" id="{DFFD5D61-8D2E-2D6B-801B-C08B84266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r="2242"/>
            <a:stretch/>
          </p:blipFill>
          <p:spPr>
            <a:xfrm>
              <a:off x="1780016" y="1925132"/>
              <a:ext cx="864383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3" name="Bùi Liễu  0968142780">
              <a:extLst>
                <a:ext uri="{FF2B5EF4-FFF2-40B4-BE49-F238E27FC236}">
                  <a16:creationId xmlns:a16="http://schemas.microsoft.com/office/drawing/2014/main" id="{F823E6CA-B99C-278F-4BD9-937F475E3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163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8" grpId="0"/>
      <p:bldP spid="18" grpId="1"/>
      <p:bldP spid="19" grpId="0"/>
      <p:bldP spid="19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1656303" y="1979076"/>
            <a:ext cx="2427103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do projects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395714" y="1979076"/>
            <a:ext cx="382448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1656303" y="2747830"/>
            <a:ext cx="2350903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play games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395714" y="2777212"/>
            <a:ext cx="336728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1656303" y="3489877"/>
            <a:ext cx="2986285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read books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5395713" y="3489877"/>
            <a:ext cx="249623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239541" y="4861961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1632225" y="4231924"/>
            <a:ext cx="4220688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solve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273C5A43-EC7B-48BD-A28E-554993E5FCBF}"/>
              </a:ext>
            </a:extLst>
          </p:cNvPr>
          <p:cNvSpPr/>
          <p:nvPr/>
        </p:nvSpPr>
        <p:spPr>
          <a:xfrm>
            <a:off x="5395714" y="4231924"/>
            <a:ext cx="321488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895600" y="137518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 0968142780">
            <a:extLst>
              <a:ext uri="{FF2B5EF4-FFF2-40B4-BE49-F238E27FC236}">
                <a16:creationId xmlns:a16="http://schemas.microsoft.com/office/drawing/2014/main" id="{5B283673-35CB-4ACB-B435-5B4479ED5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r="4503"/>
          <a:stretch/>
        </p:blipFill>
        <p:spPr>
          <a:xfrm>
            <a:off x="597600" y="3379731"/>
            <a:ext cx="950767" cy="6515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3" name="Bùi Liễu  0968142780">
            <a:extLst>
              <a:ext uri="{FF2B5EF4-FFF2-40B4-BE49-F238E27FC236}">
                <a16:creationId xmlns:a16="http://schemas.microsoft.com/office/drawing/2014/main" id="{20EEB7A6-CE9D-42F0-BFE8-72A5D375A2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r="-1"/>
          <a:stretch/>
        </p:blipFill>
        <p:spPr>
          <a:xfrm>
            <a:off x="597600" y="2617731"/>
            <a:ext cx="948281" cy="6811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4" name="Bùi Liễu  0968142780">
            <a:extLst>
              <a:ext uri="{FF2B5EF4-FFF2-40B4-BE49-F238E27FC236}">
                <a16:creationId xmlns:a16="http://schemas.microsoft.com/office/drawing/2014/main" id="{BF03DE6D-C385-40A0-A8DC-B0BB5EBDF0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r="1522"/>
          <a:stretch/>
        </p:blipFill>
        <p:spPr>
          <a:xfrm>
            <a:off x="595113" y="4129513"/>
            <a:ext cx="950767" cy="652037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5" name="Bùi Liễu  0968142780">
            <a:extLst>
              <a:ext uri="{FF2B5EF4-FFF2-40B4-BE49-F238E27FC236}">
                <a16:creationId xmlns:a16="http://schemas.microsoft.com/office/drawing/2014/main" id="{9C219CE1-C557-4691-9D4F-CB508ED37B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-386"/>
          <a:stretch/>
        </p:blipFill>
        <p:spPr>
          <a:xfrm>
            <a:off x="597600" y="1861756"/>
            <a:ext cx="948280" cy="651592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656301" y="1211924"/>
            <a:ext cx="2427103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activity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395713" y="1221204"/>
            <a:ext cx="2199876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506785-6C89-1A5C-36AB-6194FC580752}"/>
              </a:ext>
            </a:extLst>
          </p:cNvPr>
          <p:cNvGrpSpPr/>
          <p:nvPr/>
        </p:nvGrpSpPr>
        <p:grpSpPr>
          <a:xfrm>
            <a:off x="595112" y="1000445"/>
            <a:ext cx="948279" cy="738427"/>
            <a:chOff x="761238" y="1190060"/>
            <a:chExt cx="1883162" cy="1334150"/>
          </a:xfrm>
        </p:grpSpPr>
        <p:pic>
          <p:nvPicPr>
            <p:cNvPr id="4" name="Bùi Liễu  0968142780">
              <a:extLst>
                <a:ext uri="{FF2B5EF4-FFF2-40B4-BE49-F238E27FC236}">
                  <a16:creationId xmlns:a16="http://schemas.microsoft.com/office/drawing/2014/main" id="{D1752BE0-1D2F-CCB1-F08D-68738EF8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" r="5327"/>
            <a:stretch/>
          </p:blipFill>
          <p:spPr>
            <a:xfrm>
              <a:off x="761238" y="1930558"/>
              <a:ext cx="873680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5" name="Bùi Liễu  0968142780">
              <a:extLst>
                <a:ext uri="{FF2B5EF4-FFF2-40B4-BE49-F238E27FC236}">
                  <a16:creationId xmlns:a16="http://schemas.microsoft.com/office/drawing/2014/main" id="{0DA44065-5B92-5740-82D9-C53BA102E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" r="-1091"/>
            <a:stretch/>
          </p:blipFill>
          <p:spPr>
            <a:xfrm>
              <a:off x="769321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8" name="Bùi Liễu  0968142780">
              <a:extLst>
                <a:ext uri="{FF2B5EF4-FFF2-40B4-BE49-F238E27FC236}">
                  <a16:creationId xmlns:a16="http://schemas.microsoft.com/office/drawing/2014/main" id="{06036D38-D3DB-64D3-DB25-8B4597D0B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r="2242"/>
            <a:stretch/>
          </p:blipFill>
          <p:spPr>
            <a:xfrm>
              <a:off x="1780016" y="1925132"/>
              <a:ext cx="864383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9" name="Bùi Liễu  0968142780">
              <a:extLst>
                <a:ext uri="{FF2B5EF4-FFF2-40B4-BE49-F238E27FC236}">
                  <a16:creationId xmlns:a16="http://schemas.microsoft.com/office/drawing/2014/main" id="{70679462-351F-6BF1-654A-BFF9C12B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163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19" grpId="0"/>
      <p:bldP spid="19" grpId="1"/>
      <p:bldP spid="20" grpId="0"/>
      <p:bldP spid="6" grpId="0"/>
      <p:bldP spid="6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51435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0975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</p:spTree>
    <p:extLst>
      <p:ext uri="{BB962C8B-B14F-4D97-AF65-F5344CB8AC3E}">
        <p14:creationId xmlns:p14="http://schemas.microsoft.com/office/powerpoint/2010/main" val="32633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" b="2617"/>
          <a:stretch/>
        </p:blipFill>
        <p:spPr>
          <a:xfrm>
            <a:off x="5539901" y="1304678"/>
            <a:ext cx="2433885" cy="1791733"/>
          </a:xfrm>
          <a:prstGeom prst="roundRect">
            <a:avLst>
              <a:gd name="adj" fmla="val 14615"/>
            </a:avLst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9469"/>
          <a:stretch/>
        </p:blipFill>
        <p:spPr>
          <a:xfrm>
            <a:off x="1451229" y="1352551"/>
            <a:ext cx="2702479" cy="1710264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806387" y="757522"/>
            <a:ext cx="3557129" cy="2785211"/>
            <a:chOff x="1005606" y="1030662"/>
            <a:chExt cx="4742838" cy="3713614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77695" y="1487855"/>
              <a:ext cx="4370749" cy="3256421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272829" y="757522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1"/>
          <p:cNvSpPr txBox="1"/>
          <p:nvPr/>
        </p:nvSpPr>
        <p:spPr>
          <a:xfrm>
            <a:off x="3108257" y="4127890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activity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22288" y="374147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agon 1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sp>
        <p:nvSpPr>
          <p:cNvPr id="15" name="Heptagon 14"/>
          <p:cNvSpPr/>
          <p:nvPr/>
        </p:nvSpPr>
        <p:spPr>
          <a:xfrm>
            <a:off x="5015893" y="3292908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981160" y="378483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928" y="3128198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play games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 b="2139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73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80868" y="814159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92000" y="866197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2324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823098" y="323518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954" y="3095653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8194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6224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954107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solve </a:t>
            </a:r>
            <a:r>
              <a:rPr lang="en-US" altLang="zh-CN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maths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 problems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b="2355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22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694367" y="768139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262701" y="790761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790857" y="328117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342" y="3091238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7774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3181743" y="4165799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read books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38801" y="3784494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C52A4-2A88-0D57-DE4E-54028C636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917"/>
          <a:stretch/>
        </p:blipFill>
        <p:spPr>
          <a:xfrm>
            <a:off x="1426658" y="1593739"/>
            <a:ext cx="2386873" cy="1516299"/>
          </a:xfrm>
          <a:prstGeom prst="roundRect">
            <a:avLst>
              <a:gd name="adj" fmla="val 146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35690-431C-A090-905A-504A876184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2321"/>
          <a:stretch/>
        </p:blipFill>
        <p:spPr>
          <a:xfrm>
            <a:off x="5368772" y="159373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806750" y="803723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48524" y="786015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79085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Heptagon 1"/>
          <p:cNvSpPr/>
          <p:nvPr/>
        </p:nvSpPr>
        <p:spPr>
          <a:xfrm>
            <a:off x="87343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427" y="3151409"/>
            <a:ext cx="745027" cy="743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21299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609600" y="105291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442162" y="1068365"/>
            <a:ext cx="6846252" cy="442674"/>
          </a:xfrm>
          <a:prstGeom prst="wedgeRoundRectCallout">
            <a:avLst>
              <a:gd name="adj1" fmla="val -55362"/>
              <a:gd name="adj2" fmla="val -83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school activity does he / she like?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497461" y="165289"/>
            <a:ext cx="8264819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6858000" y="215117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1361005" y="1486541"/>
            <a:ext cx="700856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609600" y="3122289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860718" y="430263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674399" y="2199296"/>
            <a:ext cx="3795201" cy="442674"/>
          </a:xfrm>
          <a:prstGeom prst="wedgeRoundRectCallout">
            <a:avLst>
              <a:gd name="adj1" fmla="val 59332"/>
              <a:gd name="adj2" fmla="val -67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likes + </a:t>
            </a:r>
            <a:r>
              <a:rPr lang="en-US" sz="26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  <a:r>
              <a:rPr lang="en-US" sz="26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r="2935"/>
          <a:stretch/>
        </p:blipFill>
        <p:spPr bwMode="auto">
          <a:xfrm>
            <a:off x="783441" y="3797692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171029" y="3736356"/>
            <a:ext cx="5029200" cy="408623"/>
          </a:xfrm>
          <a:prstGeom prst="wedgeRoundRectCallout">
            <a:avLst>
              <a:gd name="adj1" fmla="val -5532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780629" y="4295446"/>
            <a:ext cx="3729009" cy="442674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likes </a:t>
            </a:r>
            <a:r>
              <a:rPr lang="en-US" sz="26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doing projects</a:t>
            </a: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2146952" y="2676513"/>
            <a:ext cx="51422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361046" y="3703346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FFBA188-F893-0268-CCDF-85448AF28BE8}"/>
              </a:ext>
            </a:extLst>
          </p:cNvPr>
          <p:cNvSpPr txBox="1">
            <a:spLocks/>
          </p:cNvSpPr>
          <p:nvPr/>
        </p:nvSpPr>
        <p:spPr>
          <a:xfrm>
            <a:off x="2702379" y="1982002"/>
            <a:ext cx="10668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0606104-4AFB-271F-297E-54425C2F22F2}"/>
              </a:ext>
            </a:extLst>
          </p:cNvPr>
          <p:cNvSpPr txBox="1">
            <a:spLocks/>
          </p:cNvSpPr>
          <p:nvPr/>
        </p:nvSpPr>
        <p:spPr>
          <a:xfrm>
            <a:off x="4954576" y="2023895"/>
            <a:ext cx="1689454" cy="5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8A1A1E8F-6AF1-7CCA-9C57-DE4ECD16E393}"/>
              </a:ext>
            </a:extLst>
          </p:cNvPr>
          <p:cNvSpPr txBox="1">
            <a:spLocks/>
          </p:cNvSpPr>
          <p:nvPr/>
        </p:nvSpPr>
        <p:spPr>
          <a:xfrm>
            <a:off x="2702379" y="2439202"/>
            <a:ext cx="1601347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8996A55B-2773-865C-5B40-7B974B4EBD5A}"/>
              </a:ext>
            </a:extLst>
          </p:cNvPr>
          <p:cNvSpPr txBox="1">
            <a:spLocks/>
          </p:cNvSpPr>
          <p:nvPr/>
        </p:nvSpPr>
        <p:spPr>
          <a:xfrm>
            <a:off x="4995830" y="2411254"/>
            <a:ext cx="1828799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08716B7-62BF-A23C-C7B7-48C8D0B6E24B}"/>
              </a:ext>
            </a:extLst>
          </p:cNvPr>
          <p:cNvSpPr txBox="1">
            <a:spLocks/>
          </p:cNvSpPr>
          <p:nvPr/>
        </p:nvSpPr>
        <p:spPr>
          <a:xfrm>
            <a:off x="2736505" y="2875711"/>
            <a:ext cx="10668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F292558-21CC-D78C-B264-4C21911EE78B}"/>
              </a:ext>
            </a:extLst>
          </p:cNvPr>
          <p:cNvSpPr txBox="1">
            <a:spLocks/>
          </p:cNvSpPr>
          <p:nvPr/>
        </p:nvSpPr>
        <p:spPr>
          <a:xfrm>
            <a:off x="5021399" y="2875712"/>
            <a:ext cx="1476735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7B764462-8AE9-13AD-614A-4170A40F9B85}"/>
              </a:ext>
            </a:extLst>
          </p:cNvPr>
          <p:cNvSpPr txBox="1">
            <a:spLocks/>
          </p:cNvSpPr>
          <p:nvPr/>
        </p:nvSpPr>
        <p:spPr>
          <a:xfrm>
            <a:off x="2724786" y="3332911"/>
            <a:ext cx="10668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1820BEC-8652-558B-45BD-A6E6B8B937EB}"/>
              </a:ext>
            </a:extLst>
          </p:cNvPr>
          <p:cNvSpPr txBox="1">
            <a:spLocks/>
          </p:cNvSpPr>
          <p:nvPr/>
        </p:nvSpPr>
        <p:spPr>
          <a:xfrm>
            <a:off x="4995830" y="3332911"/>
            <a:ext cx="1476735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1E2D156-4E68-402C-1255-6C8CB9288C2B}"/>
              </a:ext>
            </a:extLst>
          </p:cNvPr>
          <p:cNvSpPr txBox="1">
            <a:spLocks/>
          </p:cNvSpPr>
          <p:nvPr/>
        </p:nvSpPr>
        <p:spPr>
          <a:xfrm>
            <a:off x="2718705" y="3790111"/>
            <a:ext cx="10668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3286B11-4AF6-847C-F71E-50909CFB7698}"/>
              </a:ext>
            </a:extLst>
          </p:cNvPr>
          <p:cNvSpPr txBox="1">
            <a:spLocks/>
          </p:cNvSpPr>
          <p:nvPr/>
        </p:nvSpPr>
        <p:spPr>
          <a:xfrm>
            <a:off x="4954576" y="4268841"/>
            <a:ext cx="1828799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3F99EE6-40E8-74FE-F7CC-2D824BF93CD8}"/>
              </a:ext>
            </a:extLst>
          </p:cNvPr>
          <p:cNvSpPr txBox="1">
            <a:spLocks/>
          </p:cNvSpPr>
          <p:nvPr/>
        </p:nvSpPr>
        <p:spPr>
          <a:xfrm>
            <a:off x="2689725" y="4237032"/>
            <a:ext cx="134030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1C023BE6-FC9D-CE5C-436A-A624729DA5B4}"/>
              </a:ext>
            </a:extLst>
          </p:cNvPr>
          <p:cNvSpPr txBox="1">
            <a:spLocks/>
          </p:cNvSpPr>
          <p:nvPr/>
        </p:nvSpPr>
        <p:spPr>
          <a:xfrm>
            <a:off x="5056035" y="3799675"/>
            <a:ext cx="1476735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pic>
        <p:nvPicPr>
          <p:cNvPr id="22" name="Bùi Liễu Powerpoint">
            <a:extLst>
              <a:ext uri="{FF2B5EF4-FFF2-40B4-BE49-F238E27FC236}">
                <a16:creationId xmlns:a16="http://schemas.microsoft.com/office/drawing/2014/main" id="{8DC91F83-08F9-8C95-F2B4-923524746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68" y="2252495"/>
            <a:ext cx="444913" cy="250263"/>
          </a:xfrm>
          <a:prstGeom prst="rect">
            <a:avLst/>
          </a:prstGeom>
        </p:spPr>
      </p:pic>
      <p:pic>
        <p:nvPicPr>
          <p:cNvPr id="23" name="Bùi Liễu Powerpoint">
            <a:extLst>
              <a:ext uri="{FF2B5EF4-FFF2-40B4-BE49-F238E27FC236}">
                <a16:creationId xmlns:a16="http://schemas.microsoft.com/office/drawing/2014/main" id="{5BEE27F9-C2B8-E1E2-7063-8E6A10E84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11" y="2682717"/>
            <a:ext cx="444913" cy="250263"/>
          </a:xfrm>
          <a:prstGeom prst="rect">
            <a:avLst/>
          </a:prstGeom>
        </p:spPr>
      </p:pic>
      <p:pic>
        <p:nvPicPr>
          <p:cNvPr id="24" name="Bùi Liễu Powerpoint">
            <a:extLst>
              <a:ext uri="{FF2B5EF4-FFF2-40B4-BE49-F238E27FC236}">
                <a16:creationId xmlns:a16="http://schemas.microsoft.com/office/drawing/2014/main" id="{B149F6C1-D730-C685-EFD6-0DFECB523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92" y="3125216"/>
            <a:ext cx="444913" cy="250263"/>
          </a:xfrm>
          <a:prstGeom prst="rect">
            <a:avLst/>
          </a:prstGeom>
        </p:spPr>
      </p:pic>
      <p:pic>
        <p:nvPicPr>
          <p:cNvPr id="25" name="Bùi Liễu Powerpoint">
            <a:extLst>
              <a:ext uri="{FF2B5EF4-FFF2-40B4-BE49-F238E27FC236}">
                <a16:creationId xmlns:a16="http://schemas.microsoft.com/office/drawing/2014/main" id="{39AA6CDD-0E24-4CEE-F50F-B73D4EB98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68" y="3633825"/>
            <a:ext cx="444913" cy="250263"/>
          </a:xfrm>
          <a:prstGeom prst="rect">
            <a:avLst/>
          </a:prstGeom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88A7ACD-2A8C-ED2C-D899-1F9BCC9B3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33" y="4136413"/>
            <a:ext cx="444913" cy="250263"/>
          </a:xfrm>
          <a:prstGeom prst="rect">
            <a:avLst/>
          </a:prstGeom>
        </p:spPr>
      </p:pic>
      <p:pic>
        <p:nvPicPr>
          <p:cNvPr id="27" name="Bùi Liễu Powerpoint">
            <a:extLst>
              <a:ext uri="{FF2B5EF4-FFF2-40B4-BE49-F238E27FC236}">
                <a16:creationId xmlns:a16="http://schemas.microsoft.com/office/drawing/2014/main" id="{F22923F4-3700-1143-881F-E59F8CF43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92" y="4569376"/>
            <a:ext cx="444913" cy="250263"/>
          </a:xfrm>
          <a:prstGeom prst="rect">
            <a:avLst/>
          </a:prstGeom>
        </p:spPr>
      </p:pic>
      <p:grpSp>
        <p:nvGrpSpPr>
          <p:cNvPr id="32" name="Bùi Liễu Powerpoint">
            <a:extLst>
              <a:ext uri="{FF2B5EF4-FFF2-40B4-BE49-F238E27FC236}">
                <a16:creationId xmlns:a16="http://schemas.microsoft.com/office/drawing/2014/main" id="{D3AF1A37-C04E-DC5F-781A-BCBAE571993E}"/>
              </a:ext>
            </a:extLst>
          </p:cNvPr>
          <p:cNvGrpSpPr/>
          <p:nvPr/>
        </p:nvGrpSpPr>
        <p:grpSpPr>
          <a:xfrm>
            <a:off x="1550605" y="172357"/>
            <a:ext cx="6042789" cy="1047365"/>
            <a:chOff x="1653411" y="196043"/>
            <a:chExt cx="6042789" cy="1047365"/>
          </a:xfrm>
        </p:grpSpPr>
        <p:sp>
          <p:nvSpPr>
            <p:cNvPr id="31" name="Bùi Liễu Powerpoint">
              <a:extLst>
                <a:ext uri="{FF2B5EF4-FFF2-40B4-BE49-F238E27FC236}">
                  <a16:creationId xmlns:a16="http://schemas.microsoft.com/office/drawing/2014/main" id="{E2015404-0F8A-331C-CEA3-F5A07C17D95B}"/>
                </a:ext>
              </a:extLst>
            </p:cNvPr>
            <p:cNvSpPr/>
            <p:nvPr/>
          </p:nvSpPr>
          <p:spPr>
            <a:xfrm>
              <a:off x="1653411" y="196043"/>
              <a:ext cx="6042789" cy="1047365"/>
            </a:xfrm>
            <a:prstGeom prst="horizontalScroll">
              <a:avLst/>
            </a:prstGeom>
            <a:solidFill>
              <a:srgbClr val="75DBFF"/>
            </a:solidFill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Bùi Liễu 0968142780">
              <a:extLst>
                <a:ext uri="{FF2B5EF4-FFF2-40B4-BE49-F238E27FC236}">
                  <a16:creationId xmlns:a16="http://schemas.microsoft.com/office/drawing/2014/main" id="{3C5DD2A2-22A3-9651-7EA1-91E3B5BF7BBC}"/>
                </a:ext>
              </a:extLst>
            </p:cNvPr>
            <p:cNvSpPr txBox="1">
              <a:spLocks/>
            </p:cNvSpPr>
            <p:nvPr/>
          </p:nvSpPr>
          <p:spPr>
            <a:xfrm>
              <a:off x="1831953" y="396855"/>
              <a:ext cx="5864247" cy="665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3600" b="1" dirty="0" err="1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 “like”</a:t>
              </a:r>
            </a:p>
          </p:txBody>
        </p:sp>
      </p:grp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2D428E45-7335-453D-AC79-2E7C6050F315}"/>
              </a:ext>
            </a:extLst>
          </p:cNvPr>
          <p:cNvSpPr txBox="1">
            <a:spLocks/>
          </p:cNvSpPr>
          <p:nvPr/>
        </p:nvSpPr>
        <p:spPr>
          <a:xfrm>
            <a:off x="192067" y="1219339"/>
            <a:ext cx="84582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Sau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“like”, ta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367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98751" y="4026090"/>
            <a:ext cx="2133600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09306" y="4394164"/>
            <a:ext cx="2182402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189782" y="4388130"/>
            <a:ext cx="2446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447617" y="4058142"/>
            <a:ext cx="2668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310612" y="1087138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school activity does he / she like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0200" y="2135918"/>
            <a:ext cx="2794090" cy="492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07466" y="2135918"/>
            <a:ext cx="786824" cy="87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948"/>
          <a:stretch/>
        </p:blipFill>
        <p:spPr>
          <a:xfrm>
            <a:off x="2456151" y="3132073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94290" y="2135918"/>
            <a:ext cx="1092110" cy="816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94290" y="2135918"/>
            <a:ext cx="2832409" cy="466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r="440"/>
          <a:stretch/>
        </p:blipFill>
        <p:spPr>
          <a:xfrm>
            <a:off x="287842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49079" y="1693244"/>
            <a:ext cx="4090422" cy="442674"/>
          </a:xfrm>
          <a:prstGeom prst="wedgeRoundRectCallout">
            <a:avLst>
              <a:gd name="adj1" fmla="val 58741"/>
              <a:gd name="adj2" fmla="val -12034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likes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V-</a:t>
            </a:r>
            <a:r>
              <a:rPr lang="en-US" sz="26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ing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vi-VN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94946" y="258172"/>
            <a:ext cx="36062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7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2137"/>
          <a:stretch/>
        </p:blipFill>
        <p:spPr>
          <a:xfrm>
            <a:off x="4604538" y="3142786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6785847" y="2762432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517052" y="1058169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85847" y="163107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94726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292"/>
          <a:stretch/>
        </p:blipFill>
        <p:spPr>
          <a:xfrm>
            <a:off x="6356601" y="2898533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b="1154"/>
          <a:stretch/>
        </p:blipFill>
        <p:spPr>
          <a:xfrm>
            <a:off x="3878778" y="2903683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2953"/>
          <a:stretch/>
        </p:blipFill>
        <p:spPr>
          <a:xfrm>
            <a:off x="6393380" y="1020841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780" y="101207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838200" y="20729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533400" y="1926878"/>
            <a:ext cx="2946586" cy="749141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school activity does he / she like?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533400" y="3035379"/>
            <a:ext cx="2946586" cy="374571"/>
          </a:xfrm>
          <a:prstGeom prst="wedgeRoundRectCallout">
            <a:avLst>
              <a:gd name="adj1" fmla="val -43755"/>
              <a:gd name="adj2" fmla="val 9398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likes+ V-</a:t>
            </a:r>
            <a:r>
              <a:rPr lang="en-US" sz="22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ing</a:t>
            </a: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733800" y="8953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226659" y="89535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733800" y="2774052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294034" y="2774052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202336" y="2366839"/>
            <a:ext cx="1587482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650263" y="2343150"/>
            <a:ext cx="1806445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129571" y="4201774"/>
            <a:ext cx="1733011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6610881" y="4187819"/>
            <a:ext cx="1808345" cy="59373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98322" y="4649255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4FE7B2F-38BC-096D-2B16-2897D2D62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071" y="414384"/>
            <a:ext cx="357021" cy="2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ad boo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lve maths problem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676400" y="3543079"/>
            <a:ext cx="6243035" cy="461685"/>
          </a:xfrm>
          <a:prstGeom prst="wedgeRoundRectCallout">
            <a:avLst>
              <a:gd name="adj1" fmla="val -54711"/>
              <a:gd name="adj2" fmla="val -973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school activity does he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38400" y="4161749"/>
            <a:ext cx="4355142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likes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doing projects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926368" y="3543079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162800" y="416174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838200" y="4828305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47150" y="16959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" b="2093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86728" y="2816889"/>
            <a:ext cx="2022377" cy="46168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3948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88232" y="3624995"/>
            <a:ext cx="6400800" cy="461685"/>
          </a:xfrm>
          <a:prstGeom prst="wedgeRoundRectCallout">
            <a:avLst>
              <a:gd name="adj1" fmla="val -54711"/>
              <a:gd name="adj2" fmla="val -973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school activity does she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58455" y="4257835"/>
            <a:ext cx="4583742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 likes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books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 flipH="1">
            <a:off x="7315200" y="4268051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 flipH="1">
            <a:off x="762000" y="3601256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78617" y="19370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3068995" y="108896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13211" y="2932428"/>
            <a:ext cx="2036091" cy="46168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102139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608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88232" y="3624995"/>
            <a:ext cx="6400800" cy="461685"/>
          </a:xfrm>
          <a:prstGeom prst="wedgeRoundRectCallout">
            <a:avLst>
              <a:gd name="adj1" fmla="val -54711"/>
              <a:gd name="adj2" fmla="val -973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school activity does she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286000" y="4248150"/>
            <a:ext cx="4659942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 likes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playing games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838200" y="3624995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315200" y="42481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82599" y="203388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b="4518"/>
          <a:stretch/>
        </p:blipFill>
        <p:spPr>
          <a:xfrm>
            <a:off x="3068995" y="108896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13211" y="2932428"/>
            <a:ext cx="2077989" cy="46168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102139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729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427609" y="3626523"/>
            <a:ext cx="6400800" cy="461685"/>
          </a:xfrm>
          <a:prstGeom prst="wedgeRoundRectCallout">
            <a:avLst>
              <a:gd name="adj1" fmla="val -54711"/>
              <a:gd name="adj2" fmla="val -973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school activity does he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600200" y="4268448"/>
            <a:ext cx="6095774" cy="461685"/>
          </a:xfrm>
          <a:prstGeom prst="wedgeRoundRectCallout">
            <a:avLst>
              <a:gd name="adj1" fmla="val 56330"/>
              <a:gd name="adj2" fmla="val 22806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likes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solving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problems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 flipH="1">
            <a:off x="8077200" y="4269579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 flipH="1">
            <a:off x="685800" y="362652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685800" y="20473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b="4722"/>
          <a:stretch/>
        </p:blipFill>
        <p:spPr>
          <a:xfrm>
            <a:off x="3068995" y="108896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978657" y="2898805"/>
            <a:ext cx="3505200" cy="461685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102139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895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990600" y="28911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A7610-F37C-1CE8-DDA2-9C64A71304E0}"/>
              </a:ext>
            </a:extLst>
          </p:cNvPr>
          <p:cNvGrpSpPr/>
          <p:nvPr/>
        </p:nvGrpSpPr>
        <p:grpSpPr>
          <a:xfrm>
            <a:off x="644236" y="1276350"/>
            <a:ext cx="7866111" cy="3213204"/>
            <a:chOff x="609600" y="1566285"/>
            <a:chExt cx="7866111" cy="32132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14DA8C-5B57-89DF-3037-E553F138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89" y="1809750"/>
              <a:ext cx="7807422" cy="2969739"/>
            </a:xfrm>
            <a:prstGeom prst="rect">
              <a:avLst/>
            </a:prstGeom>
          </p:spPr>
        </p:pic>
        <p:sp>
          <p:nvSpPr>
            <p:cNvPr id="13" name="Bùi Liễu 0968142780">
              <a:extLst>
                <a:ext uri="{FF2B5EF4-FFF2-40B4-BE49-F238E27FC236}">
                  <a16:creationId xmlns:a16="http://schemas.microsoft.com/office/drawing/2014/main" id="{22BE3BF4-E0A6-4B04-84FD-798C38B4B75A}"/>
                </a:ext>
              </a:extLst>
            </p:cNvPr>
            <p:cNvSpPr/>
            <p:nvPr/>
          </p:nvSpPr>
          <p:spPr>
            <a:xfrm>
              <a:off x="609600" y="1566285"/>
              <a:ext cx="5184238" cy="472065"/>
            </a:xfrm>
            <a:prstGeom prst="wedgeRoundRectCallout">
              <a:avLst>
                <a:gd name="adj1" fmla="val -38613"/>
                <a:gd name="adj2" fmla="val 74811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school activity does ___ like?</a:t>
              </a:r>
            </a:p>
          </p:txBody>
        </p:sp>
        <p:sp>
          <p:nvSpPr>
            <p:cNvPr id="14" name="Bùi Liễu 0968142780">
              <a:extLst>
                <a:ext uri="{FF2B5EF4-FFF2-40B4-BE49-F238E27FC236}">
                  <a16:creationId xmlns:a16="http://schemas.microsoft.com/office/drawing/2014/main" id="{45711431-E357-4B10-8B59-710679038672}"/>
                </a:ext>
              </a:extLst>
            </p:cNvPr>
            <p:cNvSpPr/>
            <p:nvPr/>
          </p:nvSpPr>
          <p:spPr>
            <a:xfrm>
              <a:off x="1918855" y="2266950"/>
              <a:ext cx="3507545" cy="472064"/>
            </a:xfrm>
            <a:prstGeom prst="wedgeRoundRectCallout">
              <a:avLst>
                <a:gd name="adj1" fmla="val 57419"/>
                <a:gd name="adj2" fmla="val 14770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729568-D10F-83E8-7585-0B4542CF7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5" y="1928104"/>
            <a:ext cx="7642625" cy="2907055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585521" y="228206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04800" y="1556695"/>
            <a:ext cx="5184238" cy="472065"/>
          </a:xfrm>
          <a:prstGeom prst="wedgeRoundRectCallout">
            <a:avLst>
              <a:gd name="adj1" fmla="val -39281"/>
              <a:gd name="adj2" fmla="val 8508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371600" y="2207710"/>
            <a:ext cx="3507545" cy="472064"/>
          </a:xfrm>
          <a:prstGeom prst="wedgeRoundRectCallout">
            <a:avLst>
              <a:gd name="adj1" fmla="val 58604"/>
              <a:gd name="adj2" fmla="val 1183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098C382-5ACD-D026-A83D-3B995F436012}"/>
              </a:ext>
            </a:extLst>
          </p:cNvPr>
          <p:cNvSpPr txBox="1"/>
          <p:nvPr/>
        </p:nvSpPr>
        <p:spPr>
          <a:xfrm>
            <a:off x="4038600" y="1546296"/>
            <a:ext cx="68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78FBC15-E256-C316-A7E5-0780BF941A31}"/>
              </a:ext>
            </a:extLst>
          </p:cNvPr>
          <p:cNvSpPr txBox="1"/>
          <p:nvPr/>
        </p:nvSpPr>
        <p:spPr>
          <a:xfrm>
            <a:off x="1465619" y="220771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doing projects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BB3E1DD-7594-73F4-14B0-72093D7A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2278492" y="2558591"/>
            <a:ext cx="1138468" cy="113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3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8BBC3131-420F-CE43-3CCA-7BF79F636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81" y="497993"/>
            <a:ext cx="2114872" cy="2524098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53131" y="181609"/>
            <a:ext cx="29718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823898" y="732779"/>
            <a:ext cx="16145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Upstairs,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821140" y="1194444"/>
            <a:ext cx="31246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We’re going upstairs.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A2FCBE2D-D1AB-4376-AE7B-7B2D49920D53}"/>
              </a:ext>
            </a:extLst>
          </p:cNvPr>
          <p:cNvSpPr txBox="1"/>
          <p:nvPr/>
        </p:nvSpPr>
        <p:spPr>
          <a:xfrm>
            <a:off x="816286" y="2108844"/>
            <a:ext cx="39650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read books there.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192A78AB-4964-4DDE-8940-36EBD71E0660}"/>
              </a:ext>
            </a:extLst>
          </p:cNvPr>
          <p:cNvSpPr txBox="1"/>
          <p:nvPr/>
        </p:nvSpPr>
        <p:spPr>
          <a:xfrm>
            <a:off x="816286" y="2564803"/>
            <a:ext cx="16221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Upstairs, </a:t>
            </a:r>
          </a:p>
        </p:txBody>
      </p:sp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46308D1A-2D4A-0110-72C7-E9332FE68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79" y="3119018"/>
            <a:ext cx="1662452" cy="1594815"/>
          </a:xfrm>
          <a:prstGeom prst="roundRect">
            <a:avLst>
              <a:gd name="adj" fmla="val 10062"/>
            </a:avLst>
          </a:prstGeom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CC2FD64A-0EA4-5C48-3F18-D1F89C85824C}"/>
              </a:ext>
            </a:extLst>
          </p:cNvPr>
          <p:cNvSpPr txBox="1"/>
          <p:nvPr/>
        </p:nvSpPr>
        <p:spPr>
          <a:xfrm>
            <a:off x="4723966" y="2677302"/>
            <a:ext cx="1989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Downstairs, 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3C8CC413-8A3E-B4D0-8458-FD49345F8496}"/>
              </a:ext>
            </a:extLst>
          </p:cNvPr>
          <p:cNvSpPr txBox="1"/>
          <p:nvPr/>
        </p:nvSpPr>
        <p:spPr>
          <a:xfrm>
            <a:off x="4721208" y="3138967"/>
            <a:ext cx="37365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We’re going downstairs.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1E2B894C-3A60-7A61-8603-7EEEE734C775}"/>
              </a:ext>
            </a:extLst>
          </p:cNvPr>
          <p:cNvSpPr txBox="1"/>
          <p:nvPr/>
        </p:nvSpPr>
        <p:spPr>
          <a:xfrm>
            <a:off x="4716354" y="4053367"/>
            <a:ext cx="45038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draw pictures there.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EFA8F758-6FF9-95F9-2141-844D12DFC6DB}"/>
              </a:ext>
            </a:extLst>
          </p:cNvPr>
          <p:cNvSpPr txBox="1"/>
          <p:nvPr/>
        </p:nvSpPr>
        <p:spPr>
          <a:xfrm>
            <a:off x="4716355" y="4509326"/>
            <a:ext cx="19130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Downstairs,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D4441E18-7FAB-3AE9-365F-4DA027BED8FC}"/>
              </a:ext>
            </a:extLst>
          </p:cNvPr>
          <p:cNvSpPr txBox="1"/>
          <p:nvPr/>
        </p:nvSpPr>
        <p:spPr>
          <a:xfrm>
            <a:off x="4712837" y="3608056"/>
            <a:ext cx="37365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 the art room.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28DC4C3-EF95-4962-0C0D-8BB379672BF8}"/>
              </a:ext>
            </a:extLst>
          </p:cNvPr>
          <p:cNvSpPr txBox="1"/>
          <p:nvPr/>
        </p:nvSpPr>
        <p:spPr>
          <a:xfrm>
            <a:off x="2118912" y="736316"/>
            <a:ext cx="1676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upstairs.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B5D91559-8C44-1D0E-32D5-8F2493147325}"/>
              </a:ext>
            </a:extLst>
          </p:cNvPr>
          <p:cNvSpPr txBox="1"/>
          <p:nvPr/>
        </p:nvSpPr>
        <p:spPr>
          <a:xfrm>
            <a:off x="2118912" y="2564802"/>
            <a:ext cx="1676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upstairs.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2F7D309C-31C2-5394-C720-58F0F2B0AD18}"/>
              </a:ext>
            </a:extLst>
          </p:cNvPr>
          <p:cNvSpPr txBox="1"/>
          <p:nvPr/>
        </p:nvSpPr>
        <p:spPr>
          <a:xfrm>
            <a:off x="6339400" y="2675664"/>
            <a:ext cx="1989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downstairs.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4864CE56-CFB1-CB53-0CA1-C11E824AD14B}"/>
              </a:ext>
            </a:extLst>
          </p:cNvPr>
          <p:cNvSpPr txBox="1"/>
          <p:nvPr/>
        </p:nvSpPr>
        <p:spPr>
          <a:xfrm>
            <a:off x="6339400" y="4509325"/>
            <a:ext cx="1989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downstairs.</a:t>
            </a:r>
          </a:p>
        </p:txBody>
      </p:sp>
      <p:pic>
        <p:nvPicPr>
          <p:cNvPr id="13" name="Track-65 karaoke 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C191CD8-FF8D-2A44-9083-C8BE964F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430"/>
                    <p14:bmk name="Bookmark 2" time="8770"/>
                    <p14:bmk name="Bookmark 3" time="10720"/>
                    <p14:bmk name="Bookmark 4" time="12980"/>
                    <p14:bmk name="Bookmark 5" time="17210"/>
                    <p14:bmk name="Bookmark 6" time="21170"/>
                    <p14:bmk name="Bookmark 7" time="23440"/>
                    <p14:bmk name="Bookmark 8" time="27590"/>
                    <p14:bmk name="Bookmark 9" time="29590"/>
                    <p14:bmk name="Bookmark 10" time="31760"/>
                    <p14:bmk name="Bookmark 11" time="33980"/>
                    <p14:bmk name="Bookmark 12" time="37960"/>
                    <p14:bmk name="Bookmark 13" time="42300"/>
                    <p14:bmk name="Bookmark 14" time="44410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163" y="388114"/>
            <a:ext cx="1037162" cy="1037162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E145C86-BC3A-E33E-89C0-EFD79FCF06A9}"/>
              </a:ext>
            </a:extLst>
          </p:cNvPr>
          <p:cNvSpPr txBox="1"/>
          <p:nvPr/>
        </p:nvSpPr>
        <p:spPr>
          <a:xfrm>
            <a:off x="815645" y="1643956"/>
            <a:ext cx="31246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the library.</a:t>
            </a:r>
          </a:p>
        </p:txBody>
      </p:sp>
    </p:spTree>
    <p:extLst>
      <p:ext uri="{BB962C8B-B14F-4D97-AF65-F5344CB8AC3E}">
        <p14:creationId xmlns:p14="http://schemas.microsoft.com/office/powerpoint/2010/main" val="128623608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0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2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9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2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3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6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0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6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7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0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1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2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1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22" grpId="0"/>
          <p:bldP spid="22" grpId="1"/>
          <p:bldP spid="41" grpId="0"/>
          <p:bldP spid="41" grpId="1"/>
          <p:bldP spid="28" grpId="0"/>
          <p:bldP spid="28" grpId="1"/>
          <p:bldP spid="29" grpId="0"/>
          <p:bldP spid="29" grpId="1"/>
          <p:bldP spid="31" grpId="0"/>
          <p:bldP spid="31" grpId="1"/>
          <p:bldP spid="32" grpId="0"/>
          <p:bldP spid="32" grpId="1"/>
          <p:bldP spid="19" grpId="0"/>
          <p:bldP spid="19" grpId="1"/>
          <p:bldP spid="3" grpId="0"/>
          <p:bldP spid="3" grpId="1"/>
          <p:bldP spid="7" grpId="0"/>
          <p:bldP spid="7" grpId="1"/>
          <p:bldP spid="11" grpId="0"/>
          <p:bldP spid="11" grpId="1"/>
          <p:bldP spid="12" grpId="0"/>
          <p:bldP spid="12" grpId="1"/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A05FE2-AFBE-7FA7-1CF5-A50968C5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1844"/>
            <a:ext cx="8154107" cy="3101609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533400" y="24798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225963" y="1657350"/>
            <a:ext cx="5184238" cy="472065"/>
          </a:xfrm>
          <a:prstGeom prst="wedgeRoundRectCallout">
            <a:avLst>
              <a:gd name="adj1" fmla="val -37678"/>
              <a:gd name="adj2" fmla="val 733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143000" y="2252003"/>
            <a:ext cx="4953000" cy="405896"/>
          </a:xfrm>
          <a:prstGeom prst="wedgeRoundRectCallout">
            <a:avLst>
              <a:gd name="adj1" fmla="val 37781"/>
              <a:gd name="adj2" fmla="val 8208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098C382-5ACD-D026-A83D-3B995F436012}"/>
              </a:ext>
            </a:extLst>
          </p:cNvPr>
          <p:cNvSpPr txBox="1"/>
          <p:nvPr/>
        </p:nvSpPr>
        <p:spPr>
          <a:xfrm>
            <a:off x="3886822" y="1657350"/>
            <a:ext cx="68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78FBC15-E256-C316-A7E5-0780BF941A31}"/>
              </a:ext>
            </a:extLst>
          </p:cNvPr>
          <p:cNvSpPr txBox="1"/>
          <p:nvPr/>
        </p:nvSpPr>
        <p:spPr>
          <a:xfrm>
            <a:off x="1143000" y="2201433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solving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653C1B72-DA3B-4E21-0A3F-95C71F995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3080">
            <a:off x="2638034" y="2776616"/>
            <a:ext cx="972331" cy="9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74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CDC89-BC08-DB93-855E-B883FD7D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4" y="1463281"/>
            <a:ext cx="8154107" cy="3101609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20180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264649" y="1301100"/>
            <a:ext cx="5184238" cy="472065"/>
          </a:xfrm>
          <a:prstGeom prst="wedgeRoundRectCallout">
            <a:avLst>
              <a:gd name="adj1" fmla="val -33535"/>
              <a:gd name="adj2" fmla="val 968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2284827" y="1895665"/>
            <a:ext cx="3507545" cy="393421"/>
          </a:xfrm>
          <a:prstGeom prst="wedgeRoundRectCallout">
            <a:avLst>
              <a:gd name="adj1" fmla="val 57929"/>
              <a:gd name="adj2" fmla="val 238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098C382-5ACD-D026-A83D-3B995F436012}"/>
              </a:ext>
            </a:extLst>
          </p:cNvPr>
          <p:cNvSpPr txBox="1"/>
          <p:nvPr/>
        </p:nvSpPr>
        <p:spPr>
          <a:xfrm>
            <a:off x="4038599" y="1311500"/>
            <a:ext cx="68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78FBC15-E256-C316-A7E5-0780BF941A31}"/>
              </a:ext>
            </a:extLst>
          </p:cNvPr>
          <p:cNvSpPr txBox="1"/>
          <p:nvPr/>
        </p:nvSpPr>
        <p:spPr>
          <a:xfrm>
            <a:off x="2325272" y="183641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reading books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C0C52136-CC92-63F5-245E-5E2CFA81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833">
            <a:off x="5706131" y="2651371"/>
            <a:ext cx="1071276" cy="10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99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E67104-AADD-57FC-B155-6448EF0B8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6" y="1485678"/>
            <a:ext cx="8154107" cy="3101609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530901" y="21676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94946" y="1312449"/>
            <a:ext cx="5184238" cy="472065"/>
          </a:xfrm>
          <a:prstGeom prst="wedgeRoundRectCallout">
            <a:avLst>
              <a:gd name="adj1" fmla="val -43156"/>
              <a:gd name="adj2" fmla="val 733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2051785" y="1957831"/>
            <a:ext cx="3812345" cy="393421"/>
          </a:xfrm>
          <a:prstGeom prst="wedgeRoundRectCallout">
            <a:avLst>
              <a:gd name="adj1" fmla="val 48647"/>
              <a:gd name="adj2" fmla="val 9256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098C382-5ACD-D026-A83D-3B995F436012}"/>
              </a:ext>
            </a:extLst>
          </p:cNvPr>
          <p:cNvSpPr txBox="1"/>
          <p:nvPr/>
        </p:nvSpPr>
        <p:spPr>
          <a:xfrm>
            <a:off x="4191000" y="1316166"/>
            <a:ext cx="68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78FBC15-E256-C316-A7E5-0780BF941A31}"/>
              </a:ext>
            </a:extLst>
          </p:cNvPr>
          <p:cNvSpPr txBox="1"/>
          <p:nvPr/>
        </p:nvSpPr>
        <p:spPr>
          <a:xfrm>
            <a:off x="2167257" y="191405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games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83634164-7996-F197-9170-4452E6A5A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1405">
            <a:off x="5921930" y="785496"/>
            <a:ext cx="1053904" cy="10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34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0480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39928285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98751" y="4026090"/>
            <a:ext cx="2133600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09306" y="4394164"/>
            <a:ext cx="2182402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189782" y="4388130"/>
            <a:ext cx="2446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447617" y="4058142"/>
            <a:ext cx="2668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310612" y="1087138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school activity does he / she like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0200" y="2135918"/>
            <a:ext cx="2794090" cy="492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07466" y="2135918"/>
            <a:ext cx="786824" cy="87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948"/>
          <a:stretch/>
        </p:blipFill>
        <p:spPr>
          <a:xfrm>
            <a:off x="2456151" y="3132073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94290" y="2135918"/>
            <a:ext cx="1092110" cy="816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94290" y="2135918"/>
            <a:ext cx="2832409" cy="466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r="440"/>
          <a:stretch/>
        </p:blipFill>
        <p:spPr>
          <a:xfrm>
            <a:off x="287842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49079" y="1693244"/>
            <a:ext cx="4090422" cy="442674"/>
          </a:xfrm>
          <a:prstGeom prst="wedgeRoundRectCallout">
            <a:avLst>
              <a:gd name="adj1" fmla="val 55693"/>
              <a:gd name="adj2" fmla="val 19263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likes +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V-</a:t>
            </a:r>
            <a:r>
              <a:rPr lang="en-US" sz="26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ing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vi-VN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2137"/>
          <a:stretch/>
        </p:blipFill>
        <p:spPr>
          <a:xfrm>
            <a:off x="4604538" y="3142786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6785847" y="2762432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517052" y="1058169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85847" y="163107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3694FED8-269D-D8FA-C098-70047EC08ADA}"/>
              </a:ext>
            </a:extLst>
          </p:cNvPr>
          <p:cNvSpPr txBox="1"/>
          <p:nvPr/>
        </p:nvSpPr>
        <p:spPr>
          <a:xfrm>
            <a:off x="3450416" y="72101"/>
            <a:ext cx="2135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848982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7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600200" y="332305"/>
            <a:ext cx="55406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October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54330" y="2505090"/>
            <a:ext cx="375440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 </a:t>
            </a:r>
          </a:p>
        </p:txBody>
      </p:sp>
      <p:sp>
        <p:nvSpPr>
          <p:cNvPr id="6" name="Bùi Liễu Powerpoint"/>
          <p:cNvSpPr/>
          <p:nvPr/>
        </p:nvSpPr>
        <p:spPr>
          <a:xfrm>
            <a:off x="2336862" y="971550"/>
            <a:ext cx="43893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Our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favourite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school activities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B0604020202020204" charset="0"/>
            </a:endParaRPr>
          </a:p>
        </p:txBody>
      </p:sp>
      <p:pic>
        <p:nvPicPr>
          <p:cNvPr id="9" name="Bùi Liễu Powerpoint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9B5F49-A106-132B-FAE3-056575AB0BA8}"/>
              </a:ext>
            </a:extLst>
          </p:cNvPr>
          <p:cNvGrpSpPr/>
          <p:nvPr/>
        </p:nvGrpSpPr>
        <p:grpSpPr>
          <a:xfrm>
            <a:off x="3581400" y="3259692"/>
            <a:ext cx="2227103" cy="1598089"/>
            <a:chOff x="761238" y="1190060"/>
            <a:chExt cx="1883162" cy="1334150"/>
          </a:xfrm>
        </p:grpSpPr>
        <p:pic>
          <p:nvPicPr>
            <p:cNvPr id="5" name="Bùi Liễu  0968142780">
              <a:extLst>
                <a:ext uri="{FF2B5EF4-FFF2-40B4-BE49-F238E27FC236}">
                  <a16:creationId xmlns:a16="http://schemas.microsoft.com/office/drawing/2014/main" id="{DCC9E1C9-6B5F-4EE8-72FD-E46858AB6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" r="5327"/>
            <a:stretch/>
          </p:blipFill>
          <p:spPr>
            <a:xfrm>
              <a:off x="761238" y="1930558"/>
              <a:ext cx="873680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8" name="Bùi Liễu  0968142780">
              <a:extLst>
                <a:ext uri="{FF2B5EF4-FFF2-40B4-BE49-F238E27FC236}">
                  <a16:creationId xmlns:a16="http://schemas.microsoft.com/office/drawing/2014/main" id="{1BC1C4D6-2E6B-0E86-3FAD-2E0C56C4D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" r="-1091"/>
            <a:stretch/>
          </p:blipFill>
          <p:spPr>
            <a:xfrm>
              <a:off x="769321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0" name="Bùi Liễu  0968142780">
              <a:extLst>
                <a:ext uri="{FF2B5EF4-FFF2-40B4-BE49-F238E27FC236}">
                  <a16:creationId xmlns:a16="http://schemas.microsoft.com/office/drawing/2014/main" id="{2DD39A66-78E0-EAE7-CFF6-D16FD586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r="2242"/>
            <a:stretch/>
          </p:blipFill>
          <p:spPr>
            <a:xfrm>
              <a:off x="1780016" y="1925132"/>
              <a:ext cx="864383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1" name="Bùi Liễu  0968142780">
              <a:extLst>
                <a:ext uri="{FF2B5EF4-FFF2-40B4-BE49-F238E27FC236}">
                  <a16:creationId xmlns:a16="http://schemas.microsoft.com/office/drawing/2014/main" id="{F0888592-4B11-2F58-7850-C3B6BE45C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163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203616" y="791437"/>
            <a:ext cx="8632218" cy="3343590"/>
            <a:chOff x="207191" y="898649"/>
            <a:chExt cx="8632218" cy="3343590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" t="2651" r="2483"/>
            <a:stretch/>
          </p:blipFill>
          <p:spPr>
            <a:xfrm>
              <a:off x="4681020" y="1372405"/>
              <a:ext cx="4158389" cy="2477799"/>
            </a:xfrm>
            <a:prstGeom prst="roundRect">
              <a:avLst>
                <a:gd name="adj" fmla="val 6575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314165" y="898649"/>
              <a:ext cx="7463023" cy="3343590"/>
              <a:chOff x="226975" y="580641"/>
              <a:chExt cx="7439042" cy="3343590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0" r="7553"/>
              <a:stretch/>
            </p:blipFill>
            <p:spPr>
              <a:xfrm>
                <a:off x="226975" y="1054397"/>
                <a:ext cx="4196819" cy="2523468"/>
              </a:xfrm>
              <a:prstGeom prst="roundRect">
                <a:avLst>
                  <a:gd name="adj" fmla="val 9218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581818" y="790143"/>
                <a:ext cx="3604510" cy="400110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5020491" y="580641"/>
                <a:ext cx="2645526" cy="593281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ùi Liễu 0968142780">
                <a:extLst>
                  <a:ext uri="{FF2B5EF4-FFF2-40B4-BE49-F238E27FC236}">
                    <a16:creationId xmlns:a16="http://schemas.microsoft.com/office/drawing/2014/main" id="{1E9FD3DC-B733-46A8-83C6-F2A0393C3FAA}"/>
                  </a:ext>
                </a:extLst>
              </p:cNvPr>
              <p:cNvSpPr/>
              <p:nvPr/>
            </p:nvSpPr>
            <p:spPr>
              <a:xfrm>
                <a:off x="425815" y="3249721"/>
                <a:ext cx="3908275" cy="674510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207191" y="1372405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70766" y="1393488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Bùi Liễu 0968142780">
              <a:extLst>
                <a:ext uri="{FF2B5EF4-FFF2-40B4-BE49-F238E27FC236}">
                  <a16:creationId xmlns:a16="http://schemas.microsoft.com/office/drawing/2014/main" id="{85A28FF0-6D90-449E-9D46-9D911F2D2B9B}"/>
                </a:ext>
              </a:extLst>
            </p:cNvPr>
            <p:cNvSpPr/>
            <p:nvPr/>
          </p:nvSpPr>
          <p:spPr>
            <a:xfrm>
              <a:off x="5719787" y="3467373"/>
              <a:ext cx="2919837" cy="45033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711299" y="181026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348901" y="3482997"/>
            <a:ext cx="4327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I’m helping my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brother solve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5029581" y="778074"/>
            <a:ext cx="2831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860977" y="4874503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831300" y="4266754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Ben and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280547" y="4200018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289400" y="4267962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3121106" y="4279309"/>
            <a:ext cx="332426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their houses.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188559" y="4317452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2038414" y="4307109"/>
            <a:ext cx="496262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the activities.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1620356" y="998402"/>
            <a:ext cx="2831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658592" y="984608"/>
            <a:ext cx="12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Hi, Mai.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6F7E037-7D94-4F70-238A-FCB3E56FF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110"/>
                    <p14:bmk name="Bookmark 2" time="20220"/>
                    <p14:bmk name="Bookmark 3" time="22420"/>
                    <p14:bmk name="Bookmark 4" time="24240"/>
                    <p14:bmk name="Bookmark 5" time="30610"/>
                    <p14:bmk name="Bookmark 6" time="34430"/>
                  </p14:bmkLst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539" y="358087"/>
            <a:ext cx="339116" cy="271853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2CBA0B4-FD6D-6893-2CDE-91CE61CC4A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77" end="22943.419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4302" y="629940"/>
            <a:ext cx="340350" cy="340350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B8A144F-D909-F4FB-5581-AD3CEA89FD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4303" y="1145610"/>
            <a:ext cx="340350" cy="340350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008B477-921F-9DCF-7616-7911BE0485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4303" y="1661280"/>
            <a:ext cx="340350" cy="340350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EA18455-6867-CA34-1D06-89364CB563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6904" y="2166511"/>
            <a:ext cx="340350" cy="340350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086208E-6541-4885-A2FA-E900E1C6E47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6904" y="2671237"/>
            <a:ext cx="340350" cy="340350"/>
          </a:xfrm>
          <a:prstGeom prst="rect">
            <a:avLst/>
          </a:prstGeom>
        </p:spPr>
      </p:pic>
      <p:pic>
        <p:nvPicPr>
          <p:cNvPr id="9" name="Track 66.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B47152D-3A17-1D37-353C-A353536A3B1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76904" y="3175963"/>
            <a:ext cx="340350" cy="340350"/>
          </a:xfrm>
          <a:prstGeom prst="rect">
            <a:avLst/>
          </a:prstGeom>
        </p:spPr>
      </p:pic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D1EF53EB-D545-C128-2A84-E6DA3B5F6B41}"/>
              </a:ext>
            </a:extLst>
          </p:cNvPr>
          <p:cNvSpPr txBox="1"/>
          <p:nvPr/>
        </p:nvSpPr>
        <p:spPr>
          <a:xfrm>
            <a:off x="5524499" y="3420709"/>
            <a:ext cx="3300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 likes reading books.</a:t>
            </a: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560806" y="3490132"/>
            <a:ext cx="1627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Hello, Ben.</a:t>
            </a:r>
          </a:p>
        </p:txBody>
      </p:sp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4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43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875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04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79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33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12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52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10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11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3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251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4" grpId="1"/>
          <p:bldP spid="34" grpId="2"/>
          <p:bldP spid="34" grpId="3"/>
          <p:bldP spid="43" grpId="0"/>
          <p:bldP spid="43" grpId="1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22" grpId="0"/>
          <p:bldP spid="22" grpId="1"/>
          <p:bldP spid="22" grpId="2"/>
          <p:bldP spid="22" grpId="3"/>
          <p:bldP spid="10" grpId="0"/>
          <p:bldP spid="10" grpId="1"/>
          <p:bldP spid="10" grpId="2"/>
          <p:bldP spid="10" grpId="3"/>
          <p:bldP spid="29" grpId="0"/>
          <p:bldP spid="29" grpId="1"/>
          <p:bldP spid="29" grpId="2"/>
          <p:bldP spid="29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4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43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875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04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79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33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12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52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10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251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4" grpId="2"/>
          <p:bldP spid="34" grpId="3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22" grpId="2"/>
          <p:bldP spid="22" grpId="3"/>
          <p:bldP spid="29" grpId="2"/>
          <p:bldP spid="29" grpId="3"/>
          <p:bldP spid="10" grpId="2"/>
          <p:bldP spid="10" grpId="3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4799919" y="2440043"/>
            <a:ext cx="31196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ækˈtɪv.ə.tɪ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3921330" y="1464886"/>
            <a:ext cx="48768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16056" y="313820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718975" y="303444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Powerpoint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838200" y="4629941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476429-1964-374D-C68C-06C9CE03000D}"/>
              </a:ext>
            </a:extLst>
          </p:cNvPr>
          <p:cNvGrpSpPr/>
          <p:nvPr/>
        </p:nvGrpSpPr>
        <p:grpSpPr>
          <a:xfrm>
            <a:off x="1224460" y="1655139"/>
            <a:ext cx="2696870" cy="2040955"/>
            <a:chOff x="761238" y="1190060"/>
            <a:chExt cx="1883162" cy="1334150"/>
          </a:xfrm>
        </p:grpSpPr>
        <p:pic>
          <p:nvPicPr>
            <p:cNvPr id="9" name="Bùi Liễu  0968142780">
              <a:extLst>
                <a:ext uri="{FF2B5EF4-FFF2-40B4-BE49-F238E27FC236}">
                  <a16:creationId xmlns:a16="http://schemas.microsoft.com/office/drawing/2014/main" id="{EC7ED94D-075A-21ED-2D0F-B9219752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" r="5327"/>
            <a:stretch/>
          </p:blipFill>
          <p:spPr>
            <a:xfrm>
              <a:off x="761238" y="1930558"/>
              <a:ext cx="873680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0" name="Bùi Liễu  0968142780">
              <a:extLst>
                <a:ext uri="{FF2B5EF4-FFF2-40B4-BE49-F238E27FC236}">
                  <a16:creationId xmlns:a16="http://schemas.microsoft.com/office/drawing/2014/main" id="{7611B06C-4564-D802-86D2-BC5DCD9AD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" r="-1091"/>
            <a:stretch/>
          </p:blipFill>
          <p:spPr>
            <a:xfrm>
              <a:off x="769321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1" name="Bùi Liễu  0968142780">
              <a:extLst>
                <a:ext uri="{FF2B5EF4-FFF2-40B4-BE49-F238E27FC236}">
                  <a16:creationId xmlns:a16="http://schemas.microsoft.com/office/drawing/2014/main" id="{ECA62D86-75DF-7962-C768-32D6B3E59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r="2242"/>
            <a:stretch/>
          </p:blipFill>
          <p:spPr>
            <a:xfrm>
              <a:off x="1780016" y="1925132"/>
              <a:ext cx="864383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2" name="Bùi Liễu  0968142780">
              <a:extLst>
                <a:ext uri="{FF2B5EF4-FFF2-40B4-BE49-F238E27FC236}">
                  <a16:creationId xmlns:a16="http://schemas.microsoft.com/office/drawing/2014/main" id="{5DED0398-17CD-18D3-20B1-5558B6EB4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163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3836879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4356241" y="2413667"/>
            <a:ext cx="401840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/duː 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prɒdʒekt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3881192" y="1451698"/>
            <a:ext cx="48768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project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038600" y="3107414"/>
            <a:ext cx="476307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r="817"/>
          <a:stretch/>
        </p:blipFill>
        <p:spPr>
          <a:xfrm>
            <a:off x="690808" y="1599543"/>
            <a:ext cx="3347792" cy="2139778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086048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projects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4513649" y="2413667"/>
            <a:ext cx="401840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pleɪ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ɡeɪm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4038600" y="1451698"/>
            <a:ext cx="48768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game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142947" y="3151533"/>
            <a:ext cx="476307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chơi trò chơi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795155" y="1604816"/>
            <a:ext cx="3347792" cy="2139778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711562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gam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8909</TotalTime>
  <Words>737</Words>
  <Application>Microsoft Office PowerPoint</Application>
  <PresentationFormat>On-screen Show (16:9)</PresentationFormat>
  <Paragraphs>195</Paragraphs>
  <Slides>34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Fredoka One</vt:lpstr>
      <vt:lpstr>Aptos</vt:lpstr>
      <vt:lpstr>Arial</vt:lpstr>
      <vt:lpstr>Cooper Black</vt:lpstr>
      <vt:lpstr>Kirang Haerang</vt:lpstr>
      <vt:lpstr>Century Gothic</vt:lpstr>
      <vt:lpstr>Calibri</vt:lpstr>
      <vt:lpstr>Berlin Sans FB Demi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Admin</cp:lastModifiedBy>
  <cp:revision>1065</cp:revision>
  <dcterms:created xsi:type="dcterms:W3CDTF">2006-08-16T00:00:00Z</dcterms:created>
  <dcterms:modified xsi:type="dcterms:W3CDTF">2025-01-07T14:33:37Z</dcterms:modified>
</cp:coreProperties>
</file>