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2.wav" ContentType="audio/x-wav"/>
  <Override PartName="/ppt/notesSlides/notesSlide6.xml" ContentType="application/vnd.openxmlformats-officedocument.presentationml.notesSlide+xml"/>
  <Override PartName="/ppt/media/media3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media4.wav" ContentType="audio/x-wav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345" r:id="rId2"/>
    <p:sldId id="258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43" r:id="rId17"/>
    <p:sldId id="344" r:id="rId18"/>
    <p:sldId id="330" r:id="rId19"/>
    <p:sldId id="290" r:id="rId20"/>
    <p:sldId id="291" r:id="rId21"/>
    <p:sldId id="306" r:id="rId22"/>
    <p:sldId id="329" r:id="rId23"/>
    <p:sldId id="336" r:id="rId24"/>
    <p:sldId id="309" r:id="rId25"/>
  </p:sldIdLst>
  <p:sldSz cx="9144000" cy="5143500" type="screen16x9"/>
  <p:notesSz cx="9144000" cy="6858000"/>
  <p:embeddedFontLs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Arial Black" panose="020B0A04020102020204" pitchFamily="34" charset="0"/>
      <p:bold r:id="rId31"/>
    </p:embeddedFont>
    <p:embeddedFont>
      <p:font typeface="Berlin Sans FB" panose="020E0602020502020306" pitchFamily="34" charset="0"/>
      <p:regular r:id="rId32"/>
      <p:bold r:id="rId33"/>
    </p:embeddedFont>
    <p:embeddedFont>
      <p:font typeface="Berlin Sans FB Demi" panose="020E0802020502020306" pitchFamily="34" charset="0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Fredoka One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5750B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68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79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27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4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53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46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99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31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3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76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84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0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41"/>
            <a:ext cx="9144000" cy="51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49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9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17" Type="http://schemas.openxmlformats.org/officeDocument/2006/relationships/image" Target="../media/image38.jpg"/><Relationship Id="rId2" Type="http://schemas.microsoft.com/office/2007/relationships/media" Target="../media/media3.wav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1.jpeg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40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9.jpe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17" Type="http://schemas.openxmlformats.org/officeDocument/2006/relationships/image" Target="../media/image38.jpg"/><Relationship Id="rId2" Type="http://schemas.microsoft.com/office/2007/relationships/media" Target="../media/media3.wav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4.jpeg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43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2.jpe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17" Type="http://schemas.openxmlformats.org/officeDocument/2006/relationships/image" Target="../media/image38.jpg"/><Relationship Id="rId2" Type="http://schemas.microsoft.com/office/2007/relationships/media" Target="../media/media3.wav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7.jpeg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46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5.jpe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audio" Target="NULL" TargetMode="External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audio" Target="../media/media4.wav"/><Relationship Id="rId16" Type="http://schemas.openxmlformats.org/officeDocument/2006/relationships/image" Target="../media/image66.png"/><Relationship Id="rId1" Type="http://schemas.microsoft.com/office/2007/relationships/media" Target="../media/media4.wav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audio" Target="../media/audio1.wav"/><Relationship Id="rId15" Type="http://schemas.openxmlformats.org/officeDocument/2006/relationships/image" Target="../media/image65.png"/><Relationship Id="rId10" Type="http://schemas.openxmlformats.org/officeDocument/2006/relationships/image" Target="../media/image38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5" Type="http://schemas.openxmlformats.org/officeDocument/2006/relationships/image" Target="../media/image17.png"/><Relationship Id="rId10" Type="http://schemas.openxmlformats.org/officeDocument/2006/relationships/image" Target="../media/image28.png"/><Relationship Id="rId4" Type="http://schemas.openxmlformats.org/officeDocument/2006/relationships/audio" Target="../media/audio5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2.png"/><Relationship Id="rId5" Type="http://schemas.openxmlformats.org/officeDocument/2006/relationships/image" Target="../media/image17.png"/><Relationship Id="rId10" Type="http://schemas.openxmlformats.org/officeDocument/2006/relationships/image" Target="../media/image31.png"/><Relationship Id="rId4" Type="http://schemas.openxmlformats.org/officeDocument/2006/relationships/audio" Target="../media/audio5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17" Type="http://schemas.openxmlformats.org/officeDocument/2006/relationships/image" Target="../media/image38.jpg"/><Relationship Id="rId2" Type="http://schemas.openxmlformats.org/officeDocument/2006/relationships/audio" Target="../media/media2.wav"/><Relationship Id="rId16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openxmlformats.org/officeDocument/2006/relationships/audio" Target="../media/audio5.wav"/><Relationship Id="rId11" Type="http://schemas.openxmlformats.org/officeDocument/2006/relationships/image" Target="../media/image36.jpeg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4.jpe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874B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Welcome to our class!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571750"/>
            <a:ext cx="2819400" cy="236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4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36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4917" y="1646065"/>
            <a:ext cx="1610806" cy="15861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4269" y="1598301"/>
            <a:ext cx="1610806" cy="1586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2535" y="1582689"/>
            <a:ext cx="1610806" cy="15861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24" y="1763839"/>
            <a:ext cx="798152" cy="111940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93" y="1763839"/>
            <a:ext cx="986888" cy="1130384"/>
          </a:xfrm>
          <a:prstGeom prst="roundRect">
            <a:avLst/>
          </a:prstGeom>
          <a:noFill/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84" y="1812949"/>
            <a:ext cx="1081274" cy="1081274"/>
          </a:xfrm>
          <a:prstGeom prst="round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1894916" y="798255"/>
            <a:ext cx="553635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004187" y="3571908"/>
            <a:ext cx="3534083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532" y="753231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57" y="769333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94" y="767362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51" y="767362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09" y="767362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65" y="760105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04" y="-1167098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72" y="4331302"/>
            <a:ext cx="899328" cy="399701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5472" y="4256901"/>
            <a:ext cx="899328" cy="51307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125" y="2113163"/>
            <a:ext cx="607855" cy="6504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93" y="2151253"/>
            <a:ext cx="607855" cy="650405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6951" y="2213646"/>
            <a:ext cx="1164490" cy="1043189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3834269" y="1677698"/>
            <a:ext cx="1640426" cy="1471872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5899764" y="1652664"/>
            <a:ext cx="1610806" cy="147746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894916" y="1728974"/>
            <a:ext cx="1603628" cy="1420374"/>
          </a:xfrm>
          <a:prstGeom prst="roundRect">
            <a:avLst>
              <a:gd name="adj" fmla="val 0"/>
            </a:avLst>
          </a:prstGeom>
          <a:noFill/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4" name="Decagon 43"/>
          <p:cNvSpPr/>
          <p:nvPr/>
        </p:nvSpPr>
        <p:spPr>
          <a:xfrm>
            <a:off x="2587691" y="2972030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a</a:t>
            </a:r>
            <a:endParaRPr lang="vi-VN" sz="2700"/>
          </a:p>
        </p:txBody>
      </p:sp>
      <p:sp>
        <p:nvSpPr>
          <p:cNvPr id="45" name="Decagon 44"/>
          <p:cNvSpPr/>
          <p:nvPr/>
        </p:nvSpPr>
        <p:spPr>
          <a:xfrm>
            <a:off x="6583609" y="2924267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c</a:t>
            </a:r>
            <a:endParaRPr lang="vi-VN" sz="2700"/>
          </a:p>
        </p:txBody>
      </p:sp>
      <p:sp>
        <p:nvSpPr>
          <p:cNvPr id="46" name="Decagon 45"/>
          <p:cNvSpPr/>
          <p:nvPr/>
        </p:nvSpPr>
        <p:spPr>
          <a:xfrm>
            <a:off x="4506920" y="2917769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b</a:t>
            </a:r>
            <a:endParaRPr lang="vi-VN" sz="2700"/>
          </a:p>
        </p:txBody>
      </p:sp>
      <p:pic>
        <p:nvPicPr>
          <p:cNvPr id="4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2DDC3B3-82F9-41AE-ABFA-49A4654F26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47" end="22330.3786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5821" y="3764515"/>
            <a:ext cx="331903" cy="26607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53578" y="13335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6/10</a:t>
            </a:r>
          </a:p>
        </p:txBody>
      </p:sp>
    </p:spTree>
    <p:extLst>
      <p:ext uri="{BB962C8B-B14F-4D97-AF65-F5344CB8AC3E}">
        <p14:creationId xmlns:p14="http://schemas.microsoft.com/office/powerpoint/2010/main" val="173650651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4269" y="1598301"/>
            <a:ext cx="1610806" cy="1586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4917" y="1646065"/>
            <a:ext cx="1610806" cy="1586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6019" y="1586879"/>
            <a:ext cx="1610806" cy="15861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64" y="1762075"/>
            <a:ext cx="1063235" cy="1135159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90" y="1780113"/>
            <a:ext cx="1038542" cy="1038542"/>
          </a:xfrm>
          <a:prstGeom prst="round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85" y="1738938"/>
            <a:ext cx="790030" cy="1108018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1894916" y="798255"/>
            <a:ext cx="553635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2976408" y="3509212"/>
            <a:ext cx="3534083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67" y="780721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92" y="796823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929" y="794852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86" y="794852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44" y="794852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00" y="787595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758" y="787592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842" y="4234368"/>
            <a:ext cx="899328" cy="399701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7693" y="4194205"/>
            <a:ext cx="899328" cy="513071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3773380" y="1586879"/>
            <a:ext cx="1640426" cy="1471872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902095" y="1805520"/>
            <a:ext cx="1603628" cy="1420374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165" y="2066194"/>
            <a:ext cx="607855" cy="6504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29" y="2095367"/>
            <a:ext cx="607855" cy="650405"/>
          </a:xfrm>
          <a:prstGeom prst="rect">
            <a:avLst/>
          </a:prstGeom>
        </p:spPr>
      </p:pic>
      <p:sp>
        <p:nvSpPr>
          <p:cNvPr id="40" name="DungMsPham"/>
          <p:cNvSpPr/>
          <p:nvPr/>
        </p:nvSpPr>
        <p:spPr>
          <a:xfrm>
            <a:off x="5800746" y="1646065"/>
            <a:ext cx="1610806" cy="147746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pic>
        <p:nvPicPr>
          <p:cNvPr id="43" name="PiMsPham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260" y="2129884"/>
            <a:ext cx="1164490" cy="1043189"/>
          </a:xfrm>
          <a:prstGeom prst="rect">
            <a:avLst/>
          </a:prstGeom>
        </p:spPr>
      </p:pic>
      <p:sp>
        <p:nvSpPr>
          <p:cNvPr id="45" name="Decagon 44"/>
          <p:cNvSpPr/>
          <p:nvPr/>
        </p:nvSpPr>
        <p:spPr>
          <a:xfrm>
            <a:off x="2513669" y="2943736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a</a:t>
            </a:r>
            <a:endParaRPr lang="vi-VN" sz="2700"/>
          </a:p>
        </p:txBody>
      </p:sp>
      <p:sp>
        <p:nvSpPr>
          <p:cNvPr id="46" name="Decagon 45"/>
          <p:cNvSpPr/>
          <p:nvPr/>
        </p:nvSpPr>
        <p:spPr>
          <a:xfrm>
            <a:off x="6409970" y="2897235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c</a:t>
            </a:r>
            <a:endParaRPr lang="vi-VN" sz="2700"/>
          </a:p>
        </p:txBody>
      </p:sp>
      <p:sp>
        <p:nvSpPr>
          <p:cNvPr id="47" name="Decagon 46"/>
          <p:cNvSpPr/>
          <p:nvPr/>
        </p:nvSpPr>
        <p:spPr>
          <a:xfrm>
            <a:off x="4400550" y="2897235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b</a:t>
            </a:r>
            <a:endParaRPr lang="vi-VN" sz="2700"/>
          </a:p>
        </p:txBody>
      </p:sp>
      <p:pic>
        <p:nvPicPr>
          <p:cNvPr id="48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2DDC3B3-82F9-41AE-ABFA-49A4654F26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06" end="14067.3786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5821" y="3764515"/>
            <a:ext cx="331903" cy="26607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53578" y="13335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7/10</a:t>
            </a:r>
          </a:p>
        </p:txBody>
      </p:sp>
    </p:spTree>
    <p:extLst>
      <p:ext uri="{BB962C8B-B14F-4D97-AF65-F5344CB8AC3E}">
        <p14:creationId xmlns:p14="http://schemas.microsoft.com/office/powerpoint/2010/main" val="420355847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" y="-18140"/>
            <a:ext cx="91440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4269" y="1598301"/>
            <a:ext cx="1610806" cy="1586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0181" y="1614096"/>
            <a:ext cx="1610806" cy="1586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621" y="1598301"/>
            <a:ext cx="1610806" cy="15861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29" y="1792937"/>
            <a:ext cx="1066692" cy="1066692"/>
          </a:xfrm>
          <a:prstGeom prst="round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61" y="1780241"/>
            <a:ext cx="1077666" cy="1077666"/>
          </a:xfrm>
          <a:prstGeom prst="round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98" y="1777092"/>
            <a:ext cx="736983" cy="1033619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1693034" y="714899"/>
            <a:ext cx="5754872" cy="698182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004667" y="3615353"/>
            <a:ext cx="3534083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en-US" sz="27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07" y="769982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232" y="786084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569" y="784113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026" y="784113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84" y="784113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40" y="776856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98" y="776853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855" y="793446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952" y="4357030"/>
            <a:ext cx="899328" cy="399701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5952" y="4300346"/>
            <a:ext cx="899328" cy="5130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433" y="2095327"/>
            <a:ext cx="607855" cy="650405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260" y="2129884"/>
            <a:ext cx="1164490" cy="104318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88" y="2129884"/>
            <a:ext cx="607855" cy="650405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3869032" y="1643913"/>
            <a:ext cx="1640426" cy="1471872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878264" y="1672068"/>
            <a:ext cx="1603628" cy="1420374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5695155" y="1643913"/>
            <a:ext cx="1610806" cy="147746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4" name="Decagon 43"/>
          <p:cNvSpPr/>
          <p:nvPr/>
        </p:nvSpPr>
        <p:spPr>
          <a:xfrm>
            <a:off x="2537911" y="2926412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a</a:t>
            </a:r>
            <a:endParaRPr lang="vi-VN" sz="2700"/>
          </a:p>
        </p:txBody>
      </p:sp>
      <p:sp>
        <p:nvSpPr>
          <p:cNvPr id="45" name="Decagon 44"/>
          <p:cNvSpPr/>
          <p:nvPr/>
        </p:nvSpPr>
        <p:spPr>
          <a:xfrm>
            <a:off x="6447237" y="2901265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c</a:t>
            </a:r>
            <a:endParaRPr lang="vi-VN" sz="2700"/>
          </a:p>
        </p:txBody>
      </p:sp>
      <p:sp>
        <p:nvSpPr>
          <p:cNvPr id="46" name="Decagon 45"/>
          <p:cNvSpPr/>
          <p:nvPr/>
        </p:nvSpPr>
        <p:spPr>
          <a:xfrm>
            <a:off x="4517795" y="2890178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b</a:t>
            </a:r>
            <a:endParaRPr lang="vi-VN" sz="2700"/>
          </a:p>
        </p:txBody>
      </p:sp>
      <p:pic>
        <p:nvPicPr>
          <p:cNvPr id="5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2DDC3B3-82F9-41AE-ABFA-49A4654F26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2" end="31928.3786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9663" y="3782355"/>
            <a:ext cx="331903" cy="26607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53578" y="13335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8/10</a:t>
            </a:r>
          </a:p>
        </p:txBody>
      </p:sp>
    </p:spTree>
    <p:extLst>
      <p:ext uri="{BB962C8B-B14F-4D97-AF65-F5344CB8AC3E}">
        <p14:creationId xmlns:p14="http://schemas.microsoft.com/office/powerpoint/2010/main" val="392937255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295400" y="798255"/>
            <a:ext cx="6353798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4563286" y="1548917"/>
            <a:ext cx="3056714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 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schools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18" y="4028314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3518" y="3971629"/>
            <a:ext cx="899328" cy="513071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592484" y="2360938"/>
            <a:ext cx="3056714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classes</a:t>
            </a:r>
          </a:p>
        </p:txBody>
      </p:sp>
      <p:sp>
        <p:nvSpPr>
          <p:cNvPr id="24" name="DungMsPham"/>
          <p:cNvSpPr/>
          <p:nvPr/>
        </p:nvSpPr>
        <p:spPr>
          <a:xfrm>
            <a:off x="4592484" y="3256136"/>
            <a:ext cx="3056714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  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subjects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481008"/>
            <a:ext cx="4086996" cy="33005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93" y="1491064"/>
            <a:ext cx="607855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93" y="2292020"/>
            <a:ext cx="607855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4387" y="2842468"/>
            <a:ext cx="1164490" cy="10431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94" y="773379"/>
            <a:ext cx="483292" cy="66325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19" y="789481"/>
            <a:ext cx="483292" cy="6632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56" y="787510"/>
            <a:ext cx="483292" cy="66325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13" y="787510"/>
            <a:ext cx="483292" cy="6632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71" y="787510"/>
            <a:ext cx="483292" cy="6632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27" y="780253"/>
            <a:ext cx="483292" cy="6632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85" y="780250"/>
            <a:ext cx="483292" cy="6632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42" y="796843"/>
            <a:ext cx="483292" cy="66325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796843"/>
            <a:ext cx="483292" cy="66325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21471" y="1770661"/>
            <a:ext cx="3855191" cy="11012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A: 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____ do you have today?</a:t>
            </a:r>
          </a:p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B: 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have science.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19" y="3240435"/>
            <a:ext cx="1322760" cy="1322760"/>
          </a:xfrm>
          <a:prstGeom prst="round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3578" y="13335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9/10</a:t>
            </a:r>
          </a:p>
        </p:txBody>
      </p:sp>
    </p:spTree>
    <p:extLst>
      <p:ext uri="{BB962C8B-B14F-4D97-AF65-F5344CB8AC3E}">
        <p14:creationId xmlns:p14="http://schemas.microsoft.com/office/powerpoint/2010/main" val="145749762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26" y="2357"/>
            <a:ext cx="9188978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143000" y="477839"/>
            <a:ext cx="661891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4163884" y="3438925"/>
            <a:ext cx="3601282" cy="853317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When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98" y="4386490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316" y="4323008"/>
            <a:ext cx="899328" cy="513071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123133" y="2455347"/>
            <a:ext cx="3638781" cy="832863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24" name="DungMsPham"/>
          <p:cNvSpPr/>
          <p:nvPr/>
        </p:nvSpPr>
        <p:spPr>
          <a:xfrm>
            <a:off x="4123489" y="1428095"/>
            <a:ext cx="3638781" cy="832862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09516"/>
            <a:ext cx="3939245" cy="29662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65" y="3361849"/>
            <a:ext cx="607855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24" y="2287624"/>
            <a:ext cx="607855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8299" y="1007005"/>
            <a:ext cx="1164490" cy="10431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98" y="468014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099" y="482781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05" y="482781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62" y="482781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20" y="482781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76" y="482781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4" y="482781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1" y="482781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49" y="482781"/>
            <a:ext cx="483292" cy="6632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68" y="475418"/>
            <a:ext cx="483292" cy="66325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8261" y="1553396"/>
            <a:ext cx="3761674" cy="11140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A: 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____</a:t>
            </a: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subjects do you have today?</a:t>
            </a:r>
            <a:b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B: 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have </a:t>
            </a:r>
            <a:r>
              <a:rPr lang="en-US" alt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8E1AF80-1B7D-4E00-94D2-EF446E89D1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843434"/>
            <a:ext cx="1134578" cy="1134578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578" y="13335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10/10</a:t>
            </a:r>
          </a:p>
        </p:txBody>
      </p:sp>
    </p:spTree>
    <p:extLst>
      <p:ext uri="{BB962C8B-B14F-4D97-AF65-F5344CB8AC3E}">
        <p14:creationId xmlns:p14="http://schemas.microsoft.com/office/powerpoint/2010/main" val="47156588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42938"/>
            <a:ext cx="6858000" cy="385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51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453" y="-843402"/>
            <a:ext cx="1929873" cy="1486340"/>
          </a:xfrm>
          <a:prstGeom prst="rect">
            <a:avLst/>
          </a:prstGeom>
        </p:spPr>
      </p:pic>
      <p:pic>
        <p:nvPicPr>
          <p:cNvPr id="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227" y="-705446"/>
            <a:ext cx="342900" cy="3429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4599" y="4016111"/>
            <a:ext cx="452363" cy="5010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7027" y="2346658"/>
            <a:ext cx="3981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 w="38100">
                  <a:solidFill>
                    <a:srgbClr val="FF0000"/>
                  </a:solidFill>
                </a:ln>
                <a:solidFill>
                  <a:srgbClr val="FFA7A7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Excellent!</a:t>
            </a:r>
          </a:p>
        </p:txBody>
      </p:sp>
    </p:spTree>
    <p:extLst>
      <p:ext uri="{BB962C8B-B14F-4D97-AF65-F5344CB8AC3E}">
        <p14:creationId xmlns:p14="http://schemas.microsoft.com/office/powerpoint/2010/main" val="428210620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7604 0.514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476542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 May 10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2024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6" y="1099790"/>
            <a:ext cx="457200" cy="409568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7</a:t>
            </a:r>
            <a:endParaRPr lang="en-US" sz="33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807765" y="2061188"/>
            <a:ext cx="373856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 (4+5+6)</a:t>
            </a:r>
          </a:p>
        </p:txBody>
      </p:sp>
      <p:sp>
        <p:nvSpPr>
          <p:cNvPr id="8" name="Rectangle 7"/>
          <p:cNvSpPr/>
          <p:nvPr/>
        </p:nvSpPr>
        <p:spPr>
          <a:xfrm>
            <a:off x="739776" y="4347611"/>
            <a:ext cx="2171700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Berlin Sans FB" panose="020E0602020502020306" pitchFamily="34" charset="0"/>
              </a:rPr>
              <a:t>Facebook: </a:t>
            </a:r>
            <a:r>
              <a:rPr lang="en-US" sz="1200" dirty="0" err="1">
                <a:latin typeface="Berlin Sans FB" panose="020E0602020502020306" pitchFamily="34" charset="0"/>
              </a:rPr>
              <a:t>Bùi</a:t>
            </a:r>
            <a:r>
              <a:rPr lang="en-US" sz="1200" dirty="0">
                <a:latin typeface="Berlin Sans FB" panose="020E0602020502020306" pitchFamily="34" charset="0"/>
              </a:rPr>
              <a:t> </a:t>
            </a:r>
            <a:r>
              <a:rPr lang="en-US" sz="1200" dirty="0" err="1">
                <a:latin typeface="Berlin Sans FB" panose="020E0602020502020306" pitchFamily="34" charset="0"/>
              </a:rPr>
              <a:t>Liễu</a:t>
            </a:r>
            <a:r>
              <a:rPr lang="en-US" sz="1200" dirty="0">
                <a:latin typeface="Berlin Sans FB" panose="020E0602020502020306" pitchFamily="34" charset="0"/>
              </a:rPr>
              <a:t> </a:t>
            </a:r>
            <a:r>
              <a:rPr lang="en-US" sz="1200" dirty="0" err="1">
                <a:latin typeface="Berlin Sans FB" panose="020E0602020502020306" pitchFamily="34" charset="0"/>
              </a:rPr>
              <a:t>Powerpoint</a:t>
            </a:r>
            <a:r>
              <a:rPr lang="en-US" sz="1200" dirty="0">
                <a:latin typeface="Berlin Sans FB" panose="020E0602020502020306" pitchFamily="34" charset="0"/>
              </a:rPr>
              <a:t>  </a:t>
            </a:r>
          </a:p>
          <a:p>
            <a:r>
              <a:rPr lang="en-US" sz="1200" dirty="0">
                <a:latin typeface="Berlin Sans FB" panose="020E0602020502020306" pitchFamily="34" charset="0"/>
              </a:rPr>
              <a:t>0968142780</a:t>
            </a:r>
          </a:p>
        </p:txBody>
      </p:sp>
      <p:sp>
        <p:nvSpPr>
          <p:cNvPr id="6" name="Bùi Liễu"/>
          <p:cNvSpPr/>
          <p:nvPr/>
        </p:nvSpPr>
        <p:spPr>
          <a:xfrm>
            <a:off x="1370775" y="1809750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8800" b="1" dirty="0" err="1">
                <a:ln w="18000">
                  <a:noFill/>
                  <a:prstDash val="solid"/>
                  <a:miter lim="800000"/>
                </a:ln>
                <a:solidFill>
                  <a:srgbClr val="F5750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Our</a:t>
            </a:r>
            <a:r>
              <a:rPr lang="vi-VN" sz="8800" b="1" dirty="0">
                <a:ln w="18000">
                  <a:noFill/>
                  <a:prstDash val="solid"/>
                  <a:miter lim="800000"/>
                </a:ln>
                <a:solidFill>
                  <a:srgbClr val="F5750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vi-VN" sz="8800" b="1" dirty="0" err="1">
                <a:ln w="18000">
                  <a:noFill/>
                  <a:prstDash val="solid"/>
                  <a:miter lim="800000"/>
                </a:ln>
                <a:solidFill>
                  <a:srgbClr val="F5750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timetables</a:t>
            </a:r>
            <a:r>
              <a:rPr lang="vi-VN" sz="8800" b="1" dirty="0">
                <a:ln w="18000">
                  <a:noFill/>
                  <a:prstDash val="solid"/>
                  <a:miter lim="800000"/>
                </a:ln>
                <a:solidFill>
                  <a:srgbClr val="F5750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 </a:t>
            </a:r>
            <a:endParaRPr lang="en-US" sz="8800" b="1" dirty="0">
              <a:ln w="18000">
                <a:noFill/>
                <a:prstDash val="solid"/>
                <a:miter lim="800000"/>
              </a:ln>
              <a:solidFill>
                <a:srgbClr val="F5750B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8013"/>
          <a:stretch/>
        </p:blipFill>
        <p:spPr>
          <a:xfrm>
            <a:off x="3068470" y="2727215"/>
            <a:ext cx="3217152" cy="2058978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727139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110385" y="317918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5750B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41" name="Bùi Liễu Powerpoint">
            <a:extLst>
              <a:ext uri="{FF2B5EF4-FFF2-40B4-BE49-F238E27FC236}">
                <a16:creationId xmlns:a16="http://schemas.microsoft.com/office/drawing/2014/main" id="{7DC80E23-CE36-4A87-9E53-E6126A78766C}"/>
              </a:ext>
            </a:extLst>
          </p:cNvPr>
          <p:cNvGrpSpPr/>
          <p:nvPr/>
        </p:nvGrpSpPr>
        <p:grpSpPr>
          <a:xfrm>
            <a:off x="2819400" y="2427264"/>
            <a:ext cx="5486399" cy="514972"/>
            <a:chOff x="2766792" y="3566127"/>
            <a:chExt cx="5003270" cy="514972"/>
          </a:xfrm>
        </p:grpSpPr>
        <p:sp>
          <p:nvSpPr>
            <p:cNvPr id="10" name="Bùi Liễu">
              <a:extLst>
                <a:ext uri="{FF2B5EF4-FFF2-40B4-BE49-F238E27FC236}">
                  <a16:creationId xmlns:a16="http://schemas.microsoft.com/office/drawing/2014/main" id="{95397544-6093-44D6-80DD-83A61BE1B1C3}"/>
                </a:ext>
              </a:extLst>
            </p:cNvPr>
            <p:cNvSpPr txBox="1">
              <a:spLocks/>
            </p:cNvSpPr>
            <p:nvPr/>
          </p:nvSpPr>
          <p:spPr>
            <a:xfrm>
              <a:off x="3594869" y="3613076"/>
              <a:ext cx="4175193" cy="433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32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Look, complete and read.</a:t>
              </a:r>
            </a:p>
          </p:txBody>
        </p:sp>
        <p:pic>
          <p:nvPicPr>
            <p:cNvPr id="5" name="Bùi Liễu Powerpoint" descr="A rainbow and stars on a cloud&#10;&#10;Description automatically generated with low confidence">
              <a:extLst>
                <a:ext uri="{FF2B5EF4-FFF2-40B4-BE49-F238E27FC236}">
                  <a16:creationId xmlns:a16="http://schemas.microsoft.com/office/drawing/2014/main" id="{26A922BC-D1D3-4868-9859-AA38208E9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792" y="3566127"/>
              <a:ext cx="718304" cy="51497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2" name="Bùi Liễu Powerpoint">
            <a:extLst>
              <a:ext uri="{FF2B5EF4-FFF2-40B4-BE49-F238E27FC236}">
                <a16:creationId xmlns:a16="http://schemas.microsoft.com/office/drawing/2014/main" id="{8EF19FB8-BF94-4370-8402-8D1C93F9C189}"/>
              </a:ext>
            </a:extLst>
          </p:cNvPr>
          <p:cNvGrpSpPr/>
          <p:nvPr/>
        </p:nvGrpSpPr>
        <p:grpSpPr>
          <a:xfrm>
            <a:off x="3262800" y="3146093"/>
            <a:ext cx="5163974" cy="514655"/>
            <a:chOff x="1933632" y="4189262"/>
            <a:chExt cx="4709238" cy="514655"/>
          </a:xfrm>
        </p:grpSpPr>
        <p:sp>
          <p:nvSpPr>
            <p:cNvPr id="14" name="Bùi Liễu">
              <a:extLst>
                <a:ext uri="{FF2B5EF4-FFF2-40B4-BE49-F238E27FC236}">
                  <a16:creationId xmlns:a16="http://schemas.microsoft.com/office/drawing/2014/main" id="{95397544-6093-44D6-80DD-83A61BE1B1C3}"/>
                </a:ext>
              </a:extLst>
            </p:cNvPr>
            <p:cNvSpPr txBox="1">
              <a:spLocks/>
            </p:cNvSpPr>
            <p:nvPr/>
          </p:nvSpPr>
          <p:spPr>
            <a:xfrm>
              <a:off x="2781079" y="4189262"/>
              <a:ext cx="3861791" cy="506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3200" dirty="0">
                  <a:solidFill>
                    <a:schemeClr val="tx1"/>
                  </a:solidFill>
                  <a:latin typeface="Berlin Sans FB" pitchFamily="34" charset="0"/>
                  <a:cs typeface="Arial" panose="020B0604020202020204" pitchFamily="34" charset="0"/>
                </a:rPr>
                <a:t>Let’s play.</a:t>
              </a:r>
            </a:p>
          </p:txBody>
        </p:sp>
        <p:pic>
          <p:nvPicPr>
            <p:cNvPr id="25" name="Bùi Liễu Powerpoint">
              <a:extLst>
                <a:ext uri="{FF2B5EF4-FFF2-40B4-BE49-F238E27FC236}">
                  <a16:creationId xmlns:a16="http://schemas.microsoft.com/office/drawing/2014/main" id="{9575D7D0-0AF0-4ED0-9B26-A9CC39A7A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3632" y="4189262"/>
              <a:ext cx="718304" cy="51465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0" name="Bùi Liễu Powerpoint">
            <a:extLst>
              <a:ext uri="{FF2B5EF4-FFF2-40B4-BE49-F238E27FC236}">
                <a16:creationId xmlns:a16="http://schemas.microsoft.com/office/drawing/2014/main" id="{56FF471F-9391-49FB-9E7A-7B4DB6F7031C}"/>
              </a:ext>
            </a:extLst>
          </p:cNvPr>
          <p:cNvGrpSpPr/>
          <p:nvPr/>
        </p:nvGrpSpPr>
        <p:grpSpPr>
          <a:xfrm>
            <a:off x="2192175" y="1767978"/>
            <a:ext cx="5580225" cy="479334"/>
            <a:chOff x="3336402" y="3000365"/>
            <a:chExt cx="4253896" cy="479334"/>
          </a:xfrm>
        </p:grpSpPr>
        <p:sp>
          <p:nvSpPr>
            <p:cNvPr id="13" name="Bùi Liễu"/>
            <p:cNvSpPr txBox="1">
              <a:spLocks/>
            </p:cNvSpPr>
            <p:nvPr/>
          </p:nvSpPr>
          <p:spPr>
            <a:xfrm>
              <a:off x="4132160" y="3000365"/>
              <a:ext cx="3458138" cy="43335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 and </a:t>
              </a:r>
              <a:r>
                <a:rPr lang="vi-VN" sz="3200" dirty="0" err="1">
                  <a:latin typeface="Berlin Sans FB" pitchFamily="34" charset="0"/>
                  <a:cs typeface="Arial" panose="020B0604020202020204" pitchFamily="34" charset="0"/>
                </a:rPr>
                <a:t>tick</a:t>
              </a:r>
              <a:r>
                <a:rPr lang="vi-VN" sz="3200" dirty="0">
                  <a:latin typeface="Berlin Sans FB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Berlin Sans FB" pitchFamily="34" charset="0"/>
                  <a:cs typeface="Arial" panose="020B0604020202020204" pitchFamily="34" charset="0"/>
                </a:rPr>
                <a:t>or</a:t>
              </a:r>
              <a:r>
                <a:rPr lang="vi-VN" sz="3200" dirty="0">
                  <a:latin typeface="Berlin Sans FB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Berlin Sans FB" pitchFamily="34" charset="0"/>
                  <a:cs typeface="Arial" panose="020B0604020202020204" pitchFamily="34" charset="0"/>
                </a:rPr>
                <a:t>cross</a:t>
              </a:r>
              <a:r>
                <a:rPr lang="vi-VN" sz="3200" dirty="0">
                  <a:latin typeface="Berlin Sans FB" pitchFamily="34" charset="0"/>
                  <a:cs typeface="Arial" panose="020B0604020202020204" pitchFamily="34" charset="0"/>
                </a:rPr>
                <a:t>.</a:t>
              </a: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28" name="Bùi Liễu Powerpoint">
              <a:extLst>
                <a:ext uri="{FF2B5EF4-FFF2-40B4-BE49-F238E27FC236}">
                  <a16:creationId xmlns:a16="http://schemas.microsoft.com/office/drawing/2014/main" id="{CA358624-764E-4365-A8A7-9F55F3507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6402" y="3000365"/>
              <a:ext cx="594321" cy="47933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187353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4A9DFD-195D-4A4C-9795-C2E9840B71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7" y="1719017"/>
            <a:ext cx="2031684" cy="20729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832AAC-578E-4EA7-86F9-2771C450F5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976" y="1719016"/>
            <a:ext cx="1991674" cy="20053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870C6B-76C0-42F0-83FD-7DE3DDB25C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8208" y="1719017"/>
            <a:ext cx="2032691" cy="20053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8C54FC-51FB-497E-9C7F-A3A5E10454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3480" y="1719018"/>
            <a:ext cx="2014398" cy="2005344"/>
          </a:xfrm>
          <a:prstGeom prst="rect">
            <a:avLst/>
          </a:prstGeom>
        </p:spPr>
      </p:pic>
      <p:sp>
        <p:nvSpPr>
          <p:cNvPr id="7" name="Bùi Liễu"/>
          <p:cNvSpPr txBox="1">
            <a:spLocks/>
          </p:cNvSpPr>
          <p:nvPr/>
        </p:nvSpPr>
        <p:spPr>
          <a:xfrm>
            <a:off x="492350" y="285750"/>
            <a:ext cx="48416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4. Listen and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tick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or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cross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E0123BC-05F3-4896-8EA4-9DD1A1F2B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1978" y="436714"/>
            <a:ext cx="319922" cy="256466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1805B4D-9EA3-4CC5-9E2E-B6A7FC9197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624" end="30888.297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6230" y="4174404"/>
            <a:ext cx="485825" cy="530946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F10716E-7935-4B0C-B2D9-8CFD8A742A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2673" end="22046.297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600" y="4165392"/>
            <a:ext cx="386571" cy="530946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BB56D48-54E5-4657-A1DB-29C604D873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1670" end="11920.297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2413" y="4176700"/>
            <a:ext cx="520508" cy="523524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B506BEE-7239-4787-8DAA-9A1AD57842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0475" end="3682.297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6034" y="4165392"/>
            <a:ext cx="582566" cy="53094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017707D-59B6-4EBC-8161-6374C33384EF}"/>
              </a:ext>
            </a:extLst>
          </p:cNvPr>
          <p:cNvSpPr/>
          <p:nvPr/>
        </p:nvSpPr>
        <p:spPr>
          <a:xfrm>
            <a:off x="2154333" y="3378737"/>
            <a:ext cx="321739" cy="316679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FFCE656-798D-4B03-AED6-53FEA4D471F1}"/>
              </a:ext>
            </a:extLst>
          </p:cNvPr>
          <p:cNvSpPr/>
          <p:nvPr/>
        </p:nvSpPr>
        <p:spPr>
          <a:xfrm>
            <a:off x="6350887" y="3378739"/>
            <a:ext cx="321739" cy="316679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BC9F0A1-01AD-4751-A675-83C77266F60F}"/>
              </a:ext>
            </a:extLst>
          </p:cNvPr>
          <p:cNvSpPr/>
          <p:nvPr/>
        </p:nvSpPr>
        <p:spPr>
          <a:xfrm>
            <a:off x="8407931" y="3397112"/>
            <a:ext cx="321739" cy="316679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66E6EA-0AA5-49EA-80AB-9E3FD1644456}"/>
              </a:ext>
            </a:extLst>
          </p:cNvPr>
          <p:cNvSpPr/>
          <p:nvPr/>
        </p:nvSpPr>
        <p:spPr>
          <a:xfrm>
            <a:off x="4250261" y="3378738"/>
            <a:ext cx="321739" cy="316679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ùi Liễu 0968142780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F16505EE-2A12-4EA7-B490-842A8E8262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92" y="3285297"/>
            <a:ext cx="428494" cy="428494"/>
          </a:xfrm>
          <a:prstGeom prst="rect">
            <a:avLst/>
          </a:prstGeom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8DD4F5AE-0912-4505-9DA3-4F42E1C2FD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53" y="3411334"/>
            <a:ext cx="313028" cy="313028"/>
          </a:xfrm>
          <a:prstGeom prst="rect">
            <a:avLst/>
          </a:prstGeom>
        </p:spPr>
      </p:pic>
      <p:pic>
        <p:nvPicPr>
          <p:cNvPr id="18" name="Bùi Liễu 0968142780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8DE82A91-EEBE-48FB-815A-8EDFE276E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77" y="3196221"/>
            <a:ext cx="517777" cy="517777"/>
          </a:xfrm>
          <a:prstGeom prst="rect">
            <a:avLst/>
          </a:prstGeom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CE4898BC-9FAA-475B-8CD8-58CC041DE8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72" y="3392355"/>
            <a:ext cx="279297" cy="2792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D865750-370D-4925-B70B-EC22D7722C80}"/>
              </a:ext>
            </a:extLst>
          </p:cNvPr>
          <p:cNvSpPr txBox="1"/>
          <p:nvPr/>
        </p:nvSpPr>
        <p:spPr>
          <a:xfrm>
            <a:off x="380704" y="1443621"/>
            <a:ext cx="41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E55DAD-ACAD-49D8-8F11-2F7C92AD66DD}"/>
              </a:ext>
            </a:extLst>
          </p:cNvPr>
          <p:cNvSpPr txBox="1"/>
          <p:nvPr/>
        </p:nvSpPr>
        <p:spPr>
          <a:xfrm>
            <a:off x="2479465" y="1438363"/>
            <a:ext cx="41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C6D440-7E5A-4275-AE35-08ED04C33053}"/>
              </a:ext>
            </a:extLst>
          </p:cNvPr>
          <p:cNvSpPr txBox="1"/>
          <p:nvPr/>
        </p:nvSpPr>
        <p:spPr>
          <a:xfrm>
            <a:off x="4433211" y="1443621"/>
            <a:ext cx="41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8309B0-DF25-4A50-BB25-503BD631307F}"/>
              </a:ext>
            </a:extLst>
          </p:cNvPr>
          <p:cNvSpPr txBox="1"/>
          <p:nvPr/>
        </p:nvSpPr>
        <p:spPr>
          <a:xfrm>
            <a:off x="6532826" y="1443621"/>
            <a:ext cx="41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12089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41215" y="233600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57D7E4-D67A-43B9-9CE6-3355A7700FE1}"/>
              </a:ext>
            </a:extLst>
          </p:cNvPr>
          <p:cNvGrpSpPr/>
          <p:nvPr/>
        </p:nvGrpSpPr>
        <p:grpSpPr>
          <a:xfrm>
            <a:off x="747713" y="1032286"/>
            <a:ext cx="5881688" cy="830997"/>
            <a:chOff x="641215" y="966138"/>
            <a:chExt cx="5345390" cy="8309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CF33D7-52CD-4865-B462-E4905A46E56F}"/>
                </a:ext>
              </a:extLst>
            </p:cNvPr>
            <p:cNvSpPr txBox="1"/>
            <p:nvPr/>
          </p:nvSpPr>
          <p:spPr>
            <a:xfrm>
              <a:off x="910621" y="966138"/>
              <a:ext cx="507598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FF0000"/>
                  </a:solidFill>
                </a:rPr>
                <a:t>A: </a:t>
              </a:r>
              <a:r>
                <a:rPr lang="vi-VN" sz="2400" dirty="0" err="1"/>
                <a:t>What</a:t>
              </a:r>
              <a:r>
                <a:rPr lang="vi-VN" sz="2400" dirty="0"/>
                <a:t> </a:t>
              </a:r>
              <a:r>
                <a:rPr lang="vi-VN" sz="2400" dirty="0" err="1"/>
                <a:t>subjects</a:t>
              </a:r>
              <a:r>
                <a:rPr lang="vi-VN" sz="2400" dirty="0"/>
                <a:t> do </a:t>
              </a:r>
              <a:r>
                <a:rPr lang="vi-VN" sz="2400" dirty="0" err="1"/>
                <a:t>you</a:t>
              </a:r>
              <a:r>
                <a:rPr lang="vi-VN" sz="2400" dirty="0"/>
                <a:t> </a:t>
              </a:r>
              <a:r>
                <a:rPr lang="vi-VN" sz="2400" dirty="0" err="1"/>
                <a:t>have</a:t>
              </a:r>
              <a:r>
                <a:rPr lang="vi-VN" sz="2400" dirty="0"/>
                <a:t> </a:t>
              </a:r>
              <a:r>
                <a:rPr lang="vi-VN" sz="2400" dirty="0" err="1"/>
                <a:t>today</a:t>
              </a:r>
              <a:r>
                <a:rPr lang="vi-VN" sz="2400" dirty="0"/>
                <a:t>?</a:t>
              </a:r>
            </a:p>
            <a:p>
              <a:r>
                <a:rPr lang="vi-VN" sz="2400" dirty="0">
                  <a:solidFill>
                    <a:srgbClr val="FF0000"/>
                  </a:solidFill>
                </a:rPr>
                <a:t>B: </a:t>
              </a:r>
              <a:r>
                <a:rPr lang="vi-VN" sz="2400" dirty="0"/>
                <a:t>I </a:t>
              </a:r>
              <a:r>
                <a:rPr lang="vi-VN" sz="2400" dirty="0" err="1"/>
                <a:t>have</a:t>
              </a:r>
              <a:r>
                <a:rPr lang="vi-VN" sz="2400" dirty="0"/>
                <a:t> ___________.</a:t>
              </a:r>
              <a:endParaRPr lang="en-US" sz="2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F8D782-FF26-4F13-8F2C-2C42F0C6CD5D}"/>
                </a:ext>
              </a:extLst>
            </p:cNvPr>
            <p:cNvSpPr txBox="1"/>
            <p:nvPr/>
          </p:nvSpPr>
          <p:spPr>
            <a:xfrm>
              <a:off x="641215" y="966138"/>
              <a:ext cx="40052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b="1" dirty="0"/>
                <a:t>1.</a:t>
              </a:r>
              <a:endParaRPr lang="en-US" sz="2400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69198A-3CDC-407F-9F9D-7434DDB26910}"/>
              </a:ext>
            </a:extLst>
          </p:cNvPr>
          <p:cNvGrpSpPr/>
          <p:nvPr/>
        </p:nvGrpSpPr>
        <p:grpSpPr>
          <a:xfrm>
            <a:off x="747713" y="2077045"/>
            <a:ext cx="5576888" cy="830997"/>
            <a:chOff x="641215" y="966138"/>
            <a:chExt cx="5068382" cy="83099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820422-4AC0-42C2-BA12-B918573D6E98}"/>
                </a:ext>
              </a:extLst>
            </p:cNvPr>
            <p:cNvSpPr txBox="1"/>
            <p:nvPr/>
          </p:nvSpPr>
          <p:spPr>
            <a:xfrm>
              <a:off x="910621" y="966138"/>
              <a:ext cx="4798976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FF0000"/>
                  </a:solidFill>
                </a:rPr>
                <a:t>A: </a:t>
              </a:r>
              <a:r>
                <a:rPr lang="vi-VN" sz="2400" dirty="0" err="1"/>
                <a:t>What</a:t>
              </a:r>
              <a:r>
                <a:rPr lang="vi-VN" sz="2400" dirty="0"/>
                <a:t> </a:t>
              </a:r>
              <a:r>
                <a:rPr lang="vi-VN" sz="2400" dirty="0" err="1"/>
                <a:t>subjects</a:t>
              </a:r>
              <a:r>
                <a:rPr lang="vi-VN" sz="2400" dirty="0"/>
                <a:t> do </a:t>
              </a:r>
              <a:r>
                <a:rPr lang="vi-VN" sz="2400" dirty="0" err="1"/>
                <a:t>you</a:t>
              </a:r>
              <a:r>
                <a:rPr lang="vi-VN" sz="2400" dirty="0"/>
                <a:t> </a:t>
              </a:r>
              <a:r>
                <a:rPr lang="vi-VN" sz="2400" dirty="0" err="1"/>
                <a:t>have</a:t>
              </a:r>
              <a:r>
                <a:rPr lang="vi-VN" sz="2400" dirty="0"/>
                <a:t> </a:t>
              </a:r>
              <a:r>
                <a:rPr lang="vi-VN" sz="2400" dirty="0" err="1"/>
                <a:t>today</a:t>
              </a:r>
              <a:r>
                <a:rPr lang="vi-VN" sz="2400" dirty="0"/>
                <a:t>?</a:t>
              </a:r>
            </a:p>
            <a:p>
              <a:r>
                <a:rPr lang="vi-VN" sz="2400" dirty="0">
                  <a:solidFill>
                    <a:srgbClr val="FF0000"/>
                  </a:solidFill>
                </a:rPr>
                <a:t>B: </a:t>
              </a:r>
              <a:r>
                <a:rPr lang="vi-VN" sz="2400" dirty="0"/>
                <a:t>I ________________.</a:t>
              </a:r>
              <a:endParaRPr lang="en-US" sz="2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5B5C6E-CD97-45CA-9752-19DBFB235694}"/>
                </a:ext>
              </a:extLst>
            </p:cNvPr>
            <p:cNvSpPr txBox="1"/>
            <p:nvPr/>
          </p:nvSpPr>
          <p:spPr>
            <a:xfrm>
              <a:off x="641215" y="966138"/>
              <a:ext cx="400522" cy="5043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/>
                <a:t>2.</a:t>
              </a:r>
              <a:endParaRPr lang="en-US" sz="2000" b="1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9BC291-153C-4FE0-BDD6-6B0CE5E749D3}"/>
              </a:ext>
            </a:extLst>
          </p:cNvPr>
          <p:cNvGrpSpPr/>
          <p:nvPr/>
        </p:nvGrpSpPr>
        <p:grpSpPr>
          <a:xfrm>
            <a:off x="762000" y="3007657"/>
            <a:ext cx="6096000" cy="1200329"/>
            <a:chOff x="641215" y="966138"/>
            <a:chExt cx="5540161" cy="120032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E9BECC-03A8-4482-8BE2-BBBA65E205D0}"/>
                </a:ext>
              </a:extLst>
            </p:cNvPr>
            <p:cNvSpPr txBox="1"/>
            <p:nvPr/>
          </p:nvSpPr>
          <p:spPr>
            <a:xfrm>
              <a:off x="910621" y="966138"/>
              <a:ext cx="527075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>
                  <a:solidFill>
                    <a:srgbClr val="FF0000"/>
                  </a:solidFill>
                </a:rPr>
                <a:t>A: </a:t>
              </a:r>
              <a:r>
                <a:rPr lang="vi-VN" sz="2400" dirty="0"/>
                <a:t>______ </a:t>
              </a:r>
              <a:r>
                <a:rPr lang="vi-VN" sz="2400" dirty="0" err="1"/>
                <a:t>subjects</a:t>
              </a:r>
              <a:r>
                <a:rPr lang="vi-VN" sz="2400" dirty="0"/>
                <a:t> do </a:t>
              </a:r>
              <a:r>
                <a:rPr lang="vi-VN" sz="2400" dirty="0" err="1"/>
                <a:t>you</a:t>
              </a:r>
              <a:r>
                <a:rPr lang="vi-VN" sz="2400" dirty="0"/>
                <a:t> </a:t>
              </a:r>
              <a:r>
                <a:rPr lang="vi-VN" sz="2400" dirty="0" err="1"/>
                <a:t>have</a:t>
              </a:r>
              <a:r>
                <a:rPr lang="vi-VN" sz="2400" dirty="0"/>
                <a:t> </a:t>
              </a:r>
              <a:r>
                <a:rPr lang="vi-VN" sz="2400" dirty="0" err="1"/>
                <a:t>today</a:t>
              </a:r>
              <a:r>
                <a:rPr lang="vi-VN" sz="2400" dirty="0"/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>
                  <a:solidFill>
                    <a:srgbClr val="FF0000"/>
                  </a:solidFill>
                </a:rPr>
                <a:t>B: </a:t>
              </a:r>
              <a:r>
                <a:rPr lang="vi-VN" sz="2400" dirty="0"/>
                <a:t>I </a:t>
              </a:r>
              <a:r>
                <a:rPr lang="vi-VN" sz="2400" dirty="0" err="1"/>
                <a:t>have</a:t>
              </a:r>
              <a:r>
                <a:rPr lang="vi-VN" sz="2400" dirty="0"/>
                <a:t> </a:t>
              </a:r>
              <a:r>
                <a:rPr lang="vi-VN" sz="2400" dirty="0" err="1"/>
                <a:t>English</a:t>
              </a:r>
              <a:r>
                <a:rPr lang="vi-VN" sz="2400" dirty="0"/>
                <a:t> </a:t>
              </a:r>
              <a:r>
                <a:rPr lang="vi-VN" sz="2400" dirty="0" err="1"/>
                <a:t>and</a:t>
              </a:r>
              <a:r>
                <a:rPr lang="vi-VN" sz="2400" dirty="0"/>
                <a:t> _________.</a:t>
              </a:r>
              <a:endParaRPr lang="en-US" sz="2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12132C1-F3DC-400B-AB16-9B9F4DA6CB21}"/>
                </a:ext>
              </a:extLst>
            </p:cNvPr>
            <p:cNvSpPr txBox="1"/>
            <p:nvPr/>
          </p:nvSpPr>
          <p:spPr>
            <a:xfrm>
              <a:off x="641215" y="966138"/>
              <a:ext cx="40052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b="1" dirty="0"/>
                <a:t>3.</a:t>
              </a:r>
              <a:endParaRPr lang="en-US" sz="24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E79D6A-D06E-4390-A844-56A8073DA485}"/>
              </a:ext>
            </a:extLst>
          </p:cNvPr>
          <p:cNvGrpSpPr/>
          <p:nvPr/>
        </p:nvGrpSpPr>
        <p:grpSpPr>
          <a:xfrm>
            <a:off x="764380" y="4102953"/>
            <a:ext cx="6169819" cy="830997"/>
            <a:chOff x="641215" y="958120"/>
            <a:chExt cx="4949098" cy="83099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D152633-EC65-40B6-8C8F-9159AF258258}"/>
                </a:ext>
              </a:extLst>
            </p:cNvPr>
            <p:cNvSpPr txBox="1"/>
            <p:nvPr/>
          </p:nvSpPr>
          <p:spPr>
            <a:xfrm>
              <a:off x="910621" y="958120"/>
              <a:ext cx="46796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rgbClr val="FF0000"/>
                  </a:solidFill>
                </a:rPr>
                <a:t>A: </a:t>
              </a:r>
              <a:r>
                <a:rPr lang="vi-VN" sz="2400" dirty="0" err="1"/>
                <a:t>What</a:t>
              </a:r>
              <a:r>
                <a:rPr lang="vi-VN" sz="2400" dirty="0"/>
                <a:t> </a:t>
              </a:r>
              <a:r>
                <a:rPr lang="vi-VN" sz="2400" dirty="0" err="1"/>
                <a:t>subjects</a:t>
              </a:r>
              <a:r>
                <a:rPr lang="vi-VN" sz="2400" dirty="0"/>
                <a:t> ___________ </a:t>
              </a:r>
              <a:r>
                <a:rPr lang="vi-VN" sz="2400" dirty="0" err="1"/>
                <a:t>today</a:t>
              </a:r>
              <a:r>
                <a:rPr lang="vi-VN" sz="2400" dirty="0"/>
                <a:t>?</a:t>
              </a:r>
            </a:p>
            <a:p>
              <a:r>
                <a:rPr lang="vi-VN" sz="2400" dirty="0">
                  <a:solidFill>
                    <a:srgbClr val="FF0000"/>
                  </a:solidFill>
                </a:rPr>
                <a:t>B: </a:t>
              </a:r>
              <a:r>
                <a:rPr lang="vi-VN" sz="2400" dirty="0"/>
                <a:t>I </a:t>
              </a:r>
              <a:r>
                <a:rPr lang="vi-VN" sz="2400" dirty="0" err="1"/>
                <a:t>have</a:t>
              </a:r>
              <a:r>
                <a:rPr lang="vi-VN" sz="2400" dirty="0"/>
                <a:t> ________</a:t>
              </a:r>
              <a:r>
                <a:rPr lang="vi-VN" sz="2400" dirty="0" err="1"/>
                <a:t>and</a:t>
              </a:r>
              <a:r>
                <a:rPr lang="vi-VN" sz="2400" dirty="0"/>
                <a:t> ________.</a:t>
              </a:r>
              <a:endParaRPr lang="en-US" sz="2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D98BA6F-4BEA-42EF-9044-06BE170CDBE5}"/>
                </a:ext>
              </a:extLst>
            </p:cNvPr>
            <p:cNvSpPr txBox="1"/>
            <p:nvPr/>
          </p:nvSpPr>
          <p:spPr>
            <a:xfrm>
              <a:off x="641215" y="966138"/>
              <a:ext cx="40052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000" b="1" dirty="0"/>
                <a:t>4.</a:t>
              </a:r>
              <a:endParaRPr lang="en-US" sz="2000" b="1" dirty="0"/>
            </a:p>
          </p:txBody>
        </p:sp>
      </p:grpSp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72F1919-E091-4856-99C0-701482A00E86}"/>
              </a:ext>
            </a:extLst>
          </p:cNvPr>
          <p:cNvSpPr txBox="1"/>
          <p:nvPr/>
        </p:nvSpPr>
        <p:spPr>
          <a:xfrm>
            <a:off x="2133600" y="1426301"/>
            <a:ext cx="2344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FEA6843E-9720-40C2-8418-16EBC0B584CA}"/>
              </a:ext>
            </a:extLst>
          </p:cNvPr>
          <p:cNvSpPr txBox="1"/>
          <p:nvPr/>
        </p:nvSpPr>
        <p:spPr>
          <a:xfrm>
            <a:off x="1736549" y="2458511"/>
            <a:ext cx="1830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 0968142780">
            <a:extLst>
              <a:ext uri="{FF2B5EF4-FFF2-40B4-BE49-F238E27FC236}">
                <a16:creationId xmlns:a16="http://schemas.microsoft.com/office/drawing/2014/main" id="{879B63CF-E800-476A-BC51-BB5C8679E789}"/>
              </a:ext>
            </a:extLst>
          </p:cNvPr>
          <p:cNvSpPr txBox="1"/>
          <p:nvPr/>
        </p:nvSpPr>
        <p:spPr>
          <a:xfrm>
            <a:off x="1381052" y="3142456"/>
            <a:ext cx="1254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31" name="Bùi Liễu 0968142780">
            <a:extLst>
              <a:ext uri="{FF2B5EF4-FFF2-40B4-BE49-F238E27FC236}">
                <a16:creationId xmlns:a16="http://schemas.microsoft.com/office/drawing/2014/main" id="{B4301D30-25DE-4BF3-8C09-8CA6305BF34C}"/>
              </a:ext>
            </a:extLst>
          </p:cNvPr>
          <p:cNvSpPr txBox="1"/>
          <p:nvPr/>
        </p:nvSpPr>
        <p:spPr>
          <a:xfrm>
            <a:off x="4246041" y="3653988"/>
            <a:ext cx="1344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32" name="Bùi Liễu 0968142780">
            <a:extLst>
              <a:ext uri="{FF2B5EF4-FFF2-40B4-BE49-F238E27FC236}">
                <a16:creationId xmlns:a16="http://schemas.microsoft.com/office/drawing/2014/main" id="{35BFC607-656F-4375-BC36-020AF59D4F92}"/>
              </a:ext>
            </a:extLst>
          </p:cNvPr>
          <p:cNvSpPr txBox="1"/>
          <p:nvPr/>
        </p:nvSpPr>
        <p:spPr>
          <a:xfrm>
            <a:off x="3378012" y="4092139"/>
            <a:ext cx="220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</a:t>
            </a:r>
          </a:p>
        </p:txBody>
      </p: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5F976D57-B39B-4A4F-A131-819A4AEBC7D8}"/>
              </a:ext>
            </a:extLst>
          </p:cNvPr>
          <p:cNvSpPr txBox="1"/>
          <p:nvPr/>
        </p:nvSpPr>
        <p:spPr>
          <a:xfrm>
            <a:off x="2438400" y="4470115"/>
            <a:ext cx="1383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41D8BC14-5043-4997-B4EB-14260137F808}"/>
              </a:ext>
            </a:extLst>
          </p:cNvPr>
          <p:cNvSpPr txBox="1"/>
          <p:nvPr/>
        </p:nvSpPr>
        <p:spPr>
          <a:xfrm>
            <a:off x="4392184" y="4470114"/>
            <a:ext cx="1522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6163F22-142C-4D8E-8973-E0F6115F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r="11053" b="7491"/>
          <a:stretch/>
        </p:blipFill>
        <p:spPr>
          <a:xfrm>
            <a:off x="6818194" y="605409"/>
            <a:ext cx="1939891" cy="996208"/>
          </a:xfrm>
          <a:prstGeom prst="roundRect">
            <a:avLst/>
          </a:prstGeom>
          <a:ln w="12700">
            <a:solidFill>
              <a:schemeClr val="accent5">
                <a:lumMod val="75000"/>
              </a:schemeClr>
            </a:solidFill>
            <a:prstDash val="dash"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5D9E7F7-F7DB-46AA-9C6D-1785949108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" t="-1" r="5343" b="7268"/>
          <a:stretch/>
        </p:blipFill>
        <p:spPr>
          <a:xfrm>
            <a:off x="6818193" y="1705658"/>
            <a:ext cx="1939891" cy="941913"/>
          </a:xfrm>
          <a:prstGeom prst="roundRect">
            <a:avLst/>
          </a:prstGeom>
          <a:ln w="12700">
            <a:solidFill>
              <a:schemeClr val="accent5">
                <a:lumMod val="75000"/>
              </a:schemeClr>
            </a:solidFill>
            <a:prstDash val="dash"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474A325-59C6-48C9-AE3C-F579D267D7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r="4902" b="9040"/>
          <a:stretch/>
        </p:blipFill>
        <p:spPr>
          <a:xfrm>
            <a:off x="6797890" y="2724150"/>
            <a:ext cx="1939891" cy="1015946"/>
          </a:xfrm>
          <a:prstGeom prst="roundRect">
            <a:avLst/>
          </a:prstGeom>
          <a:ln w="12700">
            <a:solidFill>
              <a:schemeClr val="accent5">
                <a:lumMod val="75000"/>
              </a:schemeClr>
            </a:solidFill>
            <a:prstDash val="dash"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E534FC1-C235-4AF4-ADE9-F0BB7606D5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6627" b="11740"/>
          <a:stretch/>
        </p:blipFill>
        <p:spPr>
          <a:xfrm>
            <a:off x="6797889" y="3860274"/>
            <a:ext cx="1939891" cy="957457"/>
          </a:xfrm>
          <a:prstGeom prst="roundRect">
            <a:avLst/>
          </a:prstGeom>
          <a:ln w="12700">
            <a:solidFill>
              <a:schemeClr val="accent5">
                <a:lumMod val="75000"/>
              </a:schemeClr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3142649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5750B"/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rgbClr val="F5750B"/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2548863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85800" y="297027"/>
            <a:ext cx="248298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Let’s play.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132FC-5E49-4B88-BBED-0A514F4275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50152"/>
            <a:ext cx="8229600" cy="4383798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5181600" y="1809750"/>
            <a:ext cx="4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5911985" y="1805285"/>
            <a:ext cx="4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Bùi Liễu 0968142780"/>
          <p:cNvSpPr txBox="1"/>
          <p:nvPr/>
        </p:nvSpPr>
        <p:spPr>
          <a:xfrm>
            <a:off x="6673985" y="1809750"/>
            <a:ext cx="4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7010400" y="1809750"/>
            <a:ext cx="4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8" name="Bùi Liễu 0968142780"/>
          <p:cNvSpPr txBox="1"/>
          <p:nvPr/>
        </p:nvSpPr>
        <p:spPr>
          <a:xfrm>
            <a:off x="3778385" y="3253085"/>
            <a:ext cx="4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4845185" y="3181350"/>
            <a:ext cx="4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0" name="Bùi Liễu 0968142780"/>
          <p:cNvSpPr txBox="1"/>
          <p:nvPr/>
        </p:nvSpPr>
        <p:spPr>
          <a:xfrm>
            <a:off x="5911984" y="3210031"/>
            <a:ext cx="4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" name="Bùi Liễu 0968142780"/>
          <p:cNvSpPr txBox="1"/>
          <p:nvPr/>
        </p:nvSpPr>
        <p:spPr>
          <a:xfrm>
            <a:off x="6673985" y="3253085"/>
            <a:ext cx="4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2" name="Bùi Liễu 0968142780"/>
          <p:cNvSpPr txBox="1"/>
          <p:nvPr/>
        </p:nvSpPr>
        <p:spPr>
          <a:xfrm>
            <a:off x="3715266" y="3943350"/>
            <a:ext cx="4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4464185" y="3938885"/>
            <a:ext cx="4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6324600" y="2511218"/>
            <a:ext cx="4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5" name="Bùi Liễu 0968142780"/>
          <p:cNvSpPr txBox="1"/>
          <p:nvPr/>
        </p:nvSpPr>
        <p:spPr>
          <a:xfrm>
            <a:off x="6324600" y="2876550"/>
            <a:ext cx="4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83859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523010"/>
            <a:ext cx="5372100" cy="14331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rgbClr val="F5750B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2108560484"/>
      </p:ext>
    </p:extLst>
  </p:cSld>
  <p:clrMapOvr>
    <a:masterClrMapping/>
  </p:clrMapOvr>
  <p:transition spd="slow">
    <p:check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45316" y="4060059"/>
            <a:ext cx="2040684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Vietnamese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590799" y="4339714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English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763573" y="4319931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science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96060" y="4060059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maths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959813" y="1115048"/>
            <a:ext cx="5126787" cy="408623"/>
          </a:xfrm>
          <a:prstGeom prst="wedgeRoundRectCallout">
            <a:avLst>
              <a:gd name="adj1" fmla="val -56812"/>
              <a:gd name="adj2" fmla="val -1160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</a:t>
            </a:r>
            <a:r>
              <a:rPr lang="vi-VN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598058" y="1963454"/>
            <a:ext cx="2939994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38052" y="1963454"/>
            <a:ext cx="1086808" cy="914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581400" y="1963454"/>
            <a:ext cx="956652" cy="914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38052" y="1963454"/>
            <a:ext cx="3145172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Facebook: 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81" y="2988175"/>
            <a:ext cx="1314725" cy="1314725"/>
          </a:xfrm>
          <a:prstGeom prst="roundRect">
            <a:avLst/>
          </a:prstGeom>
        </p:spPr>
      </p:pic>
      <p:pic>
        <p:nvPicPr>
          <p:cNvPr id="67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98" y="2766207"/>
            <a:ext cx="1293852" cy="1293852"/>
          </a:xfrm>
          <a:prstGeom prst="round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55" y="2801654"/>
            <a:ext cx="904470" cy="1268520"/>
          </a:xfrm>
          <a:prstGeom prst="rect">
            <a:avLst/>
          </a:prstGeom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34" y="3033490"/>
            <a:ext cx="1293852" cy="1293852"/>
          </a:xfrm>
          <a:prstGeom prst="roundRect">
            <a:avLst/>
          </a:prstGeom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963244" y="1554831"/>
            <a:ext cx="3149616" cy="408623"/>
          </a:xfrm>
          <a:prstGeom prst="wedgeRoundRectCallout">
            <a:avLst>
              <a:gd name="adj1" fmla="val 57808"/>
              <a:gd name="adj2" fmla="val 1687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285750"/>
            <a:ext cx="27432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8233" y="1626621"/>
            <a:ext cx="497855" cy="457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84" y="1047750"/>
            <a:ext cx="484012" cy="481487"/>
          </a:xfrm>
          <a:prstGeom prst="rect">
            <a:avLst/>
          </a:prstGeom>
        </p:spPr>
      </p:pic>
      <p:sp>
        <p:nvSpPr>
          <p:cNvPr id="29" name="Bùi Liễu 0968142780"/>
          <p:cNvSpPr txBox="1"/>
          <p:nvPr/>
        </p:nvSpPr>
        <p:spPr>
          <a:xfrm>
            <a:off x="3778385" y="3482989"/>
            <a:ext cx="4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7128749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81200" y="2190750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……………………………………………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……………………………………………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2093674A-F10D-47D4-B64F-09C1472A78D6}"/>
              </a:ext>
            </a:extLst>
          </p:cNvPr>
          <p:cNvSpPr/>
          <p:nvPr/>
        </p:nvSpPr>
        <p:spPr>
          <a:xfrm>
            <a:off x="1556498" y="2457449"/>
            <a:ext cx="291830" cy="248055"/>
          </a:xfrm>
          <a:prstGeom prst="rightArrow">
            <a:avLst/>
          </a:prstGeom>
          <a:solidFill>
            <a:srgbClr val="F5750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52A58EAD-CA55-410A-93C0-C1C3D21C27F7}"/>
              </a:ext>
            </a:extLst>
          </p:cNvPr>
          <p:cNvSpPr/>
          <p:nvPr/>
        </p:nvSpPr>
        <p:spPr>
          <a:xfrm>
            <a:off x="1556498" y="3181350"/>
            <a:ext cx="291830" cy="248055"/>
          </a:xfrm>
          <a:prstGeom prst="rightArrow">
            <a:avLst/>
          </a:prstGeom>
          <a:solidFill>
            <a:srgbClr val="F5750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EFBE00A1-ACFB-46B2-91AE-C140EFEC6F9A}"/>
              </a:ext>
            </a:extLst>
          </p:cNvPr>
          <p:cNvSpPr txBox="1"/>
          <p:nvPr/>
        </p:nvSpPr>
        <p:spPr>
          <a:xfrm>
            <a:off x="3200400" y="438150"/>
            <a:ext cx="3058211" cy="67544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000" dirty="0" err="1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Homework</a:t>
            </a:r>
            <a:endParaRPr lang="en-US" sz="4000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91212"/>
      </p:ext>
    </p:extLst>
  </p:cSld>
  <p:clrMapOvr>
    <a:masterClrMapping/>
  </p:clrMapOvr>
  <p:transition spd="slow">
    <p:check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0968142780"/>
          <p:cNvSpPr/>
          <p:nvPr/>
        </p:nvSpPr>
        <p:spPr>
          <a:xfrm>
            <a:off x="4010026" y="2368560"/>
            <a:ext cx="1485899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2971801" y="2403185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5750B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83619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57199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343150" y="2054159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5750B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3982482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id="{F038A8DD-2620-4D59-9C56-8C8887BB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E35F9-EB69-4AA2-AEFF-B0F1DAFD16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0572" y="2374274"/>
            <a:ext cx="754762" cy="794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15584-4420-4558-B75A-D88138847B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91" y="1972944"/>
            <a:ext cx="1314398" cy="1803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D5AFC-AB39-466E-B8F8-287A7B4558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94" y="1573029"/>
            <a:ext cx="614091" cy="472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E1359F-B9D1-4218-AF6A-C6BFFE72C7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040" y="610045"/>
            <a:ext cx="1005692" cy="7745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5EA1C-5019-4B36-9B28-4902350B6D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78" y="3135853"/>
            <a:ext cx="338042" cy="4639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08A8A-751F-4E9E-928B-272E9512A5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30" y="3258576"/>
            <a:ext cx="674068" cy="7097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AAD933-000A-4471-AEB7-96653E9BF1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8712" y="3505227"/>
            <a:ext cx="715479" cy="640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CF83C-5975-43A6-A98F-19B4EF0900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959" y="1749105"/>
            <a:ext cx="517958" cy="464004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954195" y="3529014"/>
            <a:ext cx="1419506" cy="721543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17423" y="438594"/>
            <a:ext cx="34290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4B78B2-039D-454E-9BCD-999AF51E8030}"/>
              </a:ext>
            </a:extLst>
          </p:cNvPr>
          <p:cNvSpPr txBox="1"/>
          <p:nvPr/>
        </p:nvSpPr>
        <p:spPr>
          <a:xfrm>
            <a:off x="2628901" y="1156296"/>
            <a:ext cx="4305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Find Pikachu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4835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321" numSld="11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" y="0"/>
            <a:ext cx="9144000" cy="52038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28" name="MsPham"/>
          <p:cNvSpPr/>
          <p:nvPr/>
        </p:nvSpPr>
        <p:spPr>
          <a:xfrm>
            <a:off x="1792437" y="780834"/>
            <a:ext cx="5664292" cy="78194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4569601" y="3485742"/>
            <a:ext cx="2905409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science</a:t>
            </a:r>
            <a:endParaRPr lang="en-US" alt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692" y="4299440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6692" y="4242755"/>
            <a:ext cx="899328" cy="513071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536256" y="2655293"/>
            <a:ext cx="292047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Vietnamese</a:t>
            </a:r>
            <a:endParaRPr lang="en-US" alt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553726" y="1836233"/>
            <a:ext cx="2905409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English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1752135"/>
            <a:ext cx="2600988" cy="2561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01" y="3439229"/>
            <a:ext cx="607855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43" y="2648793"/>
            <a:ext cx="607855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7515" y="1469043"/>
            <a:ext cx="1118410" cy="10019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72197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43" y="-895972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49" y="-895972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806" y="-895972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64" y="-895972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20" y="-895972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78" y="-895972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35" y="-895972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93" y="-895972"/>
            <a:ext cx="483292" cy="6632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22" y="2343608"/>
            <a:ext cx="1407478" cy="1407478"/>
          </a:xfrm>
          <a:prstGeom prst="round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3578" y="13335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1/10</a:t>
            </a:r>
          </a:p>
        </p:txBody>
      </p:sp>
    </p:spTree>
    <p:extLst>
      <p:ext uri="{BB962C8B-B14F-4D97-AF65-F5344CB8AC3E}">
        <p14:creationId xmlns:p14="http://schemas.microsoft.com/office/powerpoint/2010/main" val="118623382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601222" y="991409"/>
            <a:ext cx="5906484" cy="730411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4457654" y="1947363"/>
            <a:ext cx="305005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science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10" y="4433654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2210" y="4376969"/>
            <a:ext cx="899328" cy="513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99" y="1058568"/>
            <a:ext cx="483292" cy="663253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492726" y="2778471"/>
            <a:ext cx="305005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endParaRPr lang="en-US" alt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465277" y="3620953"/>
            <a:ext cx="305005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Vietnamese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1222" y="1880205"/>
            <a:ext cx="2600988" cy="2561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60" y="1844851"/>
            <a:ext cx="726428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8" y="2741316"/>
            <a:ext cx="726428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903" y="3245323"/>
            <a:ext cx="1391646" cy="10431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24" y="1058568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61" y="-761758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67" y="-761758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324" y="-761758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82" y="-761758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38" y="-761758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96" y="-761758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53" y="-761758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11" y="-761758"/>
            <a:ext cx="483292" cy="6632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90" y="2214672"/>
            <a:ext cx="1257590" cy="1763770"/>
          </a:xfrm>
          <a:prstGeom prst="rect">
            <a:avLst/>
          </a:prstGeom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153578" y="13335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2/10</a:t>
            </a:r>
          </a:p>
        </p:txBody>
      </p:sp>
    </p:spTree>
    <p:extLst>
      <p:ext uri="{BB962C8B-B14F-4D97-AF65-F5344CB8AC3E}">
        <p14:creationId xmlns:p14="http://schemas.microsoft.com/office/powerpoint/2010/main" val="96968209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5131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624341" y="782916"/>
            <a:ext cx="586224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     </a:t>
            </a:r>
          </a:p>
        </p:txBody>
      </p:sp>
      <p:sp>
        <p:nvSpPr>
          <p:cNvPr id="2" name="Sai1MsPham"/>
          <p:cNvSpPr/>
          <p:nvPr/>
        </p:nvSpPr>
        <p:spPr>
          <a:xfrm>
            <a:off x="4343003" y="1542466"/>
            <a:ext cx="310943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alt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18" y="4028314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3518" y="3971629"/>
            <a:ext cx="899328" cy="513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13" y="779732"/>
            <a:ext cx="483292" cy="663253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358169" y="3200294"/>
            <a:ext cx="310943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English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365792" y="2373963"/>
            <a:ext cx="310943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science</a:t>
            </a:r>
            <a:endParaRPr lang="en-US" alt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3255" y="1452667"/>
            <a:ext cx="2529268" cy="24906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48" y="1457116"/>
            <a:ext cx="733040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5" y="3209691"/>
            <a:ext cx="733040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1391" y="1932294"/>
            <a:ext cx="1404311" cy="104318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38" y="795834"/>
            <a:ext cx="483292" cy="66325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40" y="795957"/>
            <a:ext cx="483292" cy="66325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32" y="-1167098"/>
            <a:ext cx="483292" cy="6632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90" y="-1167098"/>
            <a:ext cx="483292" cy="6632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46" y="-1167098"/>
            <a:ext cx="483292" cy="66325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04" y="-1167098"/>
            <a:ext cx="483292" cy="6632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50" y="1809750"/>
            <a:ext cx="1763601" cy="1763601"/>
          </a:xfrm>
          <a:prstGeom prst="round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3578" y="13335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3/10</a:t>
            </a:r>
          </a:p>
        </p:txBody>
      </p:sp>
    </p:spTree>
    <p:extLst>
      <p:ext uri="{BB962C8B-B14F-4D97-AF65-F5344CB8AC3E}">
        <p14:creationId xmlns:p14="http://schemas.microsoft.com/office/powerpoint/2010/main" val="232696344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" y="-38714"/>
            <a:ext cx="9144000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565406" y="835386"/>
            <a:ext cx="5922154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            </a:t>
            </a:r>
          </a:p>
        </p:txBody>
      </p:sp>
      <p:sp>
        <p:nvSpPr>
          <p:cNvPr id="2" name="Sai1MsPham"/>
          <p:cNvSpPr/>
          <p:nvPr/>
        </p:nvSpPr>
        <p:spPr>
          <a:xfrm>
            <a:off x="4489202" y="1623041"/>
            <a:ext cx="300293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vi-VN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timetable</a:t>
            </a:r>
            <a:endParaRPr lang="en-US" alt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18" y="4028314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3518" y="3971629"/>
            <a:ext cx="899328" cy="513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01" y="790362"/>
            <a:ext cx="483292" cy="663253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462123" y="3275166"/>
            <a:ext cx="300293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science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484625" y="2424796"/>
            <a:ext cx="300293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subject</a:t>
            </a:r>
            <a:endParaRPr lang="en-US" alt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5406" y="1568613"/>
            <a:ext cx="2600988" cy="2561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67" y="1540608"/>
            <a:ext cx="735225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28" y="3173244"/>
            <a:ext cx="735225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9566" y="2046529"/>
            <a:ext cx="1393749" cy="103226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9" y="805442"/>
            <a:ext cx="483292" cy="66325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5" y="814265"/>
            <a:ext cx="483292" cy="66325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480" y="808994"/>
            <a:ext cx="483292" cy="6632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90" y="-1167098"/>
            <a:ext cx="483292" cy="6632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46" y="-1167098"/>
            <a:ext cx="483292" cy="66325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04" y="-1167098"/>
            <a:ext cx="483292" cy="6632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53" y="2063283"/>
            <a:ext cx="1701272" cy="1323099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153578" y="13335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4/10</a:t>
            </a:r>
          </a:p>
        </p:txBody>
      </p:sp>
    </p:spTree>
    <p:extLst>
      <p:ext uri="{BB962C8B-B14F-4D97-AF65-F5344CB8AC3E}">
        <p14:creationId xmlns:p14="http://schemas.microsoft.com/office/powerpoint/2010/main" val="64545565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" y="-31670"/>
            <a:ext cx="9144000" cy="52006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716" y="1598301"/>
            <a:ext cx="1610806" cy="1586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229" y="1598301"/>
            <a:ext cx="1610806" cy="1586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9412" y="1622988"/>
            <a:ext cx="1610806" cy="15861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719" y="1765343"/>
            <a:ext cx="1048585" cy="1048585"/>
          </a:xfrm>
          <a:prstGeom prst="round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r="3113"/>
          <a:stretch/>
        </p:blipFill>
        <p:spPr>
          <a:xfrm>
            <a:off x="1994342" y="1805400"/>
            <a:ext cx="1295163" cy="1166729"/>
          </a:xfrm>
          <a:prstGeom prst="roundRect">
            <a:avLst/>
          </a:prstGeom>
          <a:ln>
            <a:noFill/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80" y="1772015"/>
            <a:ext cx="1016159" cy="1016159"/>
          </a:xfrm>
          <a:prstGeom prst="roundRect">
            <a:avLst/>
          </a:prstGeom>
          <a:ln>
            <a:noFill/>
          </a:ln>
        </p:spPr>
      </p:pic>
      <p:sp>
        <p:nvSpPr>
          <p:cNvPr id="28" name="Sai2MsPham"/>
          <p:cNvSpPr/>
          <p:nvPr/>
        </p:nvSpPr>
        <p:spPr>
          <a:xfrm>
            <a:off x="1754113" y="784372"/>
            <a:ext cx="5468922" cy="689222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2901865" y="3324596"/>
            <a:ext cx="3534083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24" y="779732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22" y="779732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130" y="779732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422" y="771415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14" y="756108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46" y="-1167098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04" y="-1167098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43" y="4028314"/>
            <a:ext cx="899328" cy="399701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243" y="3971629"/>
            <a:ext cx="899328" cy="513071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3713333" y="1674989"/>
            <a:ext cx="1640426" cy="1471872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5680227" y="1681249"/>
            <a:ext cx="1603628" cy="1420374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1941438" y="1582426"/>
            <a:ext cx="1610806" cy="147746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275" y="1964432"/>
            <a:ext cx="607855" cy="6504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56" y="1995956"/>
            <a:ext cx="607855" cy="650405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025" y="2166370"/>
            <a:ext cx="1164490" cy="1043189"/>
          </a:xfrm>
          <a:prstGeom prst="rect">
            <a:avLst/>
          </a:prstGeom>
        </p:spPr>
      </p:pic>
      <p:sp>
        <p:nvSpPr>
          <p:cNvPr id="2" name="Decagon 1"/>
          <p:cNvSpPr/>
          <p:nvPr/>
        </p:nvSpPr>
        <p:spPr>
          <a:xfrm>
            <a:off x="2458832" y="2926412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a</a:t>
            </a:r>
            <a:endParaRPr lang="vi-VN" sz="2700"/>
          </a:p>
        </p:txBody>
      </p:sp>
      <p:sp>
        <p:nvSpPr>
          <p:cNvPr id="44" name="Decagon 43"/>
          <p:cNvSpPr/>
          <p:nvPr/>
        </p:nvSpPr>
        <p:spPr>
          <a:xfrm>
            <a:off x="6310591" y="2903151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c</a:t>
            </a:r>
            <a:endParaRPr lang="vi-VN" sz="2700"/>
          </a:p>
        </p:txBody>
      </p:sp>
      <p:sp>
        <p:nvSpPr>
          <p:cNvPr id="45" name="Decagon 44"/>
          <p:cNvSpPr/>
          <p:nvPr/>
        </p:nvSpPr>
        <p:spPr>
          <a:xfrm>
            <a:off x="4400550" y="2897235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b</a:t>
            </a:r>
            <a:endParaRPr lang="vi-VN" sz="2700"/>
          </a:p>
        </p:txBody>
      </p:sp>
      <p:pic>
        <p:nvPicPr>
          <p:cNvPr id="4" name="timetable">
            <a:hlinkClick r:id="" action="ppaction://media"/>
            <a:extLst>
              <a:ext uri="{FF2B5EF4-FFF2-40B4-BE49-F238E27FC236}">
                <a16:creationId xmlns:a16="http://schemas.microsoft.com/office/drawing/2014/main" id="{E1556ED4-7F91-46C0-97AD-66A510A18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6508" y="3557752"/>
            <a:ext cx="385599" cy="30911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53578" y="13335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5/10</a:t>
            </a:r>
          </a:p>
        </p:txBody>
      </p:sp>
    </p:spTree>
    <p:extLst>
      <p:ext uri="{BB962C8B-B14F-4D97-AF65-F5344CB8AC3E}">
        <p14:creationId xmlns:p14="http://schemas.microsoft.com/office/powerpoint/2010/main" val="327556050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322</Words>
  <Application>Microsoft Office PowerPoint</Application>
  <PresentationFormat>On-screen Show (16:9)</PresentationFormat>
  <Paragraphs>126</Paragraphs>
  <Slides>24</Slides>
  <Notes>12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Arial Black</vt:lpstr>
      <vt:lpstr>.VnAvant</vt:lpstr>
      <vt:lpstr>Kirang Haerang</vt:lpstr>
      <vt:lpstr>Comic Sans MS</vt:lpstr>
      <vt:lpstr>Fredoka One</vt:lpstr>
      <vt:lpstr>Berlin Sans FB Demi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171</cp:revision>
  <dcterms:created xsi:type="dcterms:W3CDTF">2006-08-16T00:00:00Z</dcterms:created>
  <dcterms:modified xsi:type="dcterms:W3CDTF">2024-11-24T10:08:07Z</dcterms:modified>
</cp:coreProperties>
</file>