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5" r:id="rId2"/>
    <p:sldId id="349" r:id="rId3"/>
    <p:sldId id="350" r:id="rId4"/>
    <p:sldId id="348" r:id="rId5"/>
    <p:sldId id="271" r:id="rId6"/>
    <p:sldId id="346" r:id="rId7"/>
    <p:sldId id="347" r:id="rId8"/>
    <p:sldId id="257" r:id="rId9"/>
    <p:sldId id="269" r:id="rId10"/>
    <p:sldId id="273" r:id="rId11"/>
    <p:sldId id="275" r:id="rId12"/>
    <p:sldId id="351" r:id="rId13"/>
    <p:sldId id="302" r:id="rId14"/>
    <p:sldId id="304" r:id="rId15"/>
    <p:sldId id="303" r:id="rId16"/>
    <p:sldId id="329" r:id="rId17"/>
    <p:sldId id="305" r:id="rId18"/>
    <p:sldId id="328" r:id="rId19"/>
    <p:sldId id="331" r:id="rId20"/>
    <p:sldId id="3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4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08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8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3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3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32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63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6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2023/11/7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5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85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F743D-D2E4-4B74-ABF5-4584CAF957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AI%20GIANG%20DIEN%20TU%20LOP%204%20MOI%20CHUAN\Review%201\nhac%20tinh%20gio.mp3" TargetMode="Externa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AI%20GIANG%20DIEN%20TU%20LOP%204%20MOI%20CHUAN\Review%201\nhac%20tinh%20gio.mp3" TargetMode="Externa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imated_background_06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438400" y="2971800"/>
            <a:ext cx="7239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WELCOME TO OUR CLASS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743200" y="13716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00"/>
                </a:solidFill>
              </a:rPr>
              <a:t>Khanh</a:t>
            </a: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Vinh</a:t>
            </a:r>
            <a:r>
              <a:rPr lang="en-US" sz="3200" b="1" dirty="0">
                <a:solidFill>
                  <a:srgbClr val="CC0000"/>
                </a:solidFill>
              </a:rPr>
              <a:t> Yen primary school</a:t>
            </a:r>
          </a:p>
        </p:txBody>
      </p:sp>
      <p:pic>
        <p:nvPicPr>
          <p:cNvPr id="2054" name="Picture 6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67038" y="-757238"/>
            <a:ext cx="762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76800" y="-914400"/>
            <a:ext cx="76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34400" y="-914400"/>
            <a:ext cx="76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38700" y="5372100"/>
            <a:ext cx="762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4200" y="5334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5900" y="5295900"/>
            <a:ext cx="76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0" y="3733800"/>
            <a:ext cx="76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76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4343400"/>
            <a:ext cx="76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6002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19400" y="5410200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1315570erpqxojwm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70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j0212238.wav">
            <a:hlinkClick r:id="" action="ppaction://media"/>
          </p:cNvPr>
          <p:cNvPicPr>
            <a:picLocks noGrp="1" noChangeAspect="1" noChangeArrowheads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3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6344010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have______?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138843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77" y="2117297"/>
            <a:ext cx="359955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136735" y="2117297"/>
            <a:ext cx="1771724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526811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136735" y="2117297"/>
            <a:ext cx="3698678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78823" y="3540528"/>
            <a:ext cx="5185954" cy="1162101"/>
            <a:chOff x="396757" y="2838634"/>
            <a:chExt cx="4423082" cy="1162101"/>
          </a:xfrm>
        </p:grpSpPr>
        <p:sp>
          <p:nvSpPr>
            <p:cNvPr id="22" name="Rounded Rectangle 21"/>
            <p:cNvSpPr/>
            <p:nvPr/>
          </p:nvSpPr>
          <p:spPr>
            <a:xfrm>
              <a:off x="396757" y="2838634"/>
              <a:ext cx="4423082" cy="11621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71805" y="1260306"/>
            <a:ext cx="4632963" cy="1445760"/>
            <a:chOff x="671805" y="1260306"/>
            <a:chExt cx="4632963" cy="1445760"/>
          </a:xfrm>
        </p:grpSpPr>
        <p:sp>
          <p:nvSpPr>
            <p:cNvPr id="25" name="Rounded Rectangle 24"/>
            <p:cNvSpPr/>
            <p:nvPr/>
          </p:nvSpPr>
          <p:spPr>
            <a:xfrm>
              <a:off x="671805" y="1260306"/>
              <a:ext cx="4234242" cy="1154390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9894" y="3351741"/>
            <a:ext cx="3992905" cy="971241"/>
            <a:chOff x="7075869" y="2799420"/>
            <a:chExt cx="3992905" cy="971241"/>
          </a:xfrm>
        </p:grpSpPr>
        <p:sp>
          <p:nvSpPr>
            <p:cNvPr id="32" name="Rounded Rectangle 31"/>
            <p:cNvSpPr/>
            <p:nvPr/>
          </p:nvSpPr>
          <p:spPr>
            <a:xfrm>
              <a:off x="7628045" y="2799420"/>
              <a:ext cx="3440729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t="-5588" r="-7304" b="-1"/>
          <a:stretch/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775932" y="4856294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môn _______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như thế nào?)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332411" y="4125132"/>
            <a:ext cx="3097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of lesson</a:t>
            </a:r>
            <a:endParaRPr lang="vi-VN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>
            <a:off x="9287883" y="3606528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adverb</a:t>
            </a:r>
            <a:endParaRPr lang="vi-VN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592430" y="444792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nó ________)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survey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twice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449800" y="1946634"/>
            <a:ext cx="312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IT?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71556" y="481857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have it </a:t>
            </a:r>
            <a:r>
              <a:rPr lang="en-US" sz="2800" dirty="0" smtClean="0">
                <a:solidFill>
                  <a:srgbClr val="C00000"/>
                </a:solidFill>
              </a:rPr>
              <a:t>twice a week.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once a week.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have it </a:t>
            </a:r>
            <a:r>
              <a:rPr lang="en-US" sz="2800" dirty="0" smtClean="0">
                <a:solidFill>
                  <a:srgbClr val="C00000"/>
                </a:solidFill>
              </a:rPr>
              <a:t>every </a:t>
            </a:r>
            <a:r>
              <a:rPr lang="en-US" sz="2800" dirty="0" err="1" smtClean="0">
                <a:solidFill>
                  <a:srgbClr val="C00000"/>
                </a:solidFill>
              </a:rPr>
              <a:t>schoolday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4218968" y="1946634"/>
            <a:ext cx="358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135612" y="1946634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116376" y="1946634"/>
            <a:ext cx="37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Every </a:t>
            </a:r>
            <a:r>
              <a:rPr lang="en-US" sz="2400" dirty="0" err="1" smtClean="0">
                <a:solidFill>
                  <a:srgbClr val="C00000"/>
                </a:solidFill>
              </a:rPr>
              <a:t>schoolday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13276" y="1946634"/>
            <a:ext cx="419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Vietnamese?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98503" y="1946634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PE?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819400" y="533400"/>
            <a:ext cx="6858000" cy="441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Warm - up</a:t>
            </a:r>
          </a:p>
        </p:txBody>
      </p:sp>
      <p:pic>
        <p:nvPicPr>
          <p:cNvPr id="18435" name="nhac tinh gi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76202"/>
            <a:ext cx="762000" cy="304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530928" y="4114800"/>
            <a:ext cx="673688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-76202"/>
            <a:ext cx="762000" cy="259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0" y="4114799"/>
            <a:ext cx="762000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4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00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819400" y="533400"/>
            <a:ext cx="6858000" cy="441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92D050"/>
                </a:solidFill>
                <a:latin typeface="Times New Roman"/>
                <a:cs typeface="Times New Roman"/>
              </a:rPr>
              <a:t>Sing a song</a:t>
            </a:r>
          </a:p>
        </p:txBody>
      </p:sp>
      <p:pic>
        <p:nvPicPr>
          <p:cNvPr id="18435" name="nhac tinh gi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76202"/>
            <a:ext cx="762000" cy="304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530928" y="4114800"/>
            <a:ext cx="673688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-76202"/>
            <a:ext cx="762000" cy="259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1315570erpqxojwm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0" y="4114799"/>
            <a:ext cx="762000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9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194"/>
            <a:ext cx="8229600" cy="59000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Wednesday, November 08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143000"/>
            <a:ext cx="11599817" cy="52447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alt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4000" b="1" dirty="0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  <a:p>
            <a:pPr marL="0" indent="0" algn="ctr">
              <a:buNone/>
            </a:pP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marL="0" indent="0" algn="ctr"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4000" b="1" dirty="0" smtClean="0"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       Lesson1: Part 1,2,3  (P. 40,41)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58" y="775807"/>
            <a:ext cx="8034542" cy="549418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00" y="5788488"/>
            <a:ext cx="591527" cy="581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298" y="700756"/>
            <a:ext cx="9353275" cy="59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676400" y="562466"/>
            <a:ext cx="88392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 fontAlgn="base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600" b="1" u="sng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Model sentences. </a:t>
            </a: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1638300" y="1975991"/>
            <a:ext cx="88773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How often do you have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Akiko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I have it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 times a week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35130"/>
            <a:ext cx="8229600" cy="526869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Wednesday, November 08</a:t>
            </a:r>
            <a:r>
              <a:rPr lang="en-US" sz="24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8"/>
          <p:cNvSpPr>
            <a:spLocks noChangeArrowheads="1"/>
          </p:cNvSpPr>
          <p:nvPr/>
        </p:nvSpPr>
        <p:spPr bwMode="auto">
          <a:xfrm>
            <a:off x="2322928" y="4114800"/>
            <a:ext cx="8077200" cy="804308"/>
          </a:xfrm>
          <a:prstGeom prst="wedgeRectCallout">
            <a:avLst>
              <a:gd name="adj1" fmla="val 31498"/>
              <a:gd name="adj2" fmla="val 435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latin typeface="Times New Roman" pitchFamily="18" charset="0"/>
              </a:rPr>
              <a:t>I </a:t>
            </a:r>
            <a:r>
              <a:rPr lang="vi-VN" sz="2800" b="1" dirty="0" smtClean="0">
                <a:latin typeface="Times New Roman" pitchFamily="18" charset="0"/>
              </a:rPr>
              <a:t>have</a:t>
            </a:r>
            <a:r>
              <a:rPr lang="en-US" sz="2800" b="1" dirty="0" smtClean="0">
                <a:latin typeface="Times New Roman" pitchFamily="18" charset="0"/>
              </a:rPr>
              <a:t> it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+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adverb.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2531" name="AutoShape 9"/>
          <p:cNvSpPr>
            <a:spLocks noChangeArrowheads="1"/>
          </p:cNvSpPr>
          <p:nvPr/>
        </p:nvSpPr>
        <p:spPr bwMode="auto">
          <a:xfrm>
            <a:off x="2718594" y="2819400"/>
            <a:ext cx="6754812" cy="576262"/>
          </a:xfrm>
          <a:prstGeom prst="wedgeRectCallout">
            <a:avLst>
              <a:gd name="adj1" fmla="val -28380"/>
              <a:gd name="adj2" fmla="val 15300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</a:rPr>
              <a:t>How </a:t>
            </a:r>
            <a:r>
              <a:rPr lang="en-US" sz="2800" b="1" dirty="0" smtClean="0">
                <a:latin typeface="Times New Roman" pitchFamily="18" charset="0"/>
              </a:rPr>
              <a:t>often </a:t>
            </a:r>
            <a:r>
              <a:rPr lang="en-US" sz="2800" b="1" dirty="0">
                <a:latin typeface="Times New Roman" pitchFamily="18" charset="0"/>
              </a:rPr>
              <a:t>do</a:t>
            </a:r>
            <a:r>
              <a:rPr lang="vi-VN" sz="2800" b="1" dirty="0">
                <a:latin typeface="Times New Roman" pitchFamily="18" charset="0"/>
              </a:rPr>
              <a:t> you have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+ name of lesson?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676400" y="562465"/>
            <a:ext cx="8839200" cy="1754326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 fontAlgn="base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600" b="1" u="sng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Structure.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Ask and answer about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frequency of a lesson.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1752600" y="5215492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EX: How often do you have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have it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 times a week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5791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Wednesday, November 08</a:t>
            </a:r>
            <a:r>
              <a:rPr lang="en-US" sz="24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1" grpId="0" animBg="1"/>
      <p:bldP spid="225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Review vocabulary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399">
            <a:off x="752101" y="600840"/>
            <a:ext cx="10707477" cy="566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0882" flipV="1">
            <a:off x="9487523" y="2549527"/>
            <a:ext cx="966957" cy="298945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4289798" y="2744720"/>
            <a:ext cx="5197726" cy="36576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99721" y="1389163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4283535" y="3133436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39B5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04" y="3140288"/>
            <a:ext cx="966957" cy="2989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47125" y="3045427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338437" y="5026167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24590">
            <a:off x="8066206" y="5769720"/>
            <a:ext cx="832564" cy="2573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05125" y="590968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2" y="507880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4495" y="391449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60253" y="389194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4323702" y="3868589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66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10895">
            <a:off x="1976479" y="3947912"/>
            <a:ext cx="832564" cy="2573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8509" y="2805216"/>
            <a:ext cx="2598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4306260" y="2267342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76525">
            <a:off x="4903721" y="1506770"/>
            <a:ext cx="1179740" cy="3647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91724" y="848729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725" y="400352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(Adv)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681243" y="388874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3745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6" grpId="0"/>
      <p:bldP spid="27" grpId="0" animBg="1"/>
      <p:bldP spid="27" grpId="1" animBg="1"/>
      <p:bldP spid="29" grpId="0"/>
      <p:bldP spid="30" grpId="0" animBg="1"/>
      <p:bldP spid="30" grpId="1" animBg="1"/>
      <p:bldP spid="34" grpId="0"/>
      <p:bldP spid="37" grpId="0" animBg="1"/>
      <p:bldP spid="37" grpId="1" animBg="1"/>
      <p:bldP spid="39" grpId="0"/>
      <p:bldP spid="40" grpId="0" animBg="1"/>
      <p:bldP spid="40" grpId="1" animBg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624</Words>
  <Application>Microsoft Office PowerPoint</Application>
  <PresentationFormat>Widescreen</PresentationFormat>
  <Paragraphs>140</Paragraphs>
  <Slides>20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Arial</vt:lpstr>
      <vt:lpstr>Arial Black</vt:lpstr>
      <vt:lpstr>Bahnschrift SemiBold Condensed</vt:lpstr>
      <vt:lpstr>Calibri</vt:lpstr>
      <vt:lpstr>Calibri Light</vt:lpstr>
      <vt:lpstr>Cooper Black</vt:lpstr>
      <vt:lpstr>Stencil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Wednesday, November 08th  2023                                           </vt:lpstr>
      <vt:lpstr>PowerPoint Presentation</vt:lpstr>
      <vt:lpstr>Wednesday, November 08th  2023                                           </vt:lpstr>
      <vt:lpstr>Wednesday, November 08th  2023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67</cp:revision>
  <dcterms:created xsi:type="dcterms:W3CDTF">2021-05-23T02:42:57Z</dcterms:created>
  <dcterms:modified xsi:type="dcterms:W3CDTF">2023-11-07T13:34:38Z</dcterms:modified>
</cp:coreProperties>
</file>