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notesSlides/notesSlide6.xml" ContentType="application/vnd.openxmlformats-officedocument.presentationml.notesSlide+xml"/>
  <Override PartName="/ppt/media/audio16.wav" ContentType="audio/x-wav"/>
  <Override PartName="/ppt/media/media3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346" r:id="rId2"/>
    <p:sldId id="258" r:id="rId3"/>
    <p:sldId id="259" r:id="rId4"/>
    <p:sldId id="339" r:id="rId5"/>
    <p:sldId id="325" r:id="rId6"/>
    <p:sldId id="327" r:id="rId7"/>
    <p:sldId id="337" r:id="rId8"/>
    <p:sldId id="257" r:id="rId9"/>
    <p:sldId id="269" r:id="rId10"/>
    <p:sldId id="34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342" r:id="rId19"/>
    <p:sldId id="343" r:id="rId20"/>
    <p:sldId id="344" r:id="rId21"/>
    <p:sldId id="280" r:id="rId22"/>
    <p:sldId id="281" r:id="rId23"/>
    <p:sldId id="345" r:id="rId24"/>
    <p:sldId id="283" r:id="rId25"/>
    <p:sldId id="348" r:id="rId26"/>
    <p:sldId id="349" r:id="rId27"/>
    <p:sldId id="350" r:id="rId28"/>
    <p:sldId id="351" r:id="rId29"/>
    <p:sldId id="331" r:id="rId30"/>
    <p:sldId id="306" r:id="rId31"/>
    <p:sldId id="336" r:id="rId32"/>
    <p:sldId id="309" r:id="rId33"/>
  </p:sldIdLst>
  <p:sldSz cx="9144000" cy="5143500" type="screen16x9"/>
  <p:notesSz cx="9144000" cy="6858000"/>
  <p:embeddedFontLs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Berlin Sans FB" panose="020E0602020502020306" pitchFamily="34" charset="0"/>
      <p:regular r:id="rId39"/>
      <p:bold r:id="rId40"/>
    </p:embeddedFont>
    <p:embeddedFont>
      <p:font typeface="Berlin Sans FB Demi" panose="020E0802020502020306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720A"/>
    <a:srgbClr val="F5750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4660"/>
  </p:normalViewPr>
  <p:slideViewPr>
    <p:cSldViewPr>
      <p:cViewPr varScale="1">
        <p:scale>
          <a:sx n="90" d="100"/>
          <a:sy n="90" d="100"/>
        </p:scale>
        <p:origin x="882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07/01/2025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49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02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5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4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4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7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23.jp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3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33.jpeg"/><Relationship Id="rId5" Type="http://schemas.openxmlformats.org/officeDocument/2006/relationships/audio" Target="../media/audio15.wav"/><Relationship Id="rId10" Type="http://schemas.openxmlformats.org/officeDocument/2006/relationships/image" Target="../media/image32.jpeg"/><Relationship Id="rId4" Type="http://schemas.openxmlformats.org/officeDocument/2006/relationships/audio" Target="../media/audio12.wav"/><Relationship Id="rId9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audio" Target="../media/audio11.wav"/><Relationship Id="rId7" Type="http://schemas.openxmlformats.org/officeDocument/2006/relationships/audio" Target="../media/audio14.wav"/><Relationship Id="rId12" Type="http://schemas.openxmlformats.org/officeDocument/2006/relationships/image" Target="../media/image4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39.jpeg"/><Relationship Id="rId5" Type="http://schemas.openxmlformats.org/officeDocument/2006/relationships/audio" Target="../media/audio15.wav"/><Relationship Id="rId10" Type="http://schemas.openxmlformats.org/officeDocument/2006/relationships/image" Target="../media/image38.jpeg"/><Relationship Id="rId4" Type="http://schemas.openxmlformats.org/officeDocument/2006/relationships/audio" Target="../media/audio12.wav"/><Relationship Id="rId9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46.jpeg"/><Relationship Id="rId3" Type="http://schemas.openxmlformats.org/officeDocument/2006/relationships/audio" Target="../media/audio13.wav"/><Relationship Id="rId7" Type="http://schemas.openxmlformats.org/officeDocument/2006/relationships/audio" Target="../media/audio15.wav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image" Target="../media/image44.jpeg"/><Relationship Id="rId5" Type="http://schemas.openxmlformats.org/officeDocument/2006/relationships/audio" Target="../media/audio10.wav"/><Relationship Id="rId10" Type="http://schemas.openxmlformats.org/officeDocument/2006/relationships/image" Target="../media/image43.jpeg"/><Relationship Id="rId4" Type="http://schemas.openxmlformats.org/officeDocument/2006/relationships/audio" Target="../media/audio14.wav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5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571750"/>
            <a:ext cx="2819400" cy="23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Powerpoint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7" r="6997"/>
          <a:stretch/>
        </p:blipFill>
        <p:spPr>
          <a:xfrm>
            <a:off x="338817" y="834353"/>
            <a:ext cx="8466366" cy="3002891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958847" y="894240"/>
            <a:ext cx="2980953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19" name="Bùi Liễu 0968142780"/>
          <p:cNvSpPr/>
          <p:nvPr/>
        </p:nvSpPr>
        <p:spPr>
          <a:xfrm>
            <a:off x="6400800" y="887087"/>
            <a:ext cx="2270475" cy="75052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5424896" y="3435059"/>
            <a:ext cx="3185645" cy="415719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1" name="Bùi Liễu 0968142780"/>
          <p:cNvSpPr/>
          <p:nvPr/>
        </p:nvSpPr>
        <p:spPr>
          <a:xfrm>
            <a:off x="1979461" y="2931798"/>
            <a:ext cx="1906739" cy="4550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09600" y="23831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425973" y="4173141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339152" y="4173140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438400" y="4173140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1011373" y="799718"/>
            <a:ext cx="3199997" cy="82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time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Minh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6328302" y="914633"/>
            <a:ext cx="2514600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subjects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today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1967555" y="2854476"/>
            <a:ext cx="2006282" cy="609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eight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Mum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323772" y="3397760"/>
            <a:ext cx="3481411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have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Bùi Liễu Powerpoint">
            <a:extLst>
              <a:ext uri="{FF2B5EF4-FFF2-40B4-BE49-F238E27FC236}">
                <a16:creationId xmlns:a16="http://schemas.microsoft.com/office/drawing/2014/main" id="{F3EFC74A-3A40-45DB-A971-F127D8732DA1}"/>
              </a:ext>
            </a:extLst>
          </p:cNvPr>
          <p:cNvSpPr/>
          <p:nvPr/>
        </p:nvSpPr>
        <p:spPr>
          <a:xfrm>
            <a:off x="4771679" y="1262351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Bùi Liễu Powerpoint">
            <a:extLst>
              <a:ext uri="{FF2B5EF4-FFF2-40B4-BE49-F238E27FC236}">
                <a16:creationId xmlns:a16="http://schemas.microsoft.com/office/drawing/2014/main" id="{EE0CB126-DB5B-4FDE-931A-36D4B9F17EA9}"/>
              </a:ext>
            </a:extLst>
          </p:cNvPr>
          <p:cNvSpPr/>
          <p:nvPr/>
        </p:nvSpPr>
        <p:spPr>
          <a:xfrm>
            <a:off x="378167" y="1051407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" name="Bùi Liễu Powerpoint">
            <a:hlinkClick r:id="" action="ppaction://media"/>
            <a:extLst>
              <a:ext uri="{FF2B5EF4-FFF2-40B4-BE49-F238E27FC236}">
                <a16:creationId xmlns:a16="http://schemas.microsoft.com/office/drawing/2014/main" id="{B26FB6B4-C144-4FC4-A945-80B3C0EE1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1770" y="298197"/>
            <a:ext cx="391164" cy="31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13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7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67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67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67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714500" y="1771651"/>
            <a:ext cx="6172200" cy="13862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rgbClr val="F5750B"/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acebook: Bùi Liễu"/>
          <p:cNvSpPr/>
          <p:nvPr/>
        </p:nvSpPr>
        <p:spPr>
          <a:xfrm>
            <a:off x="4831997" y="241252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taɪmˌteɪbə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l/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4114800" y="1507467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timetable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049374" y="3102142"/>
            <a:ext cx="305756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Powerpoint">
            <a:extLst>
              <a:ext uri="{FF2B5EF4-FFF2-40B4-BE49-F238E27FC236}">
                <a16:creationId xmlns:a16="http://schemas.microsoft.com/office/drawing/2014/main" id="{D0A67595-67F9-43F5-939D-9E4A40BA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7" y="1507467"/>
            <a:ext cx="3429218" cy="2286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474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Powerpoin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11" y="1749422"/>
            <a:ext cx="3059632" cy="2037696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572000" y="235127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sʌb.dʒ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ekt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874568" y="151258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5281490" y="3022938"/>
            <a:ext cx="2036455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544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ùi Liễu Powerpoin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8" y="971550"/>
            <a:ext cx="2248722" cy="3153834"/>
          </a:xfrm>
          <a:prstGeom prst="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4773899" y="2391266"/>
            <a:ext cx="3308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/ˌ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viːetnəˈmiːz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3962400" y="1552575"/>
            <a:ext cx="4850299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12" name="Bùi Liễu  0968142780"/>
          <p:cNvSpPr/>
          <p:nvPr/>
        </p:nvSpPr>
        <p:spPr>
          <a:xfrm>
            <a:off x="4833435" y="3062928"/>
            <a:ext cx="333636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3278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79719"/>
            <a:ext cx="3116777" cy="3116777"/>
          </a:xfrm>
          <a:prstGeom prst="round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5155407" y="2190524"/>
            <a:ext cx="274319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mæθs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648200" y="1361358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endParaRPr lang="en-US" sz="50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4335977" y="2834259"/>
            <a:ext cx="4310924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cs typeface="Arial" panose="020B0604020202020204" pitchFamily="34" charset="0"/>
              </a:rPr>
              <a:t>môn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, </a:t>
            </a:r>
            <a:r>
              <a:rPr lang="vi-VN" sz="3600" dirty="0" err="1">
                <a:cs typeface="Arial" panose="020B0604020202020204" pitchFamily="34" charset="0"/>
              </a:rPr>
              <a:t>toán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r>
              <a:rPr lang="vi-VN" sz="3600" dirty="0" err="1">
                <a:cs typeface="Arial" panose="020B0604020202020204" pitchFamily="34" charset="0"/>
              </a:rPr>
              <a:t>học</a:t>
            </a:r>
            <a:r>
              <a:rPr lang="vi-VN" sz="3600" dirty="0">
                <a:cs typeface="Arial" panose="020B0604020202020204" pitchFamily="34" charset="0"/>
              </a:rPr>
              <a:t> 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910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acebook: Bùi Liễu"/>
          <p:cNvSpPr/>
          <p:nvPr/>
        </p:nvSpPr>
        <p:spPr>
          <a:xfrm>
            <a:off x="5025206" y="2329696"/>
            <a:ext cx="2190343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saɪəns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4419600" y="1504950"/>
            <a:ext cx="36576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science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4593771" y="3040929"/>
            <a:ext cx="3113673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Khoa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254053"/>
            <a:ext cx="2819400" cy="2774533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475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ùi Liễu Powerpoint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497" y="1200150"/>
            <a:ext cx="2844494" cy="2768294"/>
          </a:xfrm>
          <a:prstGeom prst="roundRect">
            <a:avLst/>
          </a:prstGeom>
          <a:ln>
            <a:noFill/>
          </a:ln>
        </p:spPr>
      </p:pic>
      <p:sp>
        <p:nvSpPr>
          <p:cNvPr id="10" name="Facebook: Bùi Liễu"/>
          <p:cNvSpPr/>
          <p:nvPr/>
        </p:nvSpPr>
        <p:spPr>
          <a:xfrm>
            <a:off x="5566038" y="2347303"/>
            <a:ext cx="1923542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ɪŋɡlɪʃ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737109" y="1508612"/>
            <a:ext cx="3581400" cy="83869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5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919586" y="3007950"/>
            <a:ext cx="3216458" cy="6232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môn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iếng Anh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16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Bùi Liễu Powerpoin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39" y="2920512"/>
            <a:ext cx="1512908" cy="1512908"/>
          </a:xfrm>
          <a:prstGeom prst="roundRect">
            <a:avLst/>
          </a:prstGeom>
          <a:ln>
            <a:noFill/>
          </a:ln>
        </p:spPr>
      </p:pic>
      <p:pic>
        <p:nvPicPr>
          <p:cNvPr id="30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87" y="2937367"/>
            <a:ext cx="1512907" cy="1512907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32" y="855891"/>
            <a:ext cx="1078722" cy="1512908"/>
          </a:xfrm>
          <a:prstGeom prst="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6109876" y="2402161"/>
            <a:ext cx="261140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Vietnamese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51" y="2926569"/>
            <a:ext cx="1521792" cy="1521792"/>
          </a:xfrm>
          <a:prstGeom prst="roundRect">
            <a:avLst/>
          </a:prstGeom>
          <a:ln>
            <a:noFill/>
          </a:ln>
        </p:spPr>
      </p:pic>
      <p:sp>
        <p:nvSpPr>
          <p:cNvPr id="27" name="Facebook: Bùi Liễu"/>
          <p:cNvSpPr/>
          <p:nvPr/>
        </p:nvSpPr>
        <p:spPr>
          <a:xfrm>
            <a:off x="3826726" y="4478702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/>
          <p:cNvSpPr/>
          <p:nvPr/>
        </p:nvSpPr>
        <p:spPr>
          <a:xfrm>
            <a:off x="6326830" y="4478702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science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/>
          <p:cNvSpPr/>
          <p:nvPr/>
        </p:nvSpPr>
        <p:spPr>
          <a:xfrm>
            <a:off x="1000900" y="4540791"/>
            <a:ext cx="1757842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" name="Facebook: Bùi Liễu">
            <a:extLst>
              <a:ext uri="{FF2B5EF4-FFF2-40B4-BE49-F238E27FC236}">
                <a16:creationId xmlns:a16="http://schemas.microsoft.com/office/drawing/2014/main" id="{59C71E3D-F814-4692-B8D7-705031FBF70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r="6889"/>
          <a:stretch/>
        </p:blipFill>
        <p:spPr>
          <a:xfrm>
            <a:off x="1085887" y="1032111"/>
            <a:ext cx="1908323" cy="1365038"/>
          </a:xfrm>
          <a:prstGeom prst="roundRect">
            <a:avLst/>
          </a:prstGeom>
          <a:ln>
            <a:noFill/>
          </a:ln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id="{8D8B93CE-5EFD-41C5-B47C-69018899A6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74418"/>
            <a:ext cx="1869038" cy="1244768"/>
          </a:xfrm>
          <a:prstGeom prst="roundRect">
            <a:avLst/>
          </a:prstGeom>
          <a:ln>
            <a:noFill/>
          </a:ln>
        </p:spPr>
      </p:pic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373BD0C2-2F41-417A-8294-0554F345CF32}"/>
              </a:ext>
            </a:extLst>
          </p:cNvPr>
          <p:cNvSpPr/>
          <p:nvPr/>
        </p:nvSpPr>
        <p:spPr>
          <a:xfrm>
            <a:off x="3536399" y="2413919"/>
            <a:ext cx="1973131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subject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FB15459F-9099-41A6-8B7E-D5073EDCD8EA}"/>
              </a:ext>
            </a:extLst>
          </p:cNvPr>
          <p:cNvSpPr/>
          <p:nvPr/>
        </p:nvSpPr>
        <p:spPr>
          <a:xfrm>
            <a:off x="1007598" y="2431684"/>
            <a:ext cx="2033125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timetable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3810280" y="171088"/>
            <a:ext cx="2613440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943047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2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62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2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62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25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62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  <p:bldP spid="13" grpId="0"/>
      <p:bldP spid="13" grpId="1"/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2303570" y="1791875"/>
            <a:ext cx="2205224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subject</a:t>
            </a: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2287903" y="1276350"/>
            <a:ext cx="2263293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1. timetable</a:t>
            </a: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2297228" y="2387313"/>
            <a:ext cx="2655772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3. Vietnamese</a:t>
            </a: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2286000" y="3562350"/>
            <a:ext cx="1817396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5. </a:t>
            </a:r>
            <a:r>
              <a:rPr lang="en-US" sz="28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endParaRPr lang="en-US" sz="28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739E2A05-B24D-4130-BC06-DCE83968CE3E}"/>
              </a:ext>
            </a:extLst>
          </p:cNvPr>
          <p:cNvSpPr/>
          <p:nvPr/>
        </p:nvSpPr>
        <p:spPr>
          <a:xfrm>
            <a:off x="2250576" y="4141172"/>
            <a:ext cx="2102005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6. science</a:t>
            </a: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50B61114-C906-4639-99C9-43BE4D58BF08}"/>
              </a:ext>
            </a:extLst>
          </p:cNvPr>
          <p:cNvSpPr/>
          <p:nvPr/>
        </p:nvSpPr>
        <p:spPr>
          <a:xfrm>
            <a:off x="2266486" y="2986013"/>
            <a:ext cx="1974949" cy="50013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4. English</a:t>
            </a: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4724400" y="3562350"/>
            <a:ext cx="18063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Toán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4800601" y="2399542"/>
            <a:ext cx="2693266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Tiếng Việt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7C9D1395-AB9E-4DC9-BA33-C9709078F43E}"/>
              </a:ext>
            </a:extLst>
          </p:cNvPr>
          <p:cNvSpPr/>
          <p:nvPr/>
        </p:nvSpPr>
        <p:spPr>
          <a:xfrm>
            <a:off x="4777340" y="4171950"/>
            <a:ext cx="2590054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Khoa 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07A10AA7-E13C-4A65-A032-48430D1F9C97}"/>
              </a:ext>
            </a:extLst>
          </p:cNvPr>
          <p:cNvSpPr/>
          <p:nvPr/>
        </p:nvSpPr>
        <p:spPr>
          <a:xfrm>
            <a:off x="4758918" y="2933132"/>
            <a:ext cx="2673420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Tiếng Anh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4821439" y="1293220"/>
            <a:ext cx="2542975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thời khóa biểu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4800600" y="1824134"/>
            <a:ext cx="3450219" cy="469359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môn 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Facebook: 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72" y="1661019"/>
            <a:ext cx="817902" cy="555523"/>
          </a:xfrm>
          <a:prstGeom prst="rect">
            <a:avLst/>
          </a:prstGeom>
          <a:ln>
            <a:noFill/>
          </a:ln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1167371" y="981882"/>
            <a:ext cx="817903" cy="612101"/>
          </a:xfrm>
          <a:prstGeom prst="rect">
            <a:avLst/>
          </a:prstGeom>
          <a:ln>
            <a:noFill/>
          </a:ln>
        </p:spPr>
      </p:pic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51" y="2981811"/>
            <a:ext cx="524013" cy="523006"/>
          </a:xfrm>
          <a:prstGeom prst="rect">
            <a:avLst/>
          </a:prstGeom>
          <a:ln>
            <a:noFill/>
          </a:ln>
        </p:spPr>
      </p:pic>
      <p:pic>
        <p:nvPicPr>
          <p:cNvPr id="21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03" y="2338146"/>
            <a:ext cx="361051" cy="522061"/>
          </a:xfrm>
          <a:prstGeom prst="rect">
            <a:avLst/>
          </a:prstGeom>
          <a:ln>
            <a:noFill/>
          </a:ln>
        </p:spPr>
      </p:pic>
      <p:pic>
        <p:nvPicPr>
          <p:cNvPr id="22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65" y="4260030"/>
            <a:ext cx="539125" cy="539125"/>
          </a:xfrm>
          <a:prstGeom prst="rect">
            <a:avLst/>
          </a:prstGeom>
          <a:ln>
            <a:noFill/>
          </a:ln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51" y="3616365"/>
            <a:ext cx="555585" cy="555585"/>
          </a:xfrm>
          <a:prstGeom prst="rect">
            <a:avLst/>
          </a:prstGeom>
          <a:ln>
            <a:noFill/>
          </a:ln>
        </p:spPr>
      </p:pic>
      <p:sp>
        <p:nvSpPr>
          <p:cNvPr id="24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3253960" y="241452"/>
            <a:ext cx="3679064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756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5750B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endCxn id="53" idx="7"/>
          </p:cNvCxnSpPr>
          <p:nvPr/>
        </p:nvCxnSpPr>
        <p:spPr>
          <a:xfrm>
            <a:off x="1124665" y="3048439"/>
            <a:ext cx="2199461" cy="99684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acebook: Bùi liễu"/>
          <p:cNvCxnSpPr>
            <a:cxnSpLocks/>
            <a:endCxn id="51" idx="9"/>
          </p:cNvCxnSpPr>
          <p:nvPr/>
        </p:nvCxnSpPr>
        <p:spPr>
          <a:xfrm flipH="1">
            <a:off x="1124665" y="2972239"/>
            <a:ext cx="1304991" cy="10108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Facebook: Bùi Liễu"/>
          <p:cNvCxnSpPr>
            <a:cxnSpLocks/>
            <a:endCxn id="52" idx="0"/>
          </p:cNvCxnSpPr>
          <p:nvPr/>
        </p:nvCxnSpPr>
        <p:spPr>
          <a:xfrm flipH="1">
            <a:off x="2366096" y="2972239"/>
            <a:ext cx="4192846" cy="1078542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Facebook: Bùi Liễu"/>
          <p:cNvCxnSpPr>
            <a:cxnSpLocks/>
            <a:endCxn id="57" idx="0"/>
          </p:cNvCxnSpPr>
          <p:nvPr/>
        </p:nvCxnSpPr>
        <p:spPr>
          <a:xfrm flipH="1">
            <a:off x="5003977" y="2972239"/>
            <a:ext cx="2993028" cy="1070841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883124" y="278584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2313862" y="2766756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54" name="Decagon 53"/>
          <p:cNvSpPr/>
          <p:nvPr/>
        </p:nvSpPr>
        <p:spPr>
          <a:xfrm>
            <a:off x="6509576" y="2741441"/>
            <a:ext cx="311286" cy="271290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5</a:t>
            </a:r>
            <a:endParaRPr lang="en-US" b="1" dirty="0"/>
          </a:p>
        </p:txBody>
      </p:sp>
      <p:sp>
        <p:nvSpPr>
          <p:cNvPr id="56" name="Decagon 55"/>
          <p:cNvSpPr/>
          <p:nvPr/>
        </p:nvSpPr>
        <p:spPr>
          <a:xfrm>
            <a:off x="7940314" y="2752772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6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4057059" y="4364415"/>
            <a:ext cx="171628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Vietnamese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55435" y="4357720"/>
            <a:ext cx="98851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maths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8386" y="4357719"/>
            <a:ext cx="1114557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science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96048" y="4357718"/>
            <a:ext cx="1123535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English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936617" y="3983074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2106220" y="3998791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3294484" y="3993784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4744101" y="3993784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pic>
        <p:nvPicPr>
          <p:cNvPr id="23" name="Facebook: 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50" y="1720834"/>
            <a:ext cx="1331338" cy="886663"/>
          </a:xfrm>
          <a:prstGeom prst="rect">
            <a:avLst/>
          </a:prstGeom>
          <a:ln>
            <a:noFill/>
          </a:ln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3115170" y="1682310"/>
            <a:ext cx="1334826" cy="998955"/>
          </a:xfrm>
          <a:prstGeom prst="rect">
            <a:avLst/>
          </a:prstGeom>
          <a:ln>
            <a:noFill/>
          </a:ln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03" y="1427393"/>
            <a:ext cx="1238631" cy="1236251"/>
          </a:xfrm>
          <a:prstGeom prst="rect">
            <a:avLst/>
          </a:prstGeom>
          <a:ln>
            <a:noFill/>
          </a:ln>
        </p:spPr>
      </p:pic>
      <p:pic>
        <p:nvPicPr>
          <p:cNvPr id="26" name="09681427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55" y="1472532"/>
            <a:ext cx="853430" cy="1234016"/>
          </a:xfrm>
          <a:prstGeom prst="rect">
            <a:avLst/>
          </a:prstGeom>
          <a:ln>
            <a:noFill/>
          </a:ln>
        </p:spPr>
      </p:pic>
      <p:pic>
        <p:nvPicPr>
          <p:cNvPr id="31" name="Facebook: Bùi Liễu">
            <a:extLst>
              <a:ext uri="{FF2B5EF4-FFF2-40B4-BE49-F238E27FC236}">
                <a16:creationId xmlns:a16="http://schemas.microsoft.com/office/drawing/2014/main" id="{C853EA16-11E8-4A94-BE13-5BBFF5B85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80" y="1445014"/>
            <a:ext cx="1274351" cy="1274351"/>
          </a:xfrm>
          <a:prstGeom prst="rect">
            <a:avLst/>
          </a:prstGeom>
          <a:ln>
            <a:noFill/>
          </a:ln>
        </p:spPr>
      </p:pic>
      <p:pic>
        <p:nvPicPr>
          <p:cNvPr id="32" name="Bùi Liễu">
            <a:extLst>
              <a:ext uri="{FF2B5EF4-FFF2-40B4-BE49-F238E27FC236}">
                <a16:creationId xmlns:a16="http://schemas.microsoft.com/office/drawing/2014/main" id="{DC5B5917-E6A8-467B-976E-332595ECC7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34" y="1404222"/>
            <a:ext cx="1313259" cy="1313259"/>
          </a:xfrm>
          <a:prstGeom prst="rect">
            <a:avLst/>
          </a:prstGeom>
          <a:ln>
            <a:noFill/>
          </a:ln>
        </p:spPr>
      </p:pic>
      <p:sp>
        <p:nvSpPr>
          <p:cNvPr id="36" name="Decagon 35">
            <a:extLst>
              <a:ext uri="{FF2B5EF4-FFF2-40B4-BE49-F238E27FC236}">
                <a16:creationId xmlns:a16="http://schemas.microsoft.com/office/drawing/2014/main" id="{420190AD-172C-48FF-96BA-395D50B30FCE}"/>
              </a:ext>
            </a:extLst>
          </p:cNvPr>
          <p:cNvSpPr/>
          <p:nvPr/>
        </p:nvSpPr>
        <p:spPr>
          <a:xfrm>
            <a:off x="3672353" y="2773704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7FDC64EC-BE93-4745-8806-DF2E2F34BBDD}"/>
              </a:ext>
            </a:extLst>
          </p:cNvPr>
          <p:cNvSpPr/>
          <p:nvPr/>
        </p:nvSpPr>
        <p:spPr>
          <a:xfrm>
            <a:off x="5103091" y="2754615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1F6AA2-5B03-4086-AEF6-5887307600B4}"/>
              </a:ext>
            </a:extLst>
          </p:cNvPr>
          <p:cNvSpPr txBox="1"/>
          <p:nvPr/>
        </p:nvSpPr>
        <p:spPr>
          <a:xfrm>
            <a:off x="7310346" y="4361798"/>
            <a:ext cx="1331339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 err="1">
                <a:solidFill>
                  <a:schemeClr val="tx1"/>
                </a:solidFill>
              </a:rPr>
              <a:t>timetable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B827DB5-C439-400F-B04E-074087F0DB0F}"/>
              </a:ext>
            </a:extLst>
          </p:cNvPr>
          <p:cNvSpPr txBox="1"/>
          <p:nvPr/>
        </p:nvSpPr>
        <p:spPr>
          <a:xfrm>
            <a:off x="5886451" y="4361798"/>
            <a:ext cx="1231360" cy="4171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2000" dirty="0">
                <a:solidFill>
                  <a:schemeClr val="tx1"/>
                </a:solidFill>
              </a:rPr>
              <a:t>subject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0" name="Decagon 49">
            <a:extLst>
              <a:ext uri="{FF2B5EF4-FFF2-40B4-BE49-F238E27FC236}">
                <a16:creationId xmlns:a16="http://schemas.microsoft.com/office/drawing/2014/main" id="{A4894664-960B-4B2B-990F-3A8A01BDB7F2}"/>
              </a:ext>
            </a:extLst>
          </p:cNvPr>
          <p:cNvSpPr/>
          <p:nvPr/>
        </p:nvSpPr>
        <p:spPr>
          <a:xfrm>
            <a:off x="6403732" y="3966528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Decagon 54">
            <a:extLst>
              <a:ext uri="{FF2B5EF4-FFF2-40B4-BE49-F238E27FC236}">
                <a16:creationId xmlns:a16="http://schemas.microsoft.com/office/drawing/2014/main" id="{95C2788F-361C-4CE7-8C7B-1CE2B699C03F}"/>
              </a:ext>
            </a:extLst>
          </p:cNvPr>
          <p:cNvSpPr/>
          <p:nvPr/>
        </p:nvSpPr>
        <p:spPr>
          <a:xfrm>
            <a:off x="7853349" y="3966528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0968142780">
            <a:extLst>
              <a:ext uri="{FF2B5EF4-FFF2-40B4-BE49-F238E27FC236}">
                <a16:creationId xmlns:a16="http://schemas.microsoft.com/office/drawing/2014/main" id="{F7DDCE68-4504-4A8E-8EE4-D4D6A2E24A67}"/>
              </a:ext>
            </a:extLst>
          </p:cNvPr>
          <p:cNvCxnSpPr>
            <a:cxnSpLocks/>
            <a:endCxn id="55" idx="7"/>
          </p:cNvCxnSpPr>
          <p:nvPr/>
        </p:nvCxnSpPr>
        <p:spPr>
          <a:xfrm>
            <a:off x="3788147" y="3048439"/>
            <a:ext cx="4092638" cy="96738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Facebook: Bùi Liễu">
            <a:extLst>
              <a:ext uri="{FF2B5EF4-FFF2-40B4-BE49-F238E27FC236}">
                <a16:creationId xmlns:a16="http://schemas.microsoft.com/office/drawing/2014/main" id="{48F887D5-D86E-46FE-9CD4-D8CBE6DB21C4}"/>
              </a:ext>
            </a:extLst>
          </p:cNvPr>
          <p:cNvCxnSpPr>
            <a:cxnSpLocks/>
            <a:endCxn id="50" idx="7"/>
          </p:cNvCxnSpPr>
          <p:nvPr/>
        </p:nvCxnSpPr>
        <p:spPr>
          <a:xfrm>
            <a:off x="5335105" y="2972239"/>
            <a:ext cx="1098269" cy="104578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2096836" y="136795"/>
            <a:ext cx="5190630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072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Checking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7015" y="858606"/>
            <a:ext cx="341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and match.</a:t>
            </a:r>
          </a:p>
        </p:txBody>
      </p:sp>
    </p:spTree>
    <p:extLst>
      <p:ext uri="{BB962C8B-B14F-4D97-AF65-F5344CB8AC3E}">
        <p14:creationId xmlns:p14="http://schemas.microsoft.com/office/powerpoint/2010/main" val="4409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ci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met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bject - Sao ché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ngl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ietname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09800" y="1581150"/>
            <a:ext cx="5470270" cy="28518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8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41593" y="2095325"/>
            <a:ext cx="6254431" cy="118188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subject</a:t>
            </a:r>
            <a:r>
              <a:rPr lang="vi-VN" sz="28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today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</a:t>
            </a:r>
            <a:r>
              <a:rPr lang="vi-VN" sz="2800" b="1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533400" y="1276350"/>
            <a:ext cx="7315200" cy="496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hôm nay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môn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286000" y="3562350"/>
            <a:ext cx="4365619" cy="90781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nay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môn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Tôi </a:t>
            </a:r>
            <a:r>
              <a:rPr lang="vi-VN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______.)</a:t>
            </a:r>
          </a:p>
        </p:txBody>
      </p:sp>
      <p:sp>
        <p:nvSpPr>
          <p:cNvPr id="7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9" name="Rounded Rectangle 8"/>
          <p:cNvSpPr/>
          <p:nvPr/>
        </p:nvSpPr>
        <p:spPr>
          <a:xfrm>
            <a:off x="3657600" y="416641"/>
            <a:ext cx="2291930" cy="552450"/>
          </a:xfrm>
          <a:prstGeom prst="roundRect">
            <a:avLst>
              <a:gd name="adj" fmla="val 231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ùi Liễu"/>
          <p:cNvSpPr/>
          <p:nvPr/>
        </p:nvSpPr>
        <p:spPr>
          <a:xfrm>
            <a:off x="3733800" y="359491"/>
            <a:ext cx="2991635" cy="614846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	</a:t>
            </a:r>
          </a:p>
        </p:txBody>
      </p:sp>
    </p:spTree>
    <p:extLst>
      <p:ext uri="{BB962C8B-B14F-4D97-AF65-F5344CB8AC3E}">
        <p14:creationId xmlns:p14="http://schemas.microsoft.com/office/powerpoint/2010/main" val="7622950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5316" y="4119729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2590799" y="4399384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63573" y="437960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4119729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959813" y="1174718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</a:t>
            </a:r>
            <a:r>
              <a:rPr lang="vi-VN" sz="240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98058" y="2023124"/>
            <a:ext cx="2939994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1086808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581400" y="2023124"/>
            <a:ext cx="956652" cy="914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538052" y="2023124"/>
            <a:ext cx="3145172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1" y="3047845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825877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861324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934" y="3093160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963244" y="1614501"/>
            <a:ext cx="3149616" cy="408623"/>
          </a:xfrm>
          <a:prstGeom prst="wedgeRoundRectCallout">
            <a:avLst>
              <a:gd name="adj1" fmla="val 57808"/>
              <a:gd name="adj2" fmla="val 1687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199" y="285750"/>
            <a:ext cx="408085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1 (1+2+3)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8233" y="1686291"/>
            <a:ext cx="497855" cy="457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84" y="1107420"/>
            <a:ext cx="484012" cy="481487"/>
          </a:xfrm>
          <a:prstGeom prst="rect">
            <a:avLst/>
          </a:prstGeom>
        </p:spPr>
      </p:pic>
      <p:sp>
        <p:nvSpPr>
          <p:cNvPr id="29" name="Bùi Liễu 0968142780"/>
          <p:cNvSpPr txBox="1"/>
          <p:nvPr/>
        </p:nvSpPr>
        <p:spPr>
          <a:xfrm>
            <a:off x="3778385" y="3542659"/>
            <a:ext cx="412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701458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598572" y="238098"/>
            <a:ext cx="426467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2DDC3B3-82F9-41AE-ABFA-49A4654F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215" y="374061"/>
            <a:ext cx="331903" cy="266070"/>
          </a:xfrm>
          <a:prstGeom prst="rect">
            <a:avLst/>
          </a:prstGeom>
        </p:spPr>
      </p:pic>
      <p:sp>
        <p:nvSpPr>
          <p:cNvPr id="9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507210" y="1636427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762000" y="2738049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D6917B-F951-4852-B5A4-62A858770715}"/>
              </a:ext>
            </a:extLst>
          </p:cNvPr>
          <p:cNvGrpSpPr/>
          <p:nvPr/>
        </p:nvGrpSpPr>
        <p:grpSpPr>
          <a:xfrm>
            <a:off x="3733800" y="971550"/>
            <a:ext cx="5007548" cy="3539598"/>
            <a:chOff x="4475118" y="1080863"/>
            <a:chExt cx="7071318" cy="516611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50FA20A-28A9-4724-8EE6-D00A02C35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" b="66"/>
            <a:stretch/>
          </p:blipFill>
          <p:spPr>
            <a:xfrm>
              <a:off x="4575769" y="1194881"/>
              <a:ext cx="3395351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BCAFFE-4815-43CD-8F34-BC722BE17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" b="69"/>
            <a:stretch/>
          </p:blipFill>
          <p:spPr>
            <a:xfrm>
              <a:off x="4575769" y="3803345"/>
              <a:ext cx="3391082" cy="2205271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718162-072E-448F-B120-27FEEF7B1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" b="3"/>
            <a:stretch/>
          </p:blipFill>
          <p:spPr>
            <a:xfrm>
              <a:off x="8155353" y="1194881"/>
              <a:ext cx="3391083" cy="2205272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9215BC-DEC2-47C1-88D4-283B044A2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" b="131"/>
            <a:stretch/>
          </p:blipFill>
          <p:spPr>
            <a:xfrm>
              <a:off x="8151085" y="3803346"/>
              <a:ext cx="3395351" cy="2205270"/>
            </a:xfrm>
            <a:prstGeom prst="flowChartAlternateProcess">
              <a:avLst/>
            </a:prstGeom>
            <a:ln>
              <a:solidFill>
                <a:srgbClr val="00B0F0"/>
              </a:solidFill>
              <a:prstDash val="dash"/>
            </a:ln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7B26EA2-295D-4F09-8908-BF36870D9C58}"/>
                </a:ext>
              </a:extLst>
            </p:cNvPr>
            <p:cNvSpPr/>
            <p:nvPr/>
          </p:nvSpPr>
          <p:spPr>
            <a:xfrm>
              <a:off x="5289878" y="3139947"/>
              <a:ext cx="2029020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Vietnamese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4405133-8AA7-4CD5-B24B-37189EB13E46}"/>
                </a:ext>
              </a:extLst>
            </p:cNvPr>
            <p:cNvSpPr/>
            <p:nvPr/>
          </p:nvSpPr>
          <p:spPr>
            <a:xfrm>
              <a:off x="9208232" y="3139947"/>
              <a:ext cx="1365097" cy="502144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2B7D997-B230-413E-A702-0104CFFB14F0}"/>
                </a:ext>
              </a:extLst>
            </p:cNvPr>
            <p:cNvSpPr/>
            <p:nvPr/>
          </p:nvSpPr>
          <p:spPr>
            <a:xfrm>
              <a:off x="5658843" y="5770253"/>
              <a:ext cx="1291091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ECC42964-F5D5-414C-A50F-A072F09D3BF8}"/>
                </a:ext>
              </a:extLst>
            </p:cNvPr>
            <p:cNvSpPr/>
            <p:nvPr/>
          </p:nvSpPr>
          <p:spPr>
            <a:xfrm>
              <a:off x="9166212" y="5770253"/>
              <a:ext cx="1449138" cy="476726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A17F9A-173A-47B4-85F3-F5D43D133975}"/>
                </a:ext>
              </a:extLst>
            </p:cNvPr>
            <p:cNvSpPr/>
            <p:nvPr/>
          </p:nvSpPr>
          <p:spPr>
            <a:xfrm>
              <a:off x="4475118" y="108086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8B0B45-D4B4-4CC5-A868-7E68CAF15713}"/>
                </a:ext>
              </a:extLst>
            </p:cNvPr>
            <p:cNvSpPr/>
            <p:nvPr/>
          </p:nvSpPr>
          <p:spPr>
            <a:xfrm>
              <a:off x="8127212" y="1080864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4873A0-B2C4-4258-993D-09F0E9E204EB}"/>
                </a:ext>
              </a:extLst>
            </p:cNvPr>
            <p:cNvSpPr/>
            <p:nvPr/>
          </p:nvSpPr>
          <p:spPr>
            <a:xfrm>
              <a:off x="4475118" y="3693290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8BA6C8-EF09-4732-96EF-DD95782C031B}"/>
                </a:ext>
              </a:extLst>
            </p:cNvPr>
            <p:cNvSpPr/>
            <p:nvPr/>
          </p:nvSpPr>
          <p:spPr>
            <a:xfrm>
              <a:off x="8090222" y="3698623"/>
              <a:ext cx="426060" cy="4056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758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524000" y="3338923"/>
            <a:ext cx="62865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874423" y="4059833"/>
            <a:ext cx="3395153" cy="536553"/>
          </a:xfrm>
          <a:prstGeom prst="wedgeRoundRectCallout">
            <a:avLst>
              <a:gd name="adj1" fmla="val 58397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Vietnamese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11869" r="16234" b="10439"/>
          <a:stretch/>
        </p:blipFill>
        <p:spPr>
          <a:xfrm>
            <a:off x="4953000" y="813332"/>
            <a:ext cx="2895600" cy="2139131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5410200" y="2741894"/>
            <a:ext cx="2000227" cy="412671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5" y="226860"/>
            <a:ext cx="5099747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25755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8872" y="405983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88669" y="4550874"/>
            <a:ext cx="5169131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A17F9A-173A-47B4-85F3-F5D43D133975}"/>
              </a:ext>
            </a:extLst>
          </p:cNvPr>
          <p:cNvSpPr/>
          <p:nvPr/>
        </p:nvSpPr>
        <p:spPr>
          <a:xfrm>
            <a:off x="4859809" y="813332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231470" y="1268363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486260" y="2369985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13677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752600" y="3593729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03532" y="4321197"/>
            <a:ext cx="2679836" cy="536553"/>
          </a:xfrm>
          <a:prstGeom prst="wedgeRoundRectCallout">
            <a:avLst>
              <a:gd name="adj1" fmla="val 64120"/>
              <a:gd name="adj2" fmla="val 31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493256" y="223468"/>
            <a:ext cx="5210952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12174" r="14715" b="3179"/>
          <a:stretch/>
        </p:blipFill>
        <p:spPr>
          <a:xfrm>
            <a:off x="5150353" y="1166164"/>
            <a:ext cx="2819400" cy="2078705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46160" y="3074719"/>
            <a:ext cx="1354921" cy="419919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8024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3672" y="4319812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073856" y="1166164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4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231470" y="1268363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486260" y="2369985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8024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28800" y="3479088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517833" y="4221693"/>
            <a:ext cx="2425768" cy="536553"/>
          </a:xfrm>
          <a:prstGeom prst="wedgeRoundRectCallout">
            <a:avLst>
              <a:gd name="adj1" fmla="val 65590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49949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3" t="8106" r="20388" b="10025"/>
          <a:stretch/>
        </p:blipFill>
        <p:spPr>
          <a:xfrm>
            <a:off x="5334000" y="1099596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58256" y="2946225"/>
            <a:ext cx="1354921" cy="402136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0800" y="435242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90600" y="34790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656391" y="1436665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911181" y="2538287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334000" y="1033219"/>
            <a:ext cx="301714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274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1820134" y="3412088"/>
            <a:ext cx="60960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subjects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today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3426648" y="4174088"/>
            <a:ext cx="2730568" cy="536553"/>
          </a:xfrm>
          <a:prstGeom prst="wedgeRoundRectCallout">
            <a:avLst>
              <a:gd name="adj1" fmla="val 61404"/>
              <a:gd name="adj2" fmla="val 2836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800" dirty="0">
                <a:latin typeface="Arial" pitchFamily="34" charset="0"/>
                <a:cs typeface="Arial" pitchFamily="34" charset="0"/>
              </a:rPr>
              <a:t>I </a:t>
            </a:r>
            <a:r>
              <a:rPr lang="vi-VN" sz="2800" dirty="0" err="1">
                <a:latin typeface="Arial" pitchFamily="34" charset="0"/>
                <a:cs typeface="Arial" pitchFamily="34" charset="0"/>
              </a:rPr>
              <a:t>have</a:t>
            </a:r>
            <a:r>
              <a:rPr lang="vi-VN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science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67616" y="301305"/>
            <a:ext cx="5369666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74EECB-93BE-474D-AB7D-5563E2DE29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11219"/>
          <a:stretch/>
        </p:blipFill>
        <p:spPr>
          <a:xfrm>
            <a:off x="5257800" y="987307"/>
            <a:ext cx="2514601" cy="2042712"/>
          </a:xfrm>
          <a:prstGeom prst="roundRect">
            <a:avLst/>
          </a:prstGeom>
          <a:ln w="12700">
            <a:solidFill>
              <a:srgbClr val="0070C0"/>
            </a:solidFill>
            <a:prstDash val="dash"/>
          </a:ln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F74F9E-60FE-4714-B763-AFD3AD926ADB}"/>
              </a:ext>
            </a:extLst>
          </p:cNvPr>
          <p:cNvSpPr/>
          <p:nvPr/>
        </p:nvSpPr>
        <p:spPr>
          <a:xfrm>
            <a:off x="5913840" y="2824238"/>
            <a:ext cx="1354921" cy="41156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US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200" y="4393978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81934" y="3412088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">
            <a:extLst>
              <a:ext uri="{FF2B5EF4-FFF2-40B4-BE49-F238E27FC236}">
                <a16:creationId xmlns:a16="http://schemas.microsoft.com/office/drawing/2014/main" id="{EF0D6FD5-BAE9-41A2-A039-ECAB4097996D}"/>
              </a:ext>
            </a:extLst>
          </p:cNvPr>
          <p:cNvSpPr txBox="1"/>
          <p:nvPr/>
        </p:nvSpPr>
        <p:spPr>
          <a:xfrm>
            <a:off x="1656391" y="1436665"/>
            <a:ext cx="3167402" cy="817245"/>
          </a:xfrm>
          <a:prstGeom prst="wedgeRoundRectCallout">
            <a:avLst>
              <a:gd name="adj1" fmla="val -2871"/>
              <a:gd name="adj2" fmla="val 7843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Facebook: Bùi Liễu">
            <a:extLst>
              <a:ext uri="{FF2B5EF4-FFF2-40B4-BE49-F238E27FC236}">
                <a16:creationId xmlns:a16="http://schemas.microsoft.com/office/drawing/2014/main" id="{5C2EE695-3F0C-4FF9-A7C2-626E9F6B4865}"/>
              </a:ext>
            </a:extLst>
          </p:cNvPr>
          <p:cNvSpPr txBox="1"/>
          <p:nvPr/>
        </p:nvSpPr>
        <p:spPr>
          <a:xfrm>
            <a:off x="1911181" y="2538287"/>
            <a:ext cx="2273906" cy="408623"/>
          </a:xfrm>
          <a:prstGeom prst="wedgeRoundRectCallout">
            <a:avLst>
              <a:gd name="adj1" fmla="val -43080"/>
              <a:gd name="adj2" fmla="val 95867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b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68B0B45-D4B4-4CC5-A868-7E68CAF15713}"/>
              </a:ext>
            </a:extLst>
          </p:cNvPr>
          <p:cNvSpPr/>
          <p:nvPr/>
        </p:nvSpPr>
        <p:spPr>
          <a:xfrm>
            <a:off x="5257800" y="987307"/>
            <a:ext cx="304800" cy="27794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0239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68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8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2" y="1733550"/>
            <a:ext cx="7467600" cy="31961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85A3B7-29E7-4BE0-8E8B-603E8967CC4C}"/>
              </a:ext>
            </a:extLst>
          </p:cNvPr>
          <p:cNvGrpSpPr/>
          <p:nvPr/>
        </p:nvGrpSpPr>
        <p:grpSpPr>
          <a:xfrm>
            <a:off x="2362200" y="2209516"/>
            <a:ext cx="5524500" cy="457200"/>
            <a:chOff x="2057400" y="1352550"/>
            <a:chExt cx="5524500" cy="4572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F61C509-993A-40FA-AA71-6E7642476048}"/>
                </a:ext>
              </a:extLst>
            </p:cNvPr>
            <p:cNvSpPr/>
            <p:nvPr/>
          </p:nvSpPr>
          <p:spPr>
            <a:xfrm>
              <a:off x="20574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181404-4F49-4933-B28F-12D94F330A5F}"/>
                </a:ext>
              </a:extLst>
            </p:cNvPr>
            <p:cNvSpPr/>
            <p:nvPr/>
          </p:nvSpPr>
          <p:spPr>
            <a:xfrm>
              <a:off x="6591300" y="1352550"/>
              <a:ext cx="990600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228600" y="235183"/>
            <a:ext cx="23050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A26310FE-40DC-44D6-A7A5-24BB09A36B9B}"/>
              </a:ext>
            </a:extLst>
          </p:cNvPr>
          <p:cNvSpPr/>
          <p:nvPr/>
        </p:nvSpPr>
        <p:spPr>
          <a:xfrm>
            <a:off x="556218" y="1037232"/>
            <a:ext cx="4983563" cy="543918"/>
          </a:xfrm>
          <a:prstGeom prst="wedgeRoundRectCallout">
            <a:avLst>
              <a:gd name="adj1" fmla="val -28449"/>
              <a:gd name="adj2" fmla="val 102765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ular Callout 5">
            <a:extLst>
              <a:ext uri="{FF2B5EF4-FFF2-40B4-BE49-F238E27FC236}">
                <a16:creationId xmlns:a16="http://schemas.microsoft.com/office/drawing/2014/main" id="{877F74DD-BAE3-447A-98EB-75B1D95391D8}"/>
              </a:ext>
            </a:extLst>
          </p:cNvPr>
          <p:cNvSpPr/>
          <p:nvPr/>
        </p:nvSpPr>
        <p:spPr>
          <a:xfrm>
            <a:off x="6477000" y="1047750"/>
            <a:ext cx="1660212" cy="457200"/>
          </a:xfrm>
          <a:prstGeom prst="wedgeRoundRectCallout">
            <a:avLst>
              <a:gd name="adj1" fmla="val -36530"/>
              <a:gd name="adj2" fmla="val 96331"/>
              <a:gd name="adj3" fmla="val 16667"/>
            </a:avLst>
          </a:prstGeom>
          <a:solidFill>
            <a:srgbClr val="FCD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537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793" y="2330571"/>
            <a:ext cx="1611906" cy="22790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625614" y="2244802"/>
            <a:ext cx="1722629" cy="2364184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946" y="2894248"/>
            <a:ext cx="1382054" cy="20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2626070" y="2255798"/>
            <a:ext cx="1716351" cy="2345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488391" y="398781"/>
            <a:ext cx="6167219" cy="2599258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288" y="4077653"/>
            <a:ext cx="1298561" cy="566978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3" name="Nhạc hay 1 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793983" y="939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736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5750B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0102" y="1885950"/>
            <a:ext cx="7042898" cy="186198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vi-VN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093674A-F10D-47D4-B64F-09C1472A78D6}"/>
              </a:ext>
            </a:extLst>
          </p:cNvPr>
          <p:cNvSpPr/>
          <p:nvPr/>
        </p:nvSpPr>
        <p:spPr>
          <a:xfrm>
            <a:off x="1295400" y="2152649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52A58EAD-CA55-410A-93C0-C1C3D21C27F7}"/>
              </a:ext>
            </a:extLst>
          </p:cNvPr>
          <p:cNvSpPr/>
          <p:nvPr/>
        </p:nvSpPr>
        <p:spPr>
          <a:xfrm>
            <a:off x="1295400" y="3371849"/>
            <a:ext cx="291830" cy="248055"/>
          </a:xfrm>
          <a:prstGeom prst="rightArrow">
            <a:avLst/>
          </a:prstGeom>
          <a:solidFill>
            <a:srgbClr val="F5750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EFBE00A1-ACFB-46B2-91AE-C140EFEC6F9A}"/>
              </a:ext>
            </a:extLst>
          </p:cNvPr>
          <p:cNvSpPr txBox="1"/>
          <p:nvPr/>
        </p:nvSpPr>
        <p:spPr>
          <a:xfrm>
            <a:off x="3042894" y="438150"/>
            <a:ext cx="3058211" cy="6754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4000" dirty="0" err="1">
                <a:solidFill>
                  <a:srgbClr val="F575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Homework</a:t>
            </a:r>
            <a:endParaRPr lang="en-US" sz="4000" dirty="0">
              <a:solidFill>
                <a:srgbClr val="F5750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91212"/>
      </p:ext>
    </p:extLst>
  </p:cSld>
  <p:clrMapOvr>
    <a:masterClrMapping/>
  </p:clrMapOvr>
  <p:transition spd="slow">
    <p:check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5750B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209550"/>
            <a:ext cx="5421002" cy="223399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______.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5423" y="1436370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village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65423" y="452971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town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17" y="971550"/>
            <a:ext cx="2622548" cy="14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6529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522598" y="209550"/>
            <a:ext cx="5421002" cy="2233994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 _____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__ in the town.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265423" y="1436370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 - is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265423" y="452971"/>
            <a:ext cx="2497577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 - are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9302436" y="14140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99" y="1207351"/>
            <a:ext cx="2532473" cy="11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33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304800" y="375954"/>
            <a:ext cx="4491612" cy="1723900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Where’s your school?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_____________.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029200" y="37595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It’s in the city.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029199" y="1345474"/>
            <a:ext cx="3962400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 one.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9583679" y="375954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Comic Sans MS" panose="030F0702030302020204" pitchFamily="66" charset="0"/>
            </a:endParaRPr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4782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94" y="-7082"/>
            <a:ext cx="9144793" cy="5157663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52400" y="133350"/>
            <a:ext cx="6337804" cy="1895127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 many buildings are there at your school?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_______ three.</a:t>
            </a:r>
          </a:p>
          <a:p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1513" y="2572224"/>
            <a:ext cx="1611906" cy="22790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20510" y="2661449"/>
            <a:ext cx="1722629" cy="2364184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4841" y="3310895"/>
            <a:ext cx="1382054" cy="2075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120965" y="2672445"/>
            <a:ext cx="1716351" cy="2345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1684708" y="3384983"/>
            <a:ext cx="1382054" cy="20758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791512" y="1268299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791512" y="284900"/>
            <a:ext cx="2276288" cy="75438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720" y="4212705"/>
            <a:ext cx="1298561" cy="562405"/>
          </a:xfrm>
          <a:prstGeom prst="rect">
            <a:avLst/>
          </a:prstGeom>
        </p:spPr>
      </p:pic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0" y="-546344"/>
            <a:ext cx="4955751" cy="449904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2481162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3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20" y="598773"/>
            <a:ext cx="2374171" cy="13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231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May 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7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927922" y="2114550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1 (1+2+3)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776" y="4347611"/>
            <a:ext cx="2171700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Our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r>
              <a:rPr lang="vi-VN" sz="8800" b="1" dirty="0" err="1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timetables</a:t>
            </a:r>
            <a:r>
              <a:rPr lang="vi-VN" sz="8800" b="1" dirty="0">
                <a:ln w="18000">
                  <a:noFill/>
                  <a:prstDash val="solid"/>
                  <a:miter lim="800000"/>
                </a:ln>
                <a:solidFill>
                  <a:srgbClr val="F5750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dirty="0">
              <a:ln w="18000">
                <a:noFill/>
                <a:prstDash val="solid"/>
                <a:miter lim="800000"/>
              </a:ln>
              <a:solidFill>
                <a:srgbClr val="F5750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200400" y="387413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5750B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38" name="Bùi Liễu Powerpoint">
            <a:extLst>
              <a:ext uri="{FF2B5EF4-FFF2-40B4-BE49-F238E27FC236}">
                <a16:creationId xmlns:a16="http://schemas.microsoft.com/office/drawing/2014/main" id="{E26D52C4-187C-42F3-B03A-CC56FA983B74}"/>
              </a:ext>
            </a:extLst>
          </p:cNvPr>
          <p:cNvGrpSpPr/>
          <p:nvPr/>
        </p:nvGrpSpPr>
        <p:grpSpPr>
          <a:xfrm>
            <a:off x="2672612" y="2647950"/>
            <a:ext cx="4902651" cy="504523"/>
            <a:chOff x="2659072" y="1782950"/>
            <a:chExt cx="4902651" cy="504523"/>
          </a:xfrm>
        </p:grpSpPr>
        <p:sp>
          <p:nvSpPr>
            <p:cNvPr id="20" name="Bùi Liễu"/>
            <p:cNvSpPr txBox="1">
              <a:spLocks/>
            </p:cNvSpPr>
            <p:nvPr/>
          </p:nvSpPr>
          <p:spPr>
            <a:xfrm>
              <a:off x="3502689" y="1787394"/>
              <a:ext cx="4059034" cy="433350"/>
            </a:xfrm>
            <a:prstGeom prst="rect">
              <a:avLst/>
            </a:prstGeom>
            <a:ln>
              <a:noFill/>
            </a:ln>
          </p:spPr>
          <p:txBody>
            <a:bodyPr spcFirstLastPara="1" vert="horz" wrap="square" lIns="68569" tIns="68569" rIns="68569" bIns="68569" rtlCol="0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Listen, point and say.</a:t>
              </a:r>
            </a:p>
          </p:txBody>
        </p:sp>
        <p:pic>
          <p:nvPicPr>
            <p:cNvPr id="26" name="Bùi Liễu Powerpoint">
              <a:extLst>
                <a:ext uri="{FF2B5EF4-FFF2-40B4-BE49-F238E27FC236}">
                  <a16:creationId xmlns:a16="http://schemas.microsoft.com/office/drawing/2014/main" id="{361524AD-A0AE-4BC0-BFFB-1241E6E91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9072" y="1782950"/>
              <a:ext cx="680188" cy="504523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7" name="Bùi Liễu Powerpoint">
            <a:extLst>
              <a:ext uri="{FF2B5EF4-FFF2-40B4-BE49-F238E27FC236}">
                <a16:creationId xmlns:a16="http://schemas.microsoft.com/office/drawing/2014/main" id="{6183EC9E-1981-43AA-82D7-848CA6ACFFAB}"/>
              </a:ext>
            </a:extLst>
          </p:cNvPr>
          <p:cNvGrpSpPr/>
          <p:nvPr/>
        </p:nvGrpSpPr>
        <p:grpSpPr>
          <a:xfrm>
            <a:off x="1966230" y="1886991"/>
            <a:ext cx="5425170" cy="514972"/>
            <a:chOff x="1952690" y="1189653"/>
            <a:chExt cx="5425170" cy="514972"/>
          </a:xfrm>
        </p:grpSpPr>
        <p:sp>
          <p:nvSpPr>
            <p:cNvPr id="21" name="Bùi Liễu"/>
            <p:cNvSpPr txBox="1">
              <a:spLocks/>
            </p:cNvSpPr>
            <p:nvPr/>
          </p:nvSpPr>
          <p:spPr>
            <a:xfrm>
              <a:off x="2819400" y="1200150"/>
              <a:ext cx="4558460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Look, listen and repeat.</a:t>
              </a:r>
            </a:p>
          </p:txBody>
        </p:sp>
        <p:pic>
          <p:nvPicPr>
            <p:cNvPr id="27" name="Bùi Liễu Powerpoint">
              <a:extLst>
                <a:ext uri="{FF2B5EF4-FFF2-40B4-BE49-F238E27FC236}">
                  <a16:creationId xmlns:a16="http://schemas.microsoft.com/office/drawing/2014/main" id="{5C4E29B6-0F4E-4132-B763-9065566FC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52690" y="1189653"/>
              <a:ext cx="680188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9" name="Bùi Liễu Powerpoint">
            <a:extLst>
              <a:ext uri="{FF2B5EF4-FFF2-40B4-BE49-F238E27FC236}">
                <a16:creationId xmlns:a16="http://schemas.microsoft.com/office/drawing/2014/main" id="{79224F1D-ACF9-4AF0-9F63-8F73FE81F69B}"/>
              </a:ext>
            </a:extLst>
          </p:cNvPr>
          <p:cNvGrpSpPr/>
          <p:nvPr/>
        </p:nvGrpSpPr>
        <p:grpSpPr>
          <a:xfrm>
            <a:off x="3352800" y="3428378"/>
            <a:ext cx="3124200" cy="514972"/>
            <a:chOff x="3339260" y="2331612"/>
            <a:chExt cx="2584372" cy="514972"/>
          </a:xfrm>
        </p:grpSpPr>
        <p:sp>
          <p:nvSpPr>
            <p:cNvPr id="22" name="Bùi Liễu"/>
            <p:cNvSpPr txBox="1">
              <a:spLocks/>
            </p:cNvSpPr>
            <p:nvPr/>
          </p:nvSpPr>
          <p:spPr>
            <a:xfrm>
              <a:off x="4141373" y="2397502"/>
              <a:ext cx="1782259" cy="410437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3200" dirty="0">
                  <a:latin typeface="Berlin Sans FB" pitchFamily="34" charset="0"/>
                  <a:cs typeface="Arial" panose="020B0604020202020204" pitchFamily="34" charset="0"/>
                </a:rPr>
                <a:t>Let’s talk. </a:t>
              </a:r>
            </a:p>
          </p:txBody>
        </p:sp>
        <p:pic>
          <p:nvPicPr>
            <p:cNvPr id="29" name="Bùi Liễu Powerpoint">
              <a:extLst>
                <a:ext uri="{FF2B5EF4-FFF2-40B4-BE49-F238E27FC236}">
                  <a16:creationId xmlns:a16="http://schemas.microsoft.com/office/drawing/2014/main" id="{CAC8325A-E554-4BBE-95C0-30C1009F9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9260" y="2331612"/>
              <a:ext cx="682771" cy="51497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38047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598</Words>
  <Application>Microsoft Office PowerPoint</Application>
  <PresentationFormat>On-screen Show (16:9)</PresentationFormat>
  <Paragraphs>187</Paragraphs>
  <Slides>32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Tahoma</vt:lpstr>
      <vt:lpstr>Arial</vt:lpstr>
      <vt:lpstr>Calibri</vt:lpstr>
      <vt:lpstr>Comic Sans MS</vt:lpstr>
      <vt:lpstr>Wingdings</vt:lpstr>
      <vt:lpstr>Berlin Sans FB Demi</vt:lpstr>
      <vt:lpstr>Kirang Haerang</vt:lpstr>
      <vt:lpstr>Berlin Sans FB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177</cp:revision>
  <dcterms:created xsi:type="dcterms:W3CDTF">2006-08-16T00:00:00Z</dcterms:created>
  <dcterms:modified xsi:type="dcterms:W3CDTF">2025-01-07T14:30:38Z</dcterms:modified>
</cp:coreProperties>
</file>