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61" r:id="rId2"/>
    <p:sldMasterId id="2147483796" r:id="rId3"/>
  </p:sldMasterIdLst>
  <p:notesMasterIdLst>
    <p:notesMasterId r:id="rId22"/>
  </p:notesMasterIdLst>
  <p:sldIdLst>
    <p:sldId id="290" r:id="rId4"/>
    <p:sldId id="257" r:id="rId5"/>
    <p:sldId id="304" r:id="rId6"/>
    <p:sldId id="306" r:id="rId7"/>
    <p:sldId id="581" r:id="rId8"/>
    <p:sldId id="582" r:id="rId9"/>
    <p:sldId id="583" r:id="rId10"/>
    <p:sldId id="584" r:id="rId11"/>
    <p:sldId id="585" r:id="rId12"/>
    <p:sldId id="590" r:id="rId13"/>
    <p:sldId id="586" r:id="rId14"/>
    <p:sldId id="588" r:id="rId15"/>
    <p:sldId id="589" r:id="rId16"/>
    <p:sldId id="404" r:id="rId17"/>
    <p:sldId id="401" r:id="rId18"/>
    <p:sldId id="580" r:id="rId19"/>
    <p:sldId id="281" r:id="rId20"/>
    <p:sldId id="38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99FF"/>
    <a:srgbClr val="FF0066"/>
    <a:srgbClr val="0000FF"/>
    <a:srgbClr val="FF66CC"/>
    <a:srgbClr val="8BBE01"/>
    <a:srgbClr val="F6A9AF"/>
    <a:srgbClr val="E6B9B8"/>
    <a:srgbClr val="D2E487"/>
    <a:srgbClr val="FDE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A7657D-D484-44DA-A48A-97AD1EF57D97}"/>
              </a:ext>
            </a:extLst>
          </p:cNvPr>
          <p:cNvSpPr/>
          <p:nvPr userDrawn="1"/>
        </p:nvSpPr>
        <p:spPr>
          <a:xfrm>
            <a:off x="11014364" y="0"/>
            <a:ext cx="1371600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946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7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81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27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9CCA253-23D1-4B5A-8CFA-582CBA5719D2}"/>
              </a:ext>
            </a:extLst>
          </p:cNvPr>
          <p:cNvSpPr/>
          <p:nvPr userDrawn="1"/>
        </p:nvSpPr>
        <p:spPr>
          <a:xfrm>
            <a:off x="10986520" y="247649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16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0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995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0100B9C-DBC2-4728-A671-1A272A256104}"/>
              </a:ext>
            </a:extLst>
          </p:cNvPr>
          <p:cNvSpPr/>
          <p:nvPr userDrawn="1"/>
        </p:nvSpPr>
        <p:spPr>
          <a:xfrm>
            <a:off x="11210926" y="114300"/>
            <a:ext cx="1082524" cy="13643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4189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9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1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5822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9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6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8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74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33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81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6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8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5392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1244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pPr/>
              <a:t>06/01/2025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062265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2A76850-1A85-4DA7-A397-2B01191F5D19}"/>
              </a:ext>
            </a:extLst>
          </p:cNvPr>
          <p:cNvSpPr/>
          <p:nvPr userDrawn="1"/>
        </p:nvSpPr>
        <p:spPr>
          <a:xfrm>
            <a:off x="11210926" y="114300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0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4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649" r:id="rId5"/>
    <p:sldLayoutId id="2147483656" r:id="rId6"/>
    <p:sldLayoutId id="21474837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979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16.sv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22.sv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12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11" Type="http://schemas.openxmlformats.org/officeDocument/2006/relationships/image" Target="../media/image58.png"/><Relationship Id="rId5" Type="http://schemas.openxmlformats.org/officeDocument/2006/relationships/image" Target="../media/image46.svg"/><Relationship Id="rId10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36.svg"/><Relationship Id="rId4" Type="http://schemas.openxmlformats.org/officeDocument/2006/relationships/image" Target="../media/image45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hyperlink" Target="https://www.hoc10.vn/doc-sach/toan-2-1/1/13/103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21" Type="http://schemas.openxmlformats.org/officeDocument/2006/relationships/image" Target="../media/image28.sv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40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gif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image" Target="../media/image43.gif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2.svg"/><Relationship Id="rId8" Type="http://schemas.openxmlformats.org/officeDocument/2006/relationships/image" Target="../media/image15.png"/><Relationship Id="rId3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24.svg"/><Relationship Id="rId4" Type="http://schemas.openxmlformats.org/officeDocument/2006/relationships/image" Target="../media/image4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30.svg"/><Relationship Id="rId5" Type="http://schemas.openxmlformats.org/officeDocument/2006/relationships/image" Target="../media/image46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18.svg"/><Relationship Id="rId5" Type="http://schemas.openxmlformats.org/officeDocument/2006/relationships/image" Target="../media/image46.svg"/><Relationship Id="rId10" Type="http://schemas.openxmlformats.org/officeDocument/2006/relationships/image" Target="../media/image1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28.sv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34.sv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40.svg"/><Relationship Id="rId5" Type="http://schemas.openxmlformats.org/officeDocument/2006/relationships/image" Target="../media/image46.svg"/><Relationship Id="rId10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30150" y="1658131"/>
            <a:ext cx="1076127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0463BB-3BC5-4479-AA55-BBE133D1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C284A27-E0F6-0189-5012-B9B1D12ABD8E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BC507E0C-ABA5-FF13-FE84-9DBEC0F79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C37B826B-D512-5ACD-7429-91B5DB0E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83D6ADC4-5E9A-91E7-41E4-B547E1DCD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D8D2CA1C-8B8E-6055-70D9-DAF0FC7DF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7DFD18-D0F3-DB17-EBDF-527FB567873E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10601B-0B7A-DD61-CD8B-B0BCBAC2274B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55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2D2DA6-C57F-E9EF-F965-7EE0478CE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662E827-FDC8-4511-49AA-2BFFF0A4D92D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1010285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DDA4A6-56BB-5F06-40D5-EE146621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10102850" cy="35112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2E8CE9-DFF4-23C2-3E08-C8C4ADD50BF3}"/>
                </a:ext>
              </a:extLst>
            </p:cNvPr>
            <p:cNvSpPr txBox="1"/>
            <p:nvPr/>
          </p:nvSpPr>
          <p:spPr>
            <a:xfrm>
              <a:off x="3201361" y="2261143"/>
              <a:ext cx="514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+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i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+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40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= ?</a:t>
              </a: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7F4DBE95-C580-2BB0-4AD0-B48020D13F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72817" y="42437"/>
            <a:ext cx="833664" cy="801834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B1295E-01C2-FB0D-029B-D7D20C375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7E5A6B-C47E-9E73-0D9B-F7C44DA6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D26E4874-D520-D0B0-7B45-33DE40C27CBC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60EA797-9F9E-B253-743B-56C19E552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14FC3353-EBF9-2BE5-3E5C-6473B6052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64C09D08-F15E-F7B5-F4ED-259BCE3A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7B2DB10C-10AC-CCF2-B9C7-E681B0BDE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B066F2-5830-34CE-D2BD-4E251681859B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2BE393-E9B0-A0DD-4AB1-F821580C674B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Ki-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lô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-gam </a:t>
              </a:r>
              <a:endParaRPr lang="vi-VN" sz="3600" b="1" dirty="0">
                <a:solidFill>
                  <a:srgbClr val="002060"/>
                </a:solidFill>
                <a:latin typeface="Cambria Math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27F90-FB60-B974-4C49-7AD8D8733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1F86E3-587B-7273-642D-D65B8B0DCC45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1010285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23D83B-B13B-8577-8F2E-3DC747453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10102850" cy="35112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2DAAD-7EEF-C27B-09B2-BB33F6C21817}"/>
                </a:ext>
              </a:extLst>
            </p:cNvPr>
            <p:cNvSpPr txBox="1"/>
            <p:nvPr/>
          </p:nvSpPr>
          <p:spPr>
            <a:xfrm>
              <a:off x="3150363" y="1878046"/>
              <a:ext cx="5243573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Em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lượng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?</a:t>
              </a:r>
            </a:p>
          </p:txBody>
        </p:sp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08F5D829-56C3-EE2E-74EC-0DAF72B543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17563" y="40173"/>
            <a:ext cx="683158" cy="673221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8E7AE-4B7D-7727-A945-ECBCEEE968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984C92-964B-EC39-1ACC-80A5B75E8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F3DA2A0-3335-261E-F0D9-2505AA3815C5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CC1E9E6F-C0E5-D3F7-C78A-4D0D6CB7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03AB2EAA-9393-4746-2BF5-BB883A1DB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A374038D-08F8-3EEB-63D4-D6A9DD51D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9A4E2E0F-0B0A-8ED7-542F-3F533383F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F31C2-80B3-EAE7-82D5-83B37B63E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3DBE2D-7971-33E6-315E-11A2B9E27AB5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E9EE77-082F-043C-21FC-F40F239A898F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kg</a:t>
              </a:r>
              <a:endParaRPr lang="vi-VN" sz="3600" b="1" dirty="0">
                <a:solidFill>
                  <a:srgbClr val="002060"/>
                </a:solidFill>
                <a:latin typeface="Cambria Math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537282-2FD9-199E-B59D-89BF3D16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3A2D2-4B11-9728-F84A-6A44FA5AF81C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1010285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8EFC33-4AEE-7196-97B7-B52BA7D3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10102850" cy="35112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F56751-844E-D6C4-D30F-C422E621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2617" y="2012844"/>
              <a:ext cx="2468574" cy="12714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4C7981-814E-327C-A691-8AF223B9C209}"/>
                </a:ext>
              </a:extLst>
            </p:cNvPr>
            <p:cNvSpPr txBox="1"/>
            <p:nvPr/>
          </p:nvSpPr>
          <p:spPr>
            <a:xfrm>
              <a:off x="5411368" y="1663615"/>
              <a:ext cx="2998089" cy="1814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Con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gà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cân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nặng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bao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nhiêu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ki-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lô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-gam?</a:t>
              </a:r>
            </a:p>
          </p:txBody>
        </p:sp>
      </p:grpSp>
      <p:pic>
        <p:nvPicPr>
          <p:cNvPr id="8" name="Picture 18">
            <a:extLst>
              <a:ext uri="{FF2B5EF4-FFF2-40B4-BE49-F238E27FC236}">
                <a16:creationId xmlns:a16="http://schemas.microsoft.com/office/drawing/2014/main" id="{57511847-819F-C9DD-9446-0D96D57318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64966" y="86647"/>
            <a:ext cx="626747" cy="62674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8320F2-DBFE-929F-3C89-117B699F5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90A0BB-586C-6A99-E816-9F68A2F3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4DD0D8D-608E-C49F-2DC2-817412860590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354ECD36-3101-B3FE-1F16-63888DA5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CF4ABA8A-05B5-EF28-DB8A-EAD9AF1B8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908F1A2-6CF5-8526-B285-8C47BE12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DA19B01C-398F-7A30-46AF-5B8C71DD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925B91-902E-06D9-8434-F739F00D5C63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B985F-FEA6-DD34-55F4-F7123F90DEA2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17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kg</a:t>
              </a:r>
              <a:endParaRPr lang="vi-VN" sz="3600" b="1" dirty="0">
                <a:solidFill>
                  <a:srgbClr val="002060"/>
                </a:solidFill>
                <a:latin typeface="Cambria Math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1E8D96-2001-2943-677C-67D85001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AC5614-3774-3C28-C7AA-26EACB275861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1010285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26A061-C837-CFA9-5E7F-4A7CC104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10102850" cy="35112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6229C7-9CE8-89C2-DC40-AC3D01A5A4E1}"/>
                </a:ext>
              </a:extLst>
            </p:cNvPr>
            <p:cNvSpPr txBox="1"/>
            <p:nvPr/>
          </p:nvSpPr>
          <p:spPr>
            <a:xfrm>
              <a:off x="3201361" y="2261143"/>
              <a:ext cx="5141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14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– 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+ 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= ?</a:t>
              </a:r>
            </a:p>
          </p:txBody>
        </p:sp>
      </p:grpSp>
      <p:pic>
        <p:nvPicPr>
          <p:cNvPr id="8" name="Picture 11">
            <a:extLst>
              <a:ext uri="{FF2B5EF4-FFF2-40B4-BE49-F238E27FC236}">
                <a16:creationId xmlns:a16="http://schemas.microsoft.com/office/drawing/2014/main" id="{16F09C77-C8CA-BBDF-F5A2-FA0C6FEFB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09761" y="57432"/>
            <a:ext cx="700230" cy="70925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03D36D-0E35-3AA3-F310-9D42CFB9EF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613689" y="2136358"/>
            <a:ext cx="484524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800" b="1" dirty="0">
              <a:ln w="22225">
                <a:noFill/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E01736-E592-4BB2-82F8-3395DCEA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0191079" y="5462448"/>
            <a:ext cx="1904224" cy="91748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603F0-542A-410B-9EA3-A16B99B09EA1}"/>
              </a:ext>
            </a:extLst>
          </p:cNvPr>
          <p:cNvGrpSpPr/>
          <p:nvPr/>
        </p:nvGrpSpPr>
        <p:grpSpPr>
          <a:xfrm>
            <a:off x="1239709" y="410687"/>
            <a:ext cx="10257337" cy="1074688"/>
            <a:chOff x="-5089600" y="382608"/>
            <a:chExt cx="8110614" cy="124524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FE176A4-7F64-4639-94BF-5E3E403CFDA1}"/>
                </a:ext>
              </a:extLst>
            </p:cNvPr>
            <p:cNvSpPr/>
            <p:nvPr/>
          </p:nvSpPr>
          <p:spPr>
            <a:xfrm>
              <a:off x="-5089600" y="382608"/>
              <a:ext cx="8110614" cy="124524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sức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khoẻ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105CD2-8950-4410-9936-FF00F6BF08E7}"/>
                </a:ext>
              </a:extLst>
            </p:cNvPr>
            <p:cNvSpPr/>
            <p:nvPr/>
          </p:nvSpPr>
          <p:spPr>
            <a:xfrm>
              <a:off x="-4885522" y="666184"/>
              <a:ext cx="462341" cy="67809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38851162-6086-44C0-AF3F-493F50902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03" y="4977169"/>
            <a:ext cx="1880831" cy="1880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A1DE9-C52F-48A4-B12D-E16E2B226C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58" t="19847" r="21538"/>
          <a:stretch/>
        </p:blipFill>
        <p:spPr>
          <a:xfrm>
            <a:off x="1800698" y="2263552"/>
            <a:ext cx="4383838" cy="3598789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67208E0-89B3-4F86-A76F-7E9491462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50821"/>
              </p:ext>
            </p:extLst>
          </p:nvPr>
        </p:nvGraphicFramePr>
        <p:xfrm>
          <a:off x="6604084" y="2396507"/>
          <a:ext cx="3736138" cy="32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688101343"/>
                    </a:ext>
                  </a:extLst>
                </a:gridCol>
                <a:gridCol w="1872413">
                  <a:extLst>
                    <a:ext uri="{9D8B030D-6E8A-4147-A177-3AD203B41FA5}">
                      <a16:colId xmlns:a16="http://schemas.microsoft.com/office/drawing/2014/main" val="422928554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Tên</a:t>
                      </a:r>
                      <a:endParaRPr lang="en-US" sz="2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nặng</a:t>
                      </a:r>
                      <a:endParaRPr lang="en-US" sz="2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740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0738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60097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7352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5543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986084-62DC-4090-A385-F31083F94386}"/>
              </a:ext>
            </a:extLst>
          </p:cNvPr>
          <p:cNvSpPr txBox="1"/>
          <p:nvPr/>
        </p:nvSpPr>
        <p:spPr>
          <a:xfrm>
            <a:off x="7251306" y="1801887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TẬP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8CF0D-E9C5-47DF-91C5-1CA7C1F5D70F}"/>
              </a:ext>
            </a:extLst>
          </p:cNvPr>
          <p:cNvSpPr/>
          <p:nvPr/>
        </p:nvSpPr>
        <p:spPr>
          <a:xfrm>
            <a:off x="2929665" y="5417177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rgbClr val="FF99FF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ea typeface="Cambria Math" panose="02040503050406030204" pitchFamily="18" charset="0"/>
              </a:rPr>
              <a:t>NHÓM</a:t>
            </a:r>
            <a:r>
              <a:rPr lang="en-US" sz="3600" b="1" cap="none" spc="0" dirty="0">
                <a:ln w="12700">
                  <a:solidFill>
                    <a:srgbClr val="FF99FF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ea typeface="Cambria Math" panose="0204050305040603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C86617-2F56-49D2-9732-1BD469AE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8702D-DB5C-4E14-A314-F1FB805CA2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0" t="14930" r="42672" b="52736"/>
          <a:stretch/>
        </p:blipFill>
        <p:spPr>
          <a:xfrm>
            <a:off x="2219325" y="1856286"/>
            <a:ext cx="4330044" cy="1495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379561-DAEB-4F6A-AE9B-72683FFF1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62" t="14930"/>
          <a:stretch/>
        </p:blipFill>
        <p:spPr>
          <a:xfrm>
            <a:off x="6978536" y="1624028"/>
            <a:ext cx="3458165" cy="39344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D3CE8B-3407-42BB-ADCC-3FA015669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0" t="46719" r="42672" b="20403"/>
          <a:stretch/>
        </p:blipFill>
        <p:spPr>
          <a:xfrm>
            <a:off x="2219325" y="3506290"/>
            <a:ext cx="4330044" cy="15206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1582AE-18D8-4A27-8076-EAB8F2B7E7DC}"/>
              </a:ext>
            </a:extLst>
          </p:cNvPr>
          <p:cNvGrpSpPr/>
          <p:nvPr/>
        </p:nvGrpSpPr>
        <p:grpSpPr>
          <a:xfrm>
            <a:off x="1239709" y="523014"/>
            <a:ext cx="10257337" cy="777465"/>
            <a:chOff x="-5167777" y="382607"/>
            <a:chExt cx="8110613" cy="9008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59416B8-EA01-47BF-8CDF-C77BB647E542}"/>
                </a:ext>
              </a:extLst>
            </p:cNvPr>
            <p:cNvSpPr/>
            <p:nvPr/>
          </p:nvSpPr>
          <p:spPr>
            <a:xfrm>
              <a:off x="-5167777" y="382607"/>
              <a:ext cx="8110613" cy="90085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5848CC-A575-4A89-9227-95723BE35A03}"/>
                </a:ext>
              </a:extLst>
            </p:cNvPr>
            <p:cNvSpPr/>
            <p:nvPr/>
          </p:nvSpPr>
          <p:spPr>
            <a:xfrm>
              <a:off x="-5057091" y="493986"/>
              <a:ext cx="462341" cy="67809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2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07433-48CA-4B39-B316-67B5DAD12BB2}"/>
              </a:ext>
            </a:extLst>
          </p:cNvPr>
          <p:cNvSpPr txBox="1"/>
          <p:nvPr/>
        </p:nvSpPr>
        <p:spPr>
          <a:xfrm>
            <a:off x="1889736" y="34289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hôm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336433"/>
            <a:ext cx="545565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5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Arial"/>
                <a:sym typeface="Arial"/>
              </a:rPr>
              <a:t>KHỞI ĐỘNG </a:t>
            </a: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F4A35FB1-BE77-2F73-65ED-6D5103D75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805" y="5172450"/>
            <a:ext cx="2169519" cy="120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75290" y="5478336"/>
            <a:ext cx="12453794" cy="1367028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29239" y="867237"/>
            <a:ext cx="5040326" cy="534782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527792" y="1280885"/>
            <a:ext cx="4563836" cy="2247648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1039077" y="5035375"/>
            <a:ext cx="9968804" cy="1293393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29239" y="867237"/>
            <a:ext cx="5040326" cy="5347826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86697" y="814672"/>
            <a:ext cx="672852" cy="647162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69565" y="3062830"/>
            <a:ext cx="850208" cy="786829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08415" y="3062829"/>
            <a:ext cx="677355" cy="704244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02196" y="1929302"/>
            <a:ext cx="647391" cy="637974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57136" y="1702738"/>
            <a:ext cx="696514" cy="690182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62444" y="2718089"/>
            <a:ext cx="545172" cy="5451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82682" y="2032055"/>
            <a:ext cx="686034" cy="686034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153650" y="1189192"/>
            <a:ext cx="831768" cy="822694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984009" y="844271"/>
            <a:ext cx="747025" cy="74295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503447" y="977476"/>
            <a:ext cx="941252" cy="965835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576126" y="1790506"/>
            <a:ext cx="700230" cy="709257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9659980" y="2692437"/>
            <a:ext cx="455183" cy="455183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812554" y="977475"/>
            <a:ext cx="610873" cy="578039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506725" y="3539425"/>
            <a:ext cx="512523" cy="507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25" y="2936234"/>
            <a:ext cx="554448" cy="538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764" y="1357351"/>
            <a:ext cx="554448" cy="5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17E8193B-6EC3-7923-9265-FEBD84E80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A97FA7-A632-D6C3-7AE4-C238B1F0B7F8}"/>
              </a:ext>
            </a:extLst>
          </p:cNvPr>
          <p:cNvSpPr/>
          <p:nvPr/>
        </p:nvSpPr>
        <p:spPr>
          <a:xfrm>
            <a:off x="2989305" y="4224669"/>
            <a:ext cx="5410962" cy="1245308"/>
          </a:xfrm>
          <a:prstGeom prst="rect">
            <a:avLst/>
          </a:prstGeom>
          <a:solidFill>
            <a:srgbClr val="FF99FF">
              <a:alpha val="7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Lít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6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435251-D6AD-715B-3AF0-5C6142CFBB7A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9842500" cy="35112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A978B2-1E3E-9CF5-E84E-FF80A341E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9842500" cy="3511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0B100F-28F6-1356-942C-A290438F02AF}"/>
                </a:ext>
              </a:extLst>
            </p:cNvPr>
            <p:cNvSpPr txBox="1"/>
            <p:nvPr/>
          </p:nvSpPr>
          <p:spPr>
            <a:xfrm>
              <a:off x="2936653" y="1818501"/>
              <a:ext cx="5138007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đo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tích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9DEAEB-C4A4-C393-315B-F064A1A5C1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355CD81-00C9-FA1F-DD7B-122B2DDD3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5518" y="154089"/>
            <a:ext cx="696514" cy="6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C80ED45-3D57-67FE-AF41-2CF919EE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3BBA762-A42E-1118-9011-7FD42786F6FF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07927725-722C-55DB-6FED-5BBFB664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AEA15F35-837E-E67C-178E-2477A58F7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A1E3875C-6FD4-1A72-03B5-29F547AD9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B5B8759D-1BE8-04BD-ADAD-407762BC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FC3494-C60E-5381-776B-A03112683C14}"/>
              </a:ext>
            </a:extLst>
          </p:cNvPr>
          <p:cNvGrpSpPr/>
          <p:nvPr/>
        </p:nvGrpSpPr>
        <p:grpSpPr>
          <a:xfrm>
            <a:off x="946150" y="713394"/>
            <a:ext cx="9842500" cy="3511275"/>
            <a:chOff x="946150" y="713394"/>
            <a:chExt cx="9842500" cy="3511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88AB67-D282-A2B2-7F41-082FC9CA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9842500" cy="35112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8BF751-968C-F66F-4BB5-1A4430A6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53670" y="1864187"/>
              <a:ext cx="2286198" cy="13412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2C27A3-8591-8930-3101-BBA6A53F8F30}"/>
                </a:ext>
              </a:extLst>
            </p:cNvPr>
            <p:cNvSpPr txBox="1"/>
            <p:nvPr/>
          </p:nvSpPr>
          <p:spPr>
            <a:xfrm>
              <a:off x="5434302" y="1864187"/>
              <a:ext cx="2784231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tất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lít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sữa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E547B0-09DB-FFE3-4704-4598B67A93F3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FD377D-F23F-4BB1-A925-BE303E6AAE5B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Times New Roman" panose="02020603050405020304" pitchFamily="18" charset="0"/>
                </a:rPr>
                <a:t>11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sữa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CA2935-5306-9A4B-7167-407C6727F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pic>
        <p:nvPicPr>
          <p:cNvPr id="14" name="Picture 23">
            <a:extLst>
              <a:ext uri="{FF2B5EF4-FFF2-40B4-BE49-F238E27FC236}">
                <a16:creationId xmlns:a16="http://schemas.microsoft.com/office/drawing/2014/main" id="{06626097-41EF-5002-53EB-E535E66AC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5850" y="21577"/>
            <a:ext cx="831768" cy="82269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752193-1E1B-20F9-D7B8-FF2885D882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4A2F327-A435-E0F9-DF17-AE1C5B5B9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80EBE5E-FCB3-0E79-DA60-805DB0BD6FD2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BD8AFE87-4078-0321-C928-14D9E401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4F4C8183-073B-831C-F7D8-EEF65CFF7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8107B659-D67A-6EB5-B3C8-4C3F76AD1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7710CDFB-FD63-E4DD-5228-FEAD94735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F39C89-D0A6-19AF-367D-347DBA1F1B14}"/>
              </a:ext>
            </a:extLst>
          </p:cNvPr>
          <p:cNvGrpSpPr/>
          <p:nvPr/>
        </p:nvGrpSpPr>
        <p:grpSpPr>
          <a:xfrm>
            <a:off x="908050" y="637227"/>
            <a:ext cx="10102850" cy="3511275"/>
            <a:chOff x="946150" y="713394"/>
            <a:chExt cx="984250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75D6D3-5A5E-8198-60AD-2E9F49C60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9842500" cy="35112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F9357F-42B4-4DB3-66EA-90CFE3DC0196}"/>
                </a:ext>
              </a:extLst>
            </p:cNvPr>
            <p:cNvSpPr txBox="1"/>
            <p:nvPr/>
          </p:nvSpPr>
          <p:spPr>
            <a:xfrm>
              <a:off x="4746684" y="1917936"/>
              <a:ext cx="3489107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Con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vịt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nặng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ki-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lô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-gam?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415A77-5466-DCF1-7736-1032E51C9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999" y="1764912"/>
            <a:ext cx="2173866" cy="14547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FA4E5E-3857-0138-F6CC-80665B25BF4D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774A88-2979-E0C3-0BF4-6BD489F5ECCE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 kg</a:t>
              </a:r>
              <a:endParaRPr lang="vi-VN" sz="36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654F43-5E11-393D-E75C-564786D1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pic>
        <p:nvPicPr>
          <p:cNvPr id="18" name="Picture 10">
            <a:extLst>
              <a:ext uri="{FF2B5EF4-FFF2-40B4-BE49-F238E27FC236}">
                <a16:creationId xmlns:a16="http://schemas.microsoft.com/office/drawing/2014/main" id="{4F49F2F9-BC69-182F-97FC-8B3409D00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950" y="57442"/>
            <a:ext cx="850208" cy="786829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7905F2-4A48-2931-D8D2-35F3CDBE36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4A3150-BE64-E69F-D348-589456FB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0A40406-E8BF-E113-BA56-7316CDEEC9C7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FE45633F-D41F-82E4-80CA-8FAB226D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62BA8F09-63D0-33EB-66D2-27C6F1A80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66F07D6A-9EFA-4217-C185-C2185B192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5571B8A2-05CB-06BA-D7E3-07154AE58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4FE5B-E886-B5E9-2050-D561946939EB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9842500" cy="3511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45D878-413F-DD12-BC11-25F6A36A8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9842500" cy="35112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CC5452-A217-7362-870E-6DF9B77A1E56}"/>
                </a:ext>
              </a:extLst>
            </p:cNvPr>
            <p:cNvSpPr txBox="1"/>
            <p:nvPr/>
          </p:nvSpPr>
          <p:spPr>
            <a:xfrm>
              <a:off x="2919599" y="2253982"/>
              <a:ext cx="5363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–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+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kg = 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F94F58-D919-0C84-E337-154400ED8556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C935E2-09C3-77E3-CABC-643422BEB731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kg</a:t>
              </a:r>
              <a:endParaRPr lang="vi-VN" sz="36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D4F37-9B9D-124D-94D4-5F506F19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pic>
        <p:nvPicPr>
          <p:cNvPr id="13" name="Picture 22">
            <a:extLst>
              <a:ext uri="{FF2B5EF4-FFF2-40B4-BE49-F238E27FC236}">
                <a16:creationId xmlns:a16="http://schemas.microsoft.com/office/drawing/2014/main" id="{B7A93356-4647-7928-12EA-CC25805270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17709" y="69980"/>
            <a:ext cx="774291" cy="774291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8E4391-B401-D26B-807D-71D7C183F9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B5F18E-6A41-BE42-840F-75FFB837B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D3A2F8F-64EC-4AA4-6E8D-A3A7A4228C08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DDA48F67-9382-28F6-CC3C-B00F68BD9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4EF40C39-9E2C-4007-0897-85FCDB59B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CDE91F41-62BB-466C-6E34-BEB7B1FE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B837F24C-D611-1CD6-3B91-062E16D6B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58B90C-7D27-4A90-27B1-3A79552FEFD7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984250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799DC6-C3CA-96E8-7750-D28165ED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9842500" cy="35112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6E3C52-06C4-6071-4B59-73EB930D41D4}"/>
                </a:ext>
              </a:extLst>
            </p:cNvPr>
            <p:cNvSpPr txBox="1"/>
            <p:nvPr/>
          </p:nvSpPr>
          <p:spPr>
            <a:xfrm>
              <a:off x="3078780" y="2293939"/>
              <a:ext cx="5138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+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i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+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30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= 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82069-F14B-2AC9-247F-745B0DE23B13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21F246-BF25-CB7F-2BC7-13E6325A605A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44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52AC55-AFD8-6092-2D8A-938A238E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A28AB3E4-ED84-132A-7CDC-A8AEFD3F0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45850" y="103269"/>
            <a:ext cx="806162" cy="827217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A875D2-2395-B63F-7D0A-53617F8E2A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1D65EE4-BFAD-3CD0-5830-734659D8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78821FE-983E-D909-4AA2-64122A193EC5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3BE64462-16B5-5344-24A3-D85D10BE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0D40391D-7943-958C-0611-A605E313E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02F64AC0-15B4-A94F-AB09-646756DD8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FCCD44C7-1272-76AF-FB0C-7AF1B4C4D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28EFE2-1F3C-B483-02FA-B7962BD7A805}"/>
              </a:ext>
            </a:extLst>
          </p:cNvPr>
          <p:cNvGrpSpPr/>
          <p:nvPr/>
        </p:nvGrpSpPr>
        <p:grpSpPr>
          <a:xfrm>
            <a:off x="1923669" y="3429000"/>
            <a:ext cx="6553962" cy="2279341"/>
            <a:chOff x="1923669" y="3429000"/>
            <a:chExt cx="6553962" cy="22793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8D33F4-8C30-DC4A-69EA-5B82FEFA0211}"/>
                </a:ext>
              </a:extLst>
            </p:cNvPr>
            <p:cNvSpPr/>
            <p:nvPr/>
          </p:nvSpPr>
          <p:spPr>
            <a:xfrm>
              <a:off x="3066669" y="4270428"/>
              <a:ext cx="5410962" cy="1245308"/>
            </a:xfrm>
            <a:prstGeom prst="rect">
              <a:avLst/>
            </a:prstGeom>
            <a:solidFill>
              <a:srgbClr val="FF99FF">
                <a:alpha val="7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sữa</a:t>
              </a:r>
              <a:endParaRPr lang="vi-VN" sz="3600" b="1" dirty="0">
                <a:solidFill>
                  <a:srgbClr val="002060"/>
                </a:solidFill>
                <a:latin typeface="Cambria Math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987EC7-B7DA-0ED8-9DD4-28C03B94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23669" y="3429000"/>
              <a:ext cx="1814355" cy="22793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F4AA64-E991-287F-3AF2-0904B259E44C}"/>
              </a:ext>
            </a:extLst>
          </p:cNvPr>
          <p:cNvGrpSpPr/>
          <p:nvPr/>
        </p:nvGrpSpPr>
        <p:grpSpPr>
          <a:xfrm>
            <a:off x="946150" y="713394"/>
            <a:ext cx="10102850" cy="3511275"/>
            <a:chOff x="946150" y="713394"/>
            <a:chExt cx="10102850" cy="3511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29461D-95EB-30C0-5F32-53E9D4244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6" b="90000" l="10000" r="94167">
                          <a14:foregroundMark x1="86563" y1="51429" x2="86563" y2="51429"/>
                          <a14:foregroundMark x1="83542" y1="24857" x2="83542" y2="24857"/>
                          <a14:foregroundMark x1="77083" y1="286" x2="77083" y2="286"/>
                          <a14:foregroundMark x1="90938" y1="28857" x2="90938" y2="28857"/>
                          <a14:foregroundMark x1="94167" y1="35429" x2="94167" y2="35429"/>
                          <a14:foregroundMark x1="83229" y1="42000" x2="82917" y2="49429"/>
                          <a14:foregroundMark x1="80104" y1="36286" x2="78021" y2="49429"/>
                          <a14:foregroundMark x1="88125" y1="54000" x2="88125" y2="54000"/>
                          <a14:foregroundMark x1="14896" y1="41429" x2="14896" y2="41429"/>
                          <a14:foregroundMark x1="14792" y1="36286" x2="14792" y2="36286"/>
                          <a14:foregroundMark x1="14375" y1="23143" x2="14375" y2="23143"/>
                          <a14:foregroundMark x1="16563" y1="20286" x2="16563" y2="20286"/>
                          <a14:foregroundMark x1="13646" y1="28000" x2="13646" y2="28000"/>
                          <a14:foregroundMark x1="14583" y1="45429" x2="14583" y2="45429"/>
                          <a14:foregroundMark x1="13958" y1="47143" x2="13958" y2="47143"/>
                          <a14:foregroundMark x1="14479" y1="53429" x2="14479" y2="53429"/>
                          <a14:foregroundMark x1="15417" y1="60286" x2="15417" y2="60286"/>
                          <a14:foregroundMark x1="15417" y1="63143" x2="15417" y2="63143"/>
                          <a14:foregroundMark x1="14792" y1="66571" x2="14792" y2="66571"/>
                          <a14:foregroundMark x1="14479" y1="71143" x2="14479" y2="71143"/>
                          <a14:foregroundMark x1="14479" y1="76000" x2="14479" y2="76000"/>
                          <a14:foregroundMark x1="15313" y1="79143" x2="15313" y2="79143"/>
                          <a14:foregroundMark x1="16667" y1="81714" x2="16667" y2="81714"/>
                          <a14:foregroundMark x1="17500" y1="82286" x2="17500" y2="82286"/>
                          <a14:foregroundMark x1="18438" y1="83714" x2="18438" y2="83714"/>
                          <a14:foregroundMark x1="20833" y1="83143" x2="20833" y2="83143"/>
                          <a14:foregroundMark x1="20729" y1="84857" x2="20729" y2="84857"/>
                          <a14:foregroundMark x1="22083" y1="84857" x2="22083" y2="84857"/>
                          <a14:foregroundMark x1="23958" y1="83429" x2="23958" y2="83429"/>
                          <a14:foregroundMark x1="27187" y1="81429" x2="27187" y2="81429"/>
                          <a14:foregroundMark x1="26667" y1="81143" x2="26667" y2="81143"/>
                          <a14:foregroundMark x1="29375" y1="80571" x2="29375" y2="80571"/>
                          <a14:foregroundMark x1="30312" y1="80286" x2="30312" y2="80286"/>
                          <a14:foregroundMark x1="32083" y1="81429" x2="32083" y2="81429"/>
                          <a14:foregroundMark x1="32813" y1="82857" x2="32813" y2="82857"/>
                          <a14:foregroundMark x1="33125" y1="83429" x2="33125" y2="83429"/>
                          <a14:foregroundMark x1="34688" y1="84571" x2="34688" y2="84571"/>
                          <a14:foregroundMark x1="35625" y1="84571" x2="35625" y2="84571"/>
                          <a14:foregroundMark x1="36458" y1="84857" x2="36458" y2="84857"/>
                          <a14:foregroundMark x1="38854" y1="85714" x2="38854" y2="85714"/>
                          <a14:foregroundMark x1="40208" y1="84571" x2="40208" y2="84571"/>
                          <a14:foregroundMark x1="42083" y1="84571" x2="42083" y2="84571"/>
                          <a14:foregroundMark x1="44063" y1="83714" x2="44063" y2="83714"/>
                          <a14:foregroundMark x1="47500" y1="81143" x2="47500" y2="81143"/>
                          <a14:foregroundMark x1="50104" y1="80571" x2="50104" y2="80571"/>
                          <a14:foregroundMark x1="52188" y1="81143" x2="52188" y2="81143"/>
                          <a14:foregroundMark x1="55625" y1="81143" x2="55625" y2="81143"/>
                          <a14:foregroundMark x1="56667" y1="82000" x2="56667" y2="82000"/>
                          <a14:foregroundMark x1="54375" y1="80571" x2="54375" y2="80571"/>
                          <a14:foregroundMark x1="27187" y1="18286" x2="27187" y2="18286"/>
                          <a14:foregroundMark x1="25313" y1="18000" x2="25313" y2="18000"/>
                          <a14:foregroundMark x1="25000" y1="17714" x2="25417" y2="17143"/>
                          <a14:foregroundMark x1="66146" y1="18000" x2="66146" y2="18000"/>
                          <a14:foregroundMark x1="88125" y1="65714" x2="88125" y2="65714"/>
                          <a14:foregroundMark x1="88646" y1="73143" x2="88646" y2="73143"/>
                          <a14:foregroundMark x1="81563" y1="86000" x2="81563" y2="86000"/>
                          <a14:foregroundMark x1="76771" y1="84857" x2="76771" y2="84857"/>
                          <a14:foregroundMark x1="75625" y1="84571" x2="75625" y2="84571"/>
                          <a14:foregroundMark x1="74167" y1="84571" x2="74167" y2="84571"/>
                          <a14:foregroundMark x1="71250" y1="81714" x2="71250" y2="81714"/>
                          <a14:foregroundMark x1="70417" y1="80857" x2="70417" y2="80857"/>
                          <a14:foregroundMark x1="66458" y1="81143" x2="66458" y2="81143"/>
                          <a14:foregroundMark x1="63542" y1="84000" x2="63542" y2="84000"/>
                          <a14:foregroundMark x1="40104" y1="22857" x2="40104" y2="22857"/>
                          <a14:foregroundMark x1="15208" y1="57429" x2="15208" y2="57429"/>
                          <a14:foregroundMark x1="14271" y1="53429" x2="14271" y2="53429"/>
                          <a14:foregroundMark x1="13646" y1="50571" x2="13646" y2="50571"/>
                          <a14:foregroundMark x1="14063" y1="45714" x2="14063" y2="45714"/>
                          <a14:foregroundMark x1="14792" y1="44000" x2="14792" y2="44000"/>
                          <a14:foregroundMark x1="14792" y1="42857" x2="14792" y2="42857"/>
                          <a14:foregroundMark x1="13542" y1="30571" x2="13542" y2="30571"/>
                          <a14:foregroundMark x1="13438" y1="26857" x2="13438" y2="26857"/>
                          <a14:foregroundMark x1="13438" y1="26000" x2="13438" y2="26000"/>
                          <a14:foregroundMark x1="14896" y1="36286" x2="14896" y2="36286"/>
                          <a14:foregroundMark x1="14479" y1="34286" x2="14479" y2="34286"/>
                          <a14:foregroundMark x1="18229" y1="18571" x2="18229" y2="18571"/>
                          <a14:foregroundMark x1="92604" y1="24571" x2="92604" y2="24571"/>
                          <a14:foregroundMark x1="91875" y1="21714" x2="91875" y2="21714"/>
                          <a14:foregroundMark x1="90625" y1="19714" x2="90625" y2="19714"/>
                          <a14:foregroundMark x1="75729" y1="2571" x2="75729" y2="2571"/>
                          <a14:foregroundMark x1="75521" y1="6857" x2="75521" y2="6857"/>
                          <a14:foregroundMark x1="89063" y1="42857" x2="89063" y2="42857"/>
                          <a14:foregroundMark x1="88750" y1="42571" x2="88750" y2="42571"/>
                          <a14:foregroundMark x1="88854" y1="49143" x2="88854" y2="49143"/>
                          <a14:foregroundMark x1="88333" y1="44286" x2="88333" y2="44286"/>
                          <a14:foregroundMark x1="14479" y1="35429" x2="14479" y2="35429"/>
                          <a14:foregroundMark x1="14479" y1="69429" x2="14479" y2="69429"/>
                          <a14:foregroundMark x1="15208" y1="80286" x2="15208" y2="80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0" y="713394"/>
              <a:ext cx="10102850" cy="35112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AE203C-C28E-1DFF-18AF-5E7E68D8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03029" y="1895164"/>
              <a:ext cx="2339543" cy="13336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A80F5B-206E-8503-EE61-88D9075106BA}"/>
                </a:ext>
              </a:extLst>
            </p:cNvPr>
            <p:cNvSpPr txBox="1"/>
            <p:nvPr/>
          </p:nvSpPr>
          <p:spPr>
            <a:xfrm>
              <a:off x="5522926" y="1856753"/>
              <a:ext cx="2784231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tất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lít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sữa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 Math" panose="02040503050406030204" pitchFamily="18" charset="0"/>
                </a:rPr>
                <a:t>?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2AEB4DD0-7FD0-6BAB-4DEF-7BB933327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45222" y="95332"/>
            <a:ext cx="669440" cy="63345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3338C1-1EE6-A119-6647-E9EDA16A4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032" y="5399687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4909</TotalTime>
  <Words>202</Words>
  <Application>Microsoft Office PowerPoint</Application>
  <PresentationFormat>Widescreen</PresentationFormat>
  <Paragraphs>41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Calibri</vt:lpstr>
      <vt:lpstr>UTM Avo</vt:lpstr>
      <vt:lpstr>Arial</vt:lpstr>
      <vt:lpstr>Cambria Math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774</cp:revision>
  <dcterms:created xsi:type="dcterms:W3CDTF">2021-02-20T02:56:00Z</dcterms:created>
  <dcterms:modified xsi:type="dcterms:W3CDTF">2025-01-06T15:04:49Z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