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5" r:id="rId5"/>
    <p:sldId id="256" r:id="rId6"/>
    <p:sldId id="257" r:id="rId7"/>
    <p:sldId id="258" r:id="rId8"/>
    <p:sldId id="261" r:id="rId9"/>
    <p:sldId id="259" r:id="rId10"/>
    <p:sldId id="260" r:id="rId11"/>
    <p:sldId id="264" r:id="rId12"/>
    <p:sldId id="262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5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8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4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3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0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4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9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4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80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81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6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48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36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74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67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1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2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72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75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4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8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56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C48713-7249-429A-8BE4-C34CA4A634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F7B5F4-5BC0-480E-B25B-FF0101FDDAB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26.gif"/><Relationship Id="rId3" Type="http://schemas.openxmlformats.org/officeDocument/2006/relationships/image" Target="../media/image27.svg"/><Relationship Id="rId21" Type="http://schemas.openxmlformats.org/officeDocument/2006/relationships/image" Target="../media/image28.gif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16.svg"/><Relationship Id="rId2" Type="http://schemas.openxmlformats.org/officeDocument/2006/relationships/image" Target="../media/image2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23" Type="http://schemas.microsoft.com/office/2007/relationships/hdphoto" Target="../media/hdphoto2.wdp"/><Relationship Id="rId10" Type="http://schemas.openxmlformats.org/officeDocument/2006/relationships/image" Target="../media/image24.pn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2.svg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gif"/><Relationship Id="rId3" Type="http://schemas.openxmlformats.org/officeDocument/2006/relationships/image" Target="../media/image25.png"/><Relationship Id="rId17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1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605983" y="-1954245"/>
            <a:ext cx="2513598" cy="7483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72723" y="3127210"/>
            <a:ext cx="1471277" cy="2359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1129" y="2522302"/>
            <a:ext cx="1707602" cy="3478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2672" y="5463517"/>
            <a:ext cx="1944382" cy="636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51945" y="5137819"/>
            <a:ext cx="507840" cy="912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72BDE8-31E1-B84F-582B-47FC903BD551}"/>
              </a:ext>
            </a:extLst>
          </p:cNvPr>
          <p:cNvSpPr txBox="1"/>
          <p:nvPr/>
        </p:nvSpPr>
        <p:spPr>
          <a:xfrm>
            <a:off x="1378222" y="881928"/>
            <a:ext cx="6531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/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457154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32731">
            <a:off x="723634" y="4051394"/>
            <a:ext cx="1277474" cy="15771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757549" y="3776407"/>
            <a:ext cx="2304257" cy="23042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7748" y="2083278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/>
            <a:r>
              <a:rPr lang="en-US" sz="3600" b="1" dirty="0">
                <a:solidFill>
                  <a:srgbClr val="FF0000"/>
                </a:solidFill>
                <a:latin typeface=".VnCooper" panose="020B7200000000000000" pitchFamily="34" charset="0"/>
              </a:rPr>
              <a:t>SỌ DỪA</a:t>
            </a:r>
          </a:p>
        </p:txBody>
      </p:sp>
    </p:spTree>
    <p:extLst>
      <p:ext uri="{BB962C8B-B14F-4D97-AF65-F5344CB8AC3E}">
        <p14:creationId xmlns:p14="http://schemas.microsoft.com/office/powerpoint/2010/main" val="861831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ón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8280920" cy="4662189"/>
          </a:xfrm>
        </p:spPr>
      </p:pic>
    </p:spTree>
    <p:extLst>
      <p:ext uri="{BB962C8B-B14F-4D97-AF65-F5344CB8AC3E}">
        <p14:creationId xmlns:p14="http://schemas.microsoft.com/office/powerpoint/2010/main" val="31108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966979" y="-211903"/>
            <a:ext cx="2243761" cy="56125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359963" y="4040710"/>
            <a:ext cx="1587578" cy="21822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838085"/>
            <a:ext cx="2819400" cy="9929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48646" y="1912624"/>
            <a:ext cx="1669605" cy="18074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81591" y="-32183"/>
            <a:ext cx="2543435" cy="25768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82570" y="2909487"/>
            <a:ext cx="5571584" cy="1916700"/>
            <a:chOff x="0" y="400050"/>
            <a:chExt cx="14857557" cy="5111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9"/>
              <a:ext cx="14857557" cy="338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154">
                <a:lnSpc>
                  <a:spcPts val="9925"/>
                </a:lnSpc>
              </a:pPr>
              <a:endParaRPr sz="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222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154">
                <a:lnSpc>
                  <a:spcPts val="6472"/>
                </a:lnSpc>
                <a:spcBef>
                  <a:spcPct val="0"/>
                </a:spcBef>
              </a:pPr>
              <a:endParaRPr sz="6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B0CEC8-D9C4-62F6-A928-794D81293CE1}"/>
              </a:ext>
            </a:extLst>
          </p:cNvPr>
          <p:cNvSpPr txBox="1"/>
          <p:nvPr/>
        </p:nvSpPr>
        <p:spPr>
          <a:xfrm>
            <a:off x="1113709" y="1422118"/>
            <a:ext cx="595029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/>
            <a:r>
              <a:rPr lang="en-US" sz="4400" b="1" dirty="0" err="1">
                <a:solidFill>
                  <a:srgbClr val="FF0000"/>
                </a:solidFill>
                <a:latin typeface="Sigmar One" panose="00000500000000000000" pitchFamily="2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igmar One" panose="00000500000000000000" pitchFamily="2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Sigmar One" panose="00000500000000000000" pitchFamily="2" charset="0"/>
            </a:endParaRPr>
          </a:p>
          <a:p>
            <a:pPr algn="ctr" defTabSz="457154"/>
            <a:endParaRPr lang="en-US" sz="4400" b="1" dirty="0">
              <a:solidFill>
                <a:srgbClr val="FF0000"/>
              </a:solidFill>
              <a:latin typeface="Sigmar One" panose="00000500000000000000" pitchFamily="2" charset="0"/>
            </a:endParaRPr>
          </a:p>
          <a:p>
            <a:pPr algn="ctr" defTabSz="457154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endParaRPr lang="en-US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46724" y="4014673"/>
            <a:ext cx="2882587" cy="2843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6" y="5624664"/>
            <a:ext cx="1039920" cy="1248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1980249" y="3358784"/>
            <a:ext cx="4038600" cy="365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19400" cy="1997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70" y="5788498"/>
            <a:ext cx="175307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53FF1C-305F-6321-2E3A-0977814D8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1" b="1"/>
          <a:stretch/>
        </p:blipFill>
        <p:spPr>
          <a:xfrm>
            <a:off x="1143" y="-243408"/>
            <a:ext cx="9143990" cy="7344815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868144" y="3933056"/>
            <a:ext cx="3072343" cy="307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208823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838085"/>
            <a:ext cx="2819400" cy="9929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2328" y="5838085"/>
            <a:ext cx="2819400" cy="9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3499" y="404664"/>
            <a:ext cx="591700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en-US" sz="1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1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651433"/>
            <a:ext cx="4330799" cy="40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Truyện cổ tích về người bất hạnh, mồ côi, người có hình dạng xấu xí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5"/>
            <a:ext cx="3493362" cy="23762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3672408" cy="2398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81000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07966"/>
            <a:ext cx="3810000" cy="23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860816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568951" cy="4680520"/>
          </a:xfrm>
        </p:spPr>
      </p:pic>
    </p:spTree>
    <p:extLst>
      <p:ext uri="{BB962C8B-B14F-4D97-AF65-F5344CB8AC3E}">
        <p14:creationId xmlns:p14="http://schemas.microsoft.com/office/powerpoint/2010/main" val="21283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Ò ó o,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08912" cy="4608511"/>
          </a:xfrm>
        </p:spPr>
      </p:pic>
    </p:spTree>
    <p:extLst>
      <p:ext uri="{BB962C8B-B14F-4D97-AF65-F5344CB8AC3E}">
        <p14:creationId xmlns:p14="http://schemas.microsoft.com/office/powerpoint/2010/main" val="15545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cách.Truyện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típ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80831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59"/>
            <a:ext cx="8280920" cy="3528393"/>
          </a:xfrm>
        </p:spPr>
      </p:pic>
    </p:spTree>
    <p:extLst>
      <p:ext uri="{BB962C8B-B14F-4D97-AF65-F5344CB8AC3E}">
        <p14:creationId xmlns:p14="http://schemas.microsoft.com/office/powerpoint/2010/main" val="27308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4032448" cy="46805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744416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215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Flow</vt:lpstr>
      <vt:lpstr>Office Theme</vt:lpstr>
      <vt:lpstr>1_Office Theme</vt:lpstr>
      <vt:lpstr>2_Office Theme</vt:lpstr>
      <vt:lpstr>PowerPoint Presentation</vt:lpstr>
      <vt:lpstr>PowerPoint Presentation</vt:lpstr>
      <vt:lpstr>Truyện cổ tích về người bất hạnh, mồ côi, người có hình dạng xấu xí</vt:lpstr>
      <vt:lpstr>Cô con gái út của phú ông đột nhiên trông thấy Sọ Dừa biến thành một chàng trai khôi ngô tuấn tú</vt:lpstr>
      <vt:lpstr>Ò ó o, phải thuyền quan trạng rước cô tôi về </vt:lpstr>
      <vt:lpstr>PowerPoint Presentation</vt:lpstr>
      <vt:lpstr>PowerPoint Presentation</vt:lpstr>
      <vt:lpstr>Với câu chuyện “Sọ Dừa” lời khuyên cho mỗi bạn nhỏ là luôn phải chăm lo lao động, có tình thương yêu con người và niềm tin vào cuộc sống.</vt:lpstr>
      <vt:lpstr>Sản phẩm từ vỏ quả dừa</vt:lpstr>
      <vt:lpstr>       Món gỏi củ dừa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 KH</cp:lastModifiedBy>
  <cp:revision>26</cp:revision>
  <dcterms:created xsi:type="dcterms:W3CDTF">2022-10-02T12:00:20Z</dcterms:created>
  <dcterms:modified xsi:type="dcterms:W3CDTF">2024-11-23T15:45:01Z</dcterms:modified>
</cp:coreProperties>
</file>