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sldIdLst>
    <p:sldId id="292" r:id="rId3"/>
    <p:sldId id="295" r:id="rId4"/>
    <p:sldId id="276" r:id="rId5"/>
    <p:sldId id="296" r:id="rId6"/>
    <p:sldId id="261" r:id="rId7"/>
    <p:sldId id="287" r:id="rId8"/>
    <p:sldId id="280" r:id="rId9"/>
    <p:sldId id="281" r:id="rId10"/>
    <p:sldId id="282" r:id="rId11"/>
    <p:sldId id="283" r:id="rId12"/>
    <p:sldId id="268" r:id="rId13"/>
    <p:sldId id="297" r:id="rId14"/>
    <p:sldId id="293" r:id="rId15"/>
    <p:sldId id="289" r:id="rId16"/>
    <p:sldId id="284" r:id="rId17"/>
    <p:sldId id="299" r:id="rId18"/>
  </p:sldIdLst>
  <p:sldSz cx="13004800" cy="7315200"/>
  <p:notesSz cx="6858000" cy="9144000"/>
  <p:custDataLst>
    <p:tags r:id="rId19"/>
  </p:custDataLst>
  <p:defaultTextStyle>
    <a:defPPr>
      <a:defRPr lang="en-US"/>
    </a:defPPr>
    <a:lvl1pPr marL="0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1pPr>
    <a:lvl2pPr marL="472882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2pPr>
    <a:lvl3pPr marL="945764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3pPr>
    <a:lvl4pPr marL="1418646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4pPr>
    <a:lvl5pPr marL="1891528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5pPr>
    <a:lvl6pPr marL="2364410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6pPr>
    <a:lvl7pPr marL="2837292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7pPr>
    <a:lvl8pPr marL="3310174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8pPr>
    <a:lvl9pPr marL="3783056" algn="l" defTabSz="945764" rtl="0" eaLnBrk="1" latinLnBrk="0" hangingPunct="1">
      <a:defRPr sz="18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62E"/>
    <a:srgbClr val="CBD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197187"/>
            <a:ext cx="97536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42174"/>
            <a:ext cx="97536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2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6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389467"/>
            <a:ext cx="2804160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389467"/>
            <a:ext cx="8249920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2272455"/>
            <a:ext cx="1105408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4145280"/>
            <a:ext cx="91033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3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29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4700695"/>
            <a:ext cx="11054080" cy="1452880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3100495"/>
            <a:ext cx="11054080" cy="1600199"/>
          </a:xfrm>
        </p:spPr>
        <p:txBody>
          <a:bodyPr anchor="b"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55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1706882"/>
            <a:ext cx="5743787" cy="4827694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1706882"/>
            <a:ext cx="5743787" cy="4827694"/>
          </a:xfrm>
        </p:spPr>
        <p:txBody>
          <a:bodyPr/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63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637454"/>
            <a:ext cx="5746045" cy="682413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2319867"/>
            <a:ext cx="5746045" cy="4214707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1637454"/>
            <a:ext cx="5748302" cy="682413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2319867"/>
            <a:ext cx="5748302" cy="4214707"/>
          </a:xfrm>
        </p:spPr>
        <p:txBody>
          <a:bodyPr/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79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86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52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291253"/>
            <a:ext cx="4278490" cy="1239520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291255"/>
            <a:ext cx="7270045" cy="6243321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1530775"/>
            <a:ext cx="4278490" cy="5003801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45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1" y="5120640"/>
            <a:ext cx="7802880" cy="604521"/>
          </a:xfrm>
        </p:spPr>
        <p:txBody>
          <a:bodyPr anchor="b"/>
          <a:lstStyle>
            <a:lvl1pPr algn="l">
              <a:defRPr sz="21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1" y="653627"/>
            <a:ext cx="7802880" cy="4389120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1" y="5725161"/>
            <a:ext cx="7802880" cy="858519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36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55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92949"/>
            <a:ext cx="292608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92949"/>
            <a:ext cx="8561493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2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1823721"/>
            <a:ext cx="1121664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4895428"/>
            <a:ext cx="1121664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6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1947333"/>
            <a:ext cx="5527040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1947333"/>
            <a:ext cx="5527040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389467"/>
            <a:ext cx="11216640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1793241"/>
            <a:ext cx="5501639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2672080"/>
            <a:ext cx="5501639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1793241"/>
            <a:ext cx="5528734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2672080"/>
            <a:ext cx="5528734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3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487680"/>
            <a:ext cx="419438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053254"/>
            <a:ext cx="6583680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194560"/>
            <a:ext cx="419438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3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487680"/>
            <a:ext cx="419438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053254"/>
            <a:ext cx="6583680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194560"/>
            <a:ext cx="419438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389467"/>
            <a:ext cx="1121664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1947333"/>
            <a:ext cx="1121664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CB898-F140-4E91-9AB6-B14BF049FDEB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6780107"/>
            <a:ext cx="43891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0DD3A-3AB8-4145-B694-8B7F3E494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8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06882"/>
            <a:ext cx="1170432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6780108"/>
            <a:ext cx="3034453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90"/>
            <a:fld id="{63D4DDF7-290B-4A24-8547-39685CBE8D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90"/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6780108"/>
            <a:ext cx="411818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6780108"/>
            <a:ext cx="3034453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90"/>
            <a:fld id="{74805C38-0AF4-4D7A-A648-EB77981DC3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3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75390" rtl="0" eaLnBrk="1" latinLnBrk="0" hangingPunct="1">
        <a:spcBef>
          <a:spcPct val="0"/>
        </a:spcBef>
        <a:buNone/>
        <a:defRPr sz="469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71" indent="-365771" algn="l" defTabSz="97539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505" indent="-304810" algn="l" defTabSz="975390" rtl="0" eaLnBrk="1" latinLnBrk="0" hangingPunct="1">
        <a:spcBef>
          <a:spcPct val="20000"/>
        </a:spcBef>
        <a:buFont typeface="Arial" pitchFamily="34" charset="0"/>
        <a:buChar char="–"/>
        <a:defRPr sz="298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8870" y="-3560869"/>
            <a:ext cx="7969620" cy="14168216"/>
          </a:xfrm>
          <a:prstGeom prst="rect">
            <a:avLst/>
          </a:prstGeom>
        </p:spPr>
      </p:pic>
      <p:pic>
        <p:nvPicPr>
          <p:cNvPr id="4103" name="Picture 7" descr="BAR_EL~1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3945466" y="877785"/>
            <a:ext cx="5364480" cy="81281"/>
          </a:xfrm>
          <a:prstGeom prst="rect">
            <a:avLst/>
          </a:prstGeom>
          <a:solidFill>
            <a:srgbClr val="F8D24D"/>
          </a:solidFill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-412376" y="1784301"/>
            <a:ext cx="1408016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defTabSz="975390">
              <a:lnSpc>
                <a:spcPct val="150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 ĐỘNG TRẢI NGHIỆM</a:t>
            </a:r>
          </a:p>
          <a:p>
            <a:pPr lvl="0" algn="ctr" defTabSz="975390">
              <a:lnSpc>
                <a:spcPct val="150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CHỦ ĐỀ:</a:t>
            </a:r>
          </a:p>
          <a:p>
            <a:pPr lvl="0" algn="ctr" defTabSz="975390">
              <a:lnSpc>
                <a:spcPct val="150000"/>
              </a:lnSpc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CHUNG TAY XÂY DỰNG CỘNG ĐỒNG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271C6A-B666-45E8-BDE8-A8A01D8E49E0}"/>
              </a:ext>
            </a:extLst>
          </p:cNvPr>
          <p:cNvSpPr txBox="1"/>
          <p:nvPr/>
        </p:nvSpPr>
        <p:spPr>
          <a:xfrm>
            <a:off x="84018" y="112044"/>
            <a:ext cx="1278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3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1" y="863977"/>
            <a:ext cx="9398524" cy="60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30" y="202164"/>
            <a:ext cx="12159806" cy="67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5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52" y="6112510"/>
            <a:ext cx="700915" cy="700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67" y="233516"/>
            <a:ext cx="11802202" cy="65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2" y="933254"/>
            <a:ext cx="4117418" cy="5489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90" y="933254"/>
            <a:ext cx="4117419" cy="5489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29" y="933255"/>
            <a:ext cx="4117419" cy="5489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244" y="6674178"/>
            <a:ext cx="1251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10" y="258725"/>
            <a:ext cx="12159806" cy="67792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41064" y="2011680"/>
            <a:ext cx="4983480" cy="212140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72768" y="1787427"/>
            <a:ext cx="10094976" cy="2863251"/>
          </a:xfrm>
          <a:prstGeom prst="rect">
            <a:avLst/>
          </a:prstGeom>
          <a:noFill/>
        </p:spPr>
        <p:txBody>
          <a:bodyPr wrap="square" lIns="92361" tIns="46180" rIns="92361" bIns="46180">
            <a:spAutoFit/>
          </a:bodyPr>
          <a:lstStyle/>
          <a:p>
            <a:pPr algn="ctr"/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Tham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gia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hoạt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động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err="1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ình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nguyện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err="1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ì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cộng</a:t>
            </a:r>
            <a:r>
              <a:rPr lang="en-US" sz="6000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đồng</a:t>
            </a:r>
            <a:endParaRPr lang="en-US" sz="6000" b="1" dirty="0">
              <a:ln w="1016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9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960" y="688987"/>
            <a:ext cx="125616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4" y="2313521"/>
            <a:ext cx="7239000" cy="458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735871" y="3809308"/>
            <a:ext cx="4914900" cy="145847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71C6A-B666-45E8-BDE8-A8A01D8E49E0}"/>
              </a:ext>
            </a:extLst>
          </p:cNvPr>
          <p:cNvSpPr txBox="1"/>
          <p:nvPr/>
        </p:nvSpPr>
        <p:spPr>
          <a:xfrm>
            <a:off x="84018" y="112044"/>
            <a:ext cx="1278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3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960" y="688987"/>
            <a:ext cx="125616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4" y="2313521"/>
            <a:ext cx="7239000" cy="458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735871" y="3809308"/>
            <a:ext cx="4914900" cy="145847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71C6A-B666-45E8-BDE8-A8A01D8E49E0}"/>
              </a:ext>
            </a:extLst>
          </p:cNvPr>
          <p:cNvSpPr txBox="1"/>
          <p:nvPr/>
        </p:nvSpPr>
        <p:spPr>
          <a:xfrm>
            <a:off x="84018" y="112044"/>
            <a:ext cx="1278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3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nền 5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52" y="6112510"/>
            <a:ext cx="700915" cy="70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332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195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744" y="338121"/>
            <a:ext cx="11385066" cy="63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26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4" y="194072"/>
            <a:ext cx="12297665" cy="69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271C6A-B666-45E8-BDE8-A8A01D8E49E0}"/>
              </a:ext>
            </a:extLst>
          </p:cNvPr>
          <p:cNvSpPr txBox="1"/>
          <p:nvPr/>
        </p:nvSpPr>
        <p:spPr>
          <a:xfrm>
            <a:off x="84018" y="112044"/>
            <a:ext cx="1278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3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1" y="863977"/>
            <a:ext cx="9398524" cy="60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nền 5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167" y="6221934"/>
            <a:ext cx="700915" cy="700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271C6A-B666-45E8-BDE8-A8A01D8E49E0}"/>
              </a:ext>
            </a:extLst>
          </p:cNvPr>
          <p:cNvSpPr txBox="1"/>
          <p:nvPr/>
        </p:nvSpPr>
        <p:spPr>
          <a:xfrm>
            <a:off x="84018" y="112044"/>
            <a:ext cx="1278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3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1" y="863977"/>
            <a:ext cx="9398524" cy="60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" y="379782"/>
            <a:ext cx="11019934" cy="66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0" y="289917"/>
            <a:ext cx="11193162" cy="68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3" y="99178"/>
            <a:ext cx="11437664" cy="70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0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9" y="204482"/>
            <a:ext cx="11670384" cy="69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106&quot;&gt;&lt;property id=&quot;20148&quot; value=&quot;5&quot;/&gt;&lt;property id=&quot;20300&quot; value=&quot;Slide 2&quot;/&gt;&lt;property id=&quot;20307&quot; value=&quot;257&quot;/&gt;&lt;/object&gt;&lt;object type=&quot;3&quot; unique_id=&quot;10107&quot;&gt;&lt;property id=&quot;20148&quot; value=&quot;5&quot;/&gt;&lt;property id=&quot;20300&quot; value=&quot;Slide 3&quot;/&gt;&lt;property id=&quot;20307&quot; value=&quot;258&quot;/&gt;&lt;/object&gt;&lt;object type=&quot;3&quot; unique_id=&quot;10110&quot;&gt;&lt;property id=&quot;20148&quot; value=&quot;5&quot;/&gt;&lt;property id=&quot;20300&quot; value=&quot;Slide 5&quot;/&gt;&lt;property id=&quot;20307&quot; value=&quot;261&quot;/&gt;&lt;/object&gt;&lt;object type=&quot;3&quot; unique_id=&quot;10111&quot;&gt;&lt;property id=&quot;20148&quot; value=&quot;5&quot;/&gt;&lt;property id=&quot;20300&quot; value=&quot;Slide 12&quot;/&gt;&lt;property id=&quot;20307&quot; value=&quot;268&quot;/&gt;&lt;/object&gt;&lt;object type=&quot;3&quot; unique_id=&quot;10340&quot;&gt;&lt;property id=&quot;20148&quot; value=&quot;5&quot;/&gt;&lt;property id=&quot;20300&quot; value=&quot;Slide 4&quot;/&gt;&lt;property id=&quot;20307&quot; value=&quot;278&quot;/&gt;&lt;/object&gt;&lt;object type=&quot;3&quot; unique_id=&quot;10341&quot;&gt;&lt;property id=&quot;20148&quot; value=&quot;5&quot;/&gt;&lt;property id=&quot;20300&quot; value=&quot;Slide 7&quot;/&gt;&lt;property id=&quot;20307&quot; value=&quot;280&quot;/&gt;&lt;/object&gt;&lt;object type=&quot;3&quot; unique_id=&quot;10342&quot;&gt;&lt;property id=&quot;20148&quot; value=&quot;5&quot;/&gt;&lt;property id=&quot;20300&quot; value=&quot;Slide 8&quot;/&gt;&lt;property id=&quot;20307&quot; value=&quot;281&quot;/&gt;&lt;/object&gt;&lt;object type=&quot;3&quot; unique_id=&quot;10343&quot;&gt;&lt;property id=&quot;20148&quot; value=&quot;5&quot;/&gt;&lt;property id=&quot;20300&quot; value=&quot;Slide 9&quot;/&gt;&lt;property id=&quot;20307&quot; value=&quot;282&quot;/&gt;&lt;/object&gt;&lt;object type=&quot;3&quot; unique_id=&quot;10345&quot;&gt;&lt;property id=&quot;20148&quot; value=&quot;5&quot;/&gt;&lt;property id=&quot;20300&quot; value=&quot;Slide 10&quot;/&gt;&lt;property id=&quot;20307&quot; value=&quot;283&quot;/&gt;&lt;/object&gt;&lt;object type=&quot;3&quot; unique_id=&quot;10346&quot;&gt;&lt;property id=&quot;20148&quot; value=&quot;5&quot;/&gt;&lt;property id=&quot;20300&quot; value=&quot;Slide 11&quot;/&gt;&lt;property id=&quot;20307&quot; value=&quot;276&quot;/&gt;&lt;/object&gt;&lt;object type=&quot;3&quot; unique_id=&quot;10347&quot;&gt;&lt;property id=&quot;20148&quot; value=&quot;5&quot;/&gt;&lt;property id=&quot;20300&quot; value=&quot;Slide 13&quot;/&gt;&lt;property id=&quot;20307&quot; value=&quot;286&quot;/&gt;&lt;/object&gt;&lt;object type=&quot;3&quot; unique_id=&quot;10348&quot;&gt;&lt;property id=&quot;20148&quot; value=&quot;5&quot;/&gt;&lt;property id=&quot;20300&quot; value=&quot;Slide 15&quot;/&gt;&lt;property id=&quot;20307&quot; value=&quot;284&quot;/&gt;&lt;/object&gt;&lt;object type=&quot;3&quot; unique_id=&quot;10349&quot;&gt;&lt;property id=&quot;20148&quot; value=&quot;5&quot;/&gt;&lt;property id=&quot;20300&quot; value=&quot;Slide 19&quot;/&gt;&lt;property id=&quot;20307&quot; value=&quot;285&quot;/&gt;&lt;/object&gt;&lt;object type=&quot;3&quot; unique_id=&quot;10396&quot;&gt;&lt;property id=&quot;20148&quot; value=&quot;5&quot;/&gt;&lt;property id=&quot;20300&quot; value=&quot;Slide 6&quot;/&gt;&lt;property id=&quot;20307&quot; value=&quot;287&quot;/&gt;&lt;/object&gt;&lt;object type=&quot;3&quot; unique_id=&quot;10503&quot;&gt;&lt;property id=&quot;20148&quot; value=&quot;5&quot;/&gt;&lt;property id=&quot;20300&quot; value=&quot;Slide 14&quot;/&gt;&lt;property id=&quot;20307&quot; value=&quot;289&quot;/&gt;&lt;/object&gt;&lt;object type=&quot;3&quot; unique_id=&quot;26046&quot;&gt;&lt;property id=&quot;20148&quot; value=&quot;5&quot;/&gt;&lt;property id=&quot;20300&quot; value=&quot;Slide 1&quot;/&gt;&lt;property id=&quot;20307&quot; value=&quot;292&quot;/&gt;&lt;/object&gt;&lt;object type=&quot;3&quot; unique_id=&quot;26047&quot;&gt;&lt;property id=&quot;20148&quot; value=&quot;5&quot;/&gt;&lt;property id=&quot;20300&quot; value=&quot;Slide 16&quot;/&gt;&lt;property id=&quot;20307&quot; value=&quot;293&quot;/&gt;&lt;/object&gt;&lt;object type=&quot;3&quot; unique_id=&quot;26048&quot;&gt;&lt;property id=&quot;20148&quot; value=&quot;5&quot;/&gt;&lt;property id=&quot;20300&quot; value=&quot;Slide 17&quot;/&gt;&lt;property id=&quot;20307&quot; value=&quot;294&quot;/&gt;&lt;/object&gt;&lt;object type=&quot;3&quot; unique_id=&quot;26049&quot;&gt;&lt;property id=&quot;20148&quot; value=&quot;5&quot;/&gt;&lt;property id=&quot;20300&quot; value=&quot;Slide 18&quot;/&gt;&lt;property id=&quot;20307&quot; value=&quot;296&quot;/&gt;&lt;/object&gt;&lt;object type=&quot;3&quot; unique_id=&quot;26050&quot;&gt;&lt;property id=&quot;20148&quot; value=&quot;5&quot;/&gt;&lt;property id=&quot;20300&quot; value=&quot;Slide 20&quot;/&gt;&lt;property id=&quot;20307&quot; value=&quot;29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2485</TotalTime>
  <Words>139</Words>
  <Application>Microsoft Office PowerPoint</Application>
  <PresentationFormat>Custom</PresentationFormat>
  <Paragraphs>18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NHUNG</dc:creator>
  <cp:lastModifiedBy>FPT</cp:lastModifiedBy>
  <cp:revision>68</cp:revision>
  <dcterms:created xsi:type="dcterms:W3CDTF">2022-12-01T09:54:54Z</dcterms:created>
  <dcterms:modified xsi:type="dcterms:W3CDTF">2022-12-21T01:25:39Z</dcterms:modified>
</cp:coreProperties>
</file>