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3"/>
  </p:notesMasterIdLst>
  <p:sldIdLst>
    <p:sldId id="348" r:id="rId4"/>
    <p:sldId id="261" r:id="rId5"/>
    <p:sldId id="334" r:id="rId6"/>
    <p:sldId id="264" r:id="rId7"/>
    <p:sldId id="307" r:id="rId8"/>
    <p:sldId id="262" r:id="rId9"/>
    <p:sldId id="288" r:id="rId10"/>
    <p:sldId id="298" r:id="rId11"/>
    <p:sldId id="335" r:id="rId12"/>
    <p:sldId id="336" r:id="rId13"/>
    <p:sldId id="337" r:id="rId14"/>
    <p:sldId id="312" r:id="rId15"/>
    <p:sldId id="314" r:id="rId16"/>
    <p:sldId id="338" r:id="rId17"/>
    <p:sldId id="339" r:id="rId18"/>
    <p:sldId id="340" r:id="rId19"/>
    <p:sldId id="341" r:id="rId20"/>
    <p:sldId id="325" r:id="rId21"/>
    <p:sldId id="342" r:id="rId22"/>
    <p:sldId id="303" r:id="rId23"/>
    <p:sldId id="343" r:id="rId24"/>
    <p:sldId id="344" r:id="rId25"/>
    <p:sldId id="345" r:id="rId26"/>
    <p:sldId id="346" r:id="rId27"/>
    <p:sldId id="301" r:id="rId28"/>
    <p:sldId id="300" r:id="rId29"/>
    <p:sldId id="297" r:id="rId30"/>
    <p:sldId id="347"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80E8-33D7-4B9D-A537-4DFBEA731C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2547E-3020-4207-A94C-A1C9E2727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2544C-46CF-4902-8BB3-8BE03328A85A}"/>
              </a:ext>
            </a:extLst>
          </p:cNvPr>
          <p:cNvSpPr>
            <a:spLocks noGrp="1"/>
          </p:cNvSpPr>
          <p:nvPr>
            <p:ph type="dt" sz="half" idx="10"/>
          </p:nvPr>
        </p:nvSpPr>
        <p:spPr/>
        <p:txBody>
          <a:bodyPr/>
          <a:lstStyle/>
          <a:p>
            <a:fld id="{81AA5722-652F-42EC-B147-074AAD4C13BE}" type="datetimeFigureOut">
              <a:rPr lang="en-US" smtClean="0"/>
              <a:t>5/1/2025</a:t>
            </a:fld>
            <a:endParaRPr lang="en-US"/>
          </a:p>
        </p:txBody>
      </p:sp>
      <p:sp>
        <p:nvSpPr>
          <p:cNvPr id="5" name="Footer Placeholder 4">
            <a:extLst>
              <a:ext uri="{FF2B5EF4-FFF2-40B4-BE49-F238E27FC236}">
                <a16:creationId xmlns:a16="http://schemas.microsoft.com/office/drawing/2014/main" id="{2A91F3A8-7140-4EA8-BD9E-E45FA63CF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C90AD-9CAF-4720-9AF6-43879145349E}"/>
              </a:ext>
            </a:extLst>
          </p:cNvPr>
          <p:cNvSpPr>
            <a:spLocks noGrp="1"/>
          </p:cNvSpPr>
          <p:nvPr>
            <p:ph type="sldNum" sz="quarter" idx="12"/>
          </p:nvPr>
        </p:nvSpPr>
        <p:spPr/>
        <p:txBody>
          <a:bodyPr/>
          <a:lstStyle/>
          <a:p>
            <a:fld id="{729C9651-854F-47E0-A24B-3F5F1B12A3EC}" type="slidenum">
              <a:rPr lang="en-US" smtClean="0"/>
              <a:t>‹#›</a:t>
            </a:fld>
            <a:endParaRPr lang="en-US"/>
          </a:p>
        </p:txBody>
      </p:sp>
    </p:spTree>
    <p:extLst>
      <p:ext uri="{BB962C8B-B14F-4D97-AF65-F5344CB8AC3E}">
        <p14:creationId xmlns:p14="http://schemas.microsoft.com/office/powerpoint/2010/main" val="1116082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 id="214748372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gif"/><Relationship Id="rId3" Type="http://schemas.openxmlformats.org/officeDocument/2006/relationships/hyperlink" Target="http://www.taochu.com/" TargetMode="Externa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file:///D:\Rung%20chu&#244;ng%20v&#224;ng%202009-2010\Rung%20chuong%20vang%20lop%205\Lien%20Khuc%20Nho%20On%20Thay%20Co.mp3" TargetMode="External"/><Relationship Id="rId6" Type="http://schemas.openxmlformats.org/officeDocument/2006/relationships/image" Target="../media/image6.gif"/><Relationship Id="rId11" Type="http://schemas.openxmlformats.org/officeDocument/2006/relationships/image" Target="../media/image11.gif"/><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gif"/><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0.emf"/><Relationship Id="rId5" Type="http://schemas.openxmlformats.org/officeDocument/2006/relationships/image" Target="../media/image36.png"/><Relationship Id="rId10" Type="http://schemas.openxmlformats.org/officeDocument/2006/relationships/image" Target="../media/image39.gif"/><Relationship Id="rId4" Type="http://schemas.openxmlformats.org/officeDocument/2006/relationships/image" Target="../media/image35.jp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jp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39.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4" descr="c">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1989139"/>
            <a:ext cx="13541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5" descr="h">
            <a:hlinkClick r:id="rId3"/>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20605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6" descr="m">
            <a:hlinkClick r:id="rId3"/>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5876" y="1668464"/>
            <a:ext cx="11398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7" descr="a">
            <a:hlinkClick r:id="rId3"/>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92538" y="2060575"/>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8" descr="o">
            <a:hlinkClick r:id="rId3"/>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65675" y="19732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9" descr="u">
            <a:hlinkClick r:id="rId3"/>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1675" y="189706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0" descr="n">
            <a:hlinkClick r:id="rId3"/>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89875" y="21256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1" descr="g">
            <a:hlinkClick r:id="rId3"/>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728075" y="2278063"/>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2"/>
          <p:cNvSpPr>
            <a:spLocks noChangeArrowheads="1"/>
          </p:cNvSpPr>
          <p:nvPr/>
        </p:nvSpPr>
        <p:spPr bwMode="auto">
          <a:xfrm rot="827097">
            <a:off x="4583114" y="1119188"/>
            <a:ext cx="674687" cy="1568450"/>
          </a:xfrm>
          <a:prstGeom prst="rect">
            <a:avLst/>
          </a:prstGeom>
          <a:noFill/>
          <a:ln>
            <a:noFill/>
          </a:ln>
          <a:effectLst/>
        </p:spPr>
        <p:txBody>
          <a:bodyPr lIns="91436" tIns="45718" rIns="91436" bIns="45718">
            <a:spAutoFit/>
          </a:bodyPr>
          <a:lstStyle/>
          <a:p>
            <a:pPr algn="ctr" defTabSz="914355" fontAlgn="base">
              <a:spcBef>
                <a:spcPct val="0"/>
              </a:spcBef>
              <a:spcAft>
                <a:spcPct val="0"/>
              </a:spcAft>
              <a:defRPr/>
            </a:pPr>
            <a:r>
              <a:rPr lang="en-US" sz="9600" dirty="0">
                <a:solidFill>
                  <a:srgbClr val="FF6600"/>
                </a:solidFill>
                <a:latin typeface="VNI-Korin" pitchFamily="2" charset="0"/>
                <a:cs typeface="Arial" pitchFamily="34" charset="0"/>
              </a:rPr>
              <a:t>-</a:t>
            </a:r>
          </a:p>
        </p:txBody>
      </p:sp>
      <p:sp>
        <p:nvSpPr>
          <p:cNvPr id="13" name="Rectangle 83"/>
          <p:cNvSpPr>
            <a:spLocks noChangeArrowheads="1"/>
          </p:cNvSpPr>
          <p:nvPr/>
        </p:nvSpPr>
        <p:spPr bwMode="auto">
          <a:xfrm rot="827097">
            <a:off x="7889875" y="884238"/>
            <a:ext cx="674688" cy="1568450"/>
          </a:xfrm>
          <a:prstGeom prst="rect">
            <a:avLst/>
          </a:prstGeom>
          <a:noFill/>
          <a:ln>
            <a:noFill/>
          </a:ln>
          <a:effectLst/>
        </p:spPr>
        <p:txBody>
          <a:bodyPr lIns="91436" tIns="45718" rIns="91436" bIns="45718">
            <a:spAutoFit/>
          </a:bodyPr>
          <a:lstStyle/>
          <a:p>
            <a:pPr algn="ctr" defTabSz="914355" fontAlgn="base">
              <a:spcBef>
                <a:spcPct val="0"/>
              </a:spcBef>
              <a:spcAft>
                <a:spcPct val="0"/>
              </a:spcAft>
              <a:defRPr/>
            </a:pPr>
            <a:r>
              <a:rPr lang="en-US" sz="9600">
                <a:solidFill>
                  <a:srgbClr val="FF6600"/>
                </a:solidFill>
                <a:latin typeface="VNI-Korin" pitchFamily="2" charset="0"/>
                <a:cs typeface="Arial" pitchFamily="34" charset="0"/>
              </a:rPr>
              <a:t>-</a:t>
            </a:r>
          </a:p>
        </p:txBody>
      </p:sp>
      <p:sp>
        <p:nvSpPr>
          <p:cNvPr id="14" name="Rectangle 84"/>
          <p:cNvSpPr>
            <a:spLocks noChangeArrowheads="1"/>
          </p:cNvSpPr>
          <p:nvPr/>
        </p:nvSpPr>
        <p:spPr bwMode="auto">
          <a:xfrm rot="827097">
            <a:off x="7661275" y="1663701"/>
            <a:ext cx="674688" cy="923925"/>
          </a:xfrm>
          <a:prstGeom prst="rect">
            <a:avLst/>
          </a:prstGeom>
          <a:noFill/>
          <a:ln>
            <a:noFill/>
          </a:ln>
          <a:effectLst/>
        </p:spPr>
        <p:txBody>
          <a:bodyPr lIns="91436" tIns="45718" rIns="91436" bIns="45718">
            <a:spAutoFit/>
          </a:bodyPr>
          <a:lstStyle/>
          <a:p>
            <a:pPr algn="ctr" defTabSz="914355" fontAlgn="base">
              <a:spcBef>
                <a:spcPct val="0"/>
              </a:spcBef>
              <a:spcAft>
                <a:spcPct val="0"/>
              </a:spcAft>
              <a:defRPr/>
            </a:pPr>
            <a:r>
              <a:rPr lang="en-US" sz="5400" dirty="0">
                <a:solidFill>
                  <a:srgbClr val="3333CC"/>
                </a:solidFill>
                <a:latin typeface="VNI-Korin" pitchFamily="2" charset="0"/>
                <a:cs typeface="Arial" pitchFamily="34" charset="0"/>
              </a:rPr>
              <a:t>?</a:t>
            </a:r>
          </a:p>
        </p:txBody>
      </p:sp>
      <p:pic>
        <p:nvPicPr>
          <p:cNvPr id="15" name="Lien Khuc Nho On Thay Co.mp3">
            <a:hlinkClick r:id="" action="ppaction://media"/>
          </p:cNvPr>
          <p:cNvPicPr>
            <a:picLocks noRot="1" noChangeAspect="1" noChangeArrowheads="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13147675" y="8221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264650" y="115889"/>
            <a:ext cx="8001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16500" y="0"/>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03388" y="0"/>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992313" y="5949950"/>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888163" y="692150"/>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143250" y="692150"/>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descr="DSTARS-P"/>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902703" y="5963575"/>
            <a:ext cx="800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097737" y="381809"/>
            <a:ext cx="7561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Tiểu</a:t>
            </a:r>
            <a:r>
              <a:rPr lang="en-US" sz="3200" b="1" dirty="0">
                <a:solidFill>
                  <a:srgbClr val="002060"/>
                </a:solidFill>
              </a:rPr>
              <a:t> </a:t>
            </a:r>
            <a:r>
              <a:rPr lang="en-US" sz="3200" b="1" dirty="0" err="1">
                <a:solidFill>
                  <a:srgbClr val="002060"/>
                </a:solidFill>
              </a:rPr>
              <a:t>học</a:t>
            </a:r>
            <a:r>
              <a:rPr lang="en-US" sz="3200" b="1" dirty="0">
                <a:solidFill>
                  <a:srgbClr val="002060"/>
                </a:solidFill>
              </a:rPr>
              <a:t> Khánh </a:t>
            </a:r>
            <a:r>
              <a:rPr lang="en-US" sz="3200" b="1" dirty="0" err="1">
                <a:solidFill>
                  <a:srgbClr val="002060"/>
                </a:solidFill>
              </a:rPr>
              <a:t>Vĩnh</a:t>
            </a:r>
            <a:r>
              <a:rPr lang="en-US" sz="3200" b="1" dirty="0">
                <a:solidFill>
                  <a:srgbClr val="002060"/>
                </a:solidFill>
              </a:rPr>
              <a:t> </a:t>
            </a:r>
            <a:r>
              <a:rPr lang="en-US" sz="3200" b="1" dirty="0" err="1">
                <a:solidFill>
                  <a:srgbClr val="002060"/>
                </a:solidFill>
              </a:rPr>
              <a:t>Yên</a:t>
            </a:r>
            <a:endParaRPr lang="en-US" sz="3200" b="1" dirty="0">
              <a:solidFill>
                <a:srgbClr val="002060"/>
              </a:solidFill>
            </a:endParaRPr>
          </a:p>
        </p:txBody>
      </p:sp>
      <p:sp>
        <p:nvSpPr>
          <p:cNvPr id="32" name="TextBox 31"/>
          <p:cNvSpPr txBox="1"/>
          <p:nvPr/>
        </p:nvSpPr>
        <p:spPr>
          <a:xfrm>
            <a:off x="4448176" y="4711700"/>
            <a:ext cx="184731" cy="369332"/>
          </a:xfrm>
          <a:prstGeom prst="rect">
            <a:avLst/>
          </a:prstGeom>
          <a:noFill/>
        </p:spPr>
        <p:txBody>
          <a:bodyPr wrap="none" rtlCol="0">
            <a:spAutoFit/>
          </a:bodyPr>
          <a:lstStyle/>
          <a:p>
            <a:endParaRPr lang="en-US"/>
          </a:p>
        </p:txBody>
      </p:sp>
      <p:sp>
        <p:nvSpPr>
          <p:cNvPr id="34" name="TextBox 1">
            <a:extLst>
              <a:ext uri="{FF2B5EF4-FFF2-40B4-BE49-F238E27FC236}">
                <a16:creationId xmlns:a16="http://schemas.microsoft.com/office/drawing/2014/main" id="{EAAE3054-2C9A-4F48-A91C-3D0AD49D0CA4}"/>
              </a:ext>
            </a:extLst>
          </p:cNvPr>
          <p:cNvSpPr txBox="1">
            <a:spLocks noChangeArrowheads="1"/>
          </p:cNvSpPr>
          <p:nvPr/>
        </p:nvSpPr>
        <p:spPr bwMode="auto">
          <a:xfrm>
            <a:off x="1992313" y="5323722"/>
            <a:ext cx="84962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4800" b="1" i="1" dirty="0" err="1">
                <a:solidFill>
                  <a:srgbClr val="0070C0"/>
                </a:solidFill>
                <a:latin typeface="HP001 4 hàng" panose="020B0603050302020204" pitchFamily="34" charset="0"/>
              </a:rPr>
              <a:t>Giáo</a:t>
            </a:r>
            <a:r>
              <a:rPr lang="en-US" sz="4800" b="1" i="1" dirty="0">
                <a:solidFill>
                  <a:srgbClr val="0070C0"/>
                </a:solidFill>
                <a:latin typeface="HP001 4 hàng" panose="020B0603050302020204" pitchFamily="34" charset="0"/>
              </a:rPr>
              <a:t> </a:t>
            </a:r>
            <a:r>
              <a:rPr lang="en-US" sz="4800" b="1" i="1" dirty="0" err="1">
                <a:solidFill>
                  <a:srgbClr val="0070C0"/>
                </a:solidFill>
                <a:latin typeface="HP001 4 hàng" panose="020B0603050302020204" pitchFamily="34" charset="0"/>
              </a:rPr>
              <a:t>viên</a:t>
            </a:r>
            <a:r>
              <a:rPr lang="en-US" sz="4800" b="1" i="1" dirty="0">
                <a:solidFill>
                  <a:srgbClr val="0070C0"/>
                </a:solidFill>
                <a:latin typeface="HP001 4 hàng" panose="020B0603050302020204" pitchFamily="34" charset="0"/>
              </a:rPr>
              <a:t>: </a:t>
            </a:r>
            <a:r>
              <a:rPr lang="en-US" sz="4800" b="1" i="1" dirty="0" err="1">
                <a:solidFill>
                  <a:srgbClr val="0070C0"/>
                </a:solidFill>
                <a:latin typeface="HP001 4 hàng" panose="020B0603050302020204" pitchFamily="34" charset="0"/>
              </a:rPr>
              <a:t>Trần</a:t>
            </a:r>
            <a:r>
              <a:rPr lang="en-US" sz="4800" b="1" i="1" dirty="0">
                <a:solidFill>
                  <a:srgbClr val="0070C0"/>
                </a:solidFill>
                <a:latin typeface="HP001 4 hàng" panose="020B0603050302020204" pitchFamily="34" charset="0"/>
              </a:rPr>
              <a:t> </a:t>
            </a:r>
            <a:r>
              <a:rPr lang="en-US" sz="4800" b="1" i="1" dirty="0" err="1">
                <a:solidFill>
                  <a:srgbClr val="0070C0"/>
                </a:solidFill>
                <a:latin typeface="HP001 4 hàng" panose="020B0603050302020204" pitchFamily="34" charset="0"/>
              </a:rPr>
              <a:t>Thị</a:t>
            </a:r>
            <a:r>
              <a:rPr lang="en-US" sz="4800" b="1" i="1" dirty="0">
                <a:solidFill>
                  <a:srgbClr val="0070C0"/>
                </a:solidFill>
                <a:latin typeface="HP001 4 hàng" panose="020B0603050302020204" pitchFamily="34" charset="0"/>
              </a:rPr>
              <a:t> </a:t>
            </a:r>
            <a:r>
              <a:rPr lang="en-US" sz="4800" b="1" i="1" dirty="0" err="1">
                <a:solidFill>
                  <a:srgbClr val="0070C0"/>
                </a:solidFill>
                <a:latin typeface="HP001 4 hàng" panose="020B0603050302020204" pitchFamily="34" charset="0"/>
              </a:rPr>
              <a:t>Quý</a:t>
            </a:r>
            <a:endParaRPr lang="en-US" sz="4800" b="1" i="1" dirty="0">
              <a:solidFill>
                <a:srgbClr val="0070C0"/>
              </a:solidFill>
              <a:latin typeface="HP001 4 hàng" panose="020B0603050302020204" pitchFamily="34" charset="0"/>
            </a:endParaRPr>
          </a:p>
        </p:txBody>
      </p:sp>
      <p:sp>
        <p:nvSpPr>
          <p:cNvPr id="35" name="TextBox 1">
            <a:extLst>
              <a:ext uri="{FF2B5EF4-FFF2-40B4-BE49-F238E27FC236}">
                <a16:creationId xmlns:a16="http://schemas.microsoft.com/office/drawing/2014/main" id="{AB742580-B14C-40BA-8832-C51962952DD1}"/>
              </a:ext>
            </a:extLst>
          </p:cNvPr>
          <p:cNvSpPr txBox="1">
            <a:spLocks noChangeArrowheads="1"/>
          </p:cNvSpPr>
          <p:nvPr/>
        </p:nvSpPr>
        <p:spPr bwMode="auto">
          <a:xfrm>
            <a:off x="791593" y="3966077"/>
            <a:ext cx="106088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5400" b="1" dirty="0" err="1">
                <a:solidFill>
                  <a:srgbClr val="FF0000"/>
                </a:solidFill>
                <a:latin typeface="HP001 4 hàng" panose="020B0603050302020204" pitchFamily="34" charset="0"/>
              </a:rPr>
              <a:t>Thầy</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cô</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về</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dự</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giờ</a:t>
            </a:r>
            <a:r>
              <a:rPr lang="en-US" sz="5400" b="1" dirty="0">
                <a:solidFill>
                  <a:srgbClr val="FF0000"/>
                </a:solidFill>
                <a:latin typeface="HP001 4 hàng" panose="020B0603050302020204" pitchFamily="34" charset="0"/>
              </a:rPr>
              <a:t> - </a:t>
            </a:r>
            <a:r>
              <a:rPr lang="en-US" sz="5400" b="1" dirty="0" err="1">
                <a:solidFill>
                  <a:srgbClr val="FF0000"/>
                </a:solidFill>
                <a:latin typeface="HP001 4 hàng" panose="020B0603050302020204" pitchFamily="34" charset="0"/>
              </a:rPr>
              <a:t>thăm</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lớp</a:t>
            </a:r>
            <a:r>
              <a:rPr lang="en-US" sz="5400" b="1" dirty="0">
                <a:solidFill>
                  <a:srgbClr val="FF0000"/>
                </a:solidFill>
                <a:latin typeface="HP001 4 hàng" panose="020B0603050302020204" pitchFamily="34" charset="0"/>
              </a:rPr>
              <a:t> 4K</a:t>
            </a:r>
          </a:p>
        </p:txBody>
      </p:sp>
    </p:spTree>
    <p:extLst>
      <p:ext uri="{BB962C8B-B14F-4D97-AF65-F5344CB8AC3E}">
        <p14:creationId xmlns:p14="http://schemas.microsoft.com/office/powerpoint/2010/main" val="2858042972"/>
      </p:ext>
    </p:extLst>
  </p:cSld>
  <p:clrMapOvr>
    <a:masterClrMapping/>
  </p:clrMapOvr>
  <p:timing>
    <p:tnLst>
      <p:par>
        <p:cTn id="1" dur="indefinite" restart="never" nodeType="tmRoot">
          <p:childTnLst>
            <p:audio>
              <p:cMediaNode>
                <p:cTn id="2"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748</Words>
  <Application>Microsoft Office PowerPoint</Application>
  <PresentationFormat>Widescreen</PresentationFormat>
  <Paragraphs>65</Paragraphs>
  <Slides>29</Slides>
  <Notes>16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等线</vt:lpstr>
      <vt:lpstr>等线 Light</vt:lpstr>
      <vt:lpstr>微软雅黑</vt:lpstr>
      <vt:lpstr>Arial</vt:lpstr>
      <vt:lpstr>Arial Black</vt:lpstr>
      <vt:lpstr>Calibri</vt:lpstr>
      <vt:lpstr>Cambria</vt:lpstr>
      <vt:lpstr>HP001 4 hàng</vt:lpstr>
      <vt:lpstr>Times New Roman</vt:lpstr>
      <vt:lpstr>VNI-Korin</vt: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2023-11-11T01:53:04Z</dcterms:created>
  <dcterms:modified xsi:type="dcterms:W3CDTF">2025-01-05T03:10:41Z</dcterms:modified>
</cp:coreProperties>
</file>