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80" r:id="rId4"/>
    <p:sldId id="273" r:id="rId5"/>
    <p:sldId id="281" r:id="rId6"/>
    <p:sldId id="274" r:id="rId7"/>
    <p:sldId id="256" r:id="rId8"/>
    <p:sldId id="258" r:id="rId9"/>
    <p:sldId id="257" r:id="rId10"/>
    <p:sldId id="259" r:id="rId11"/>
    <p:sldId id="260" r:id="rId12"/>
    <p:sldId id="261" r:id="rId13"/>
    <p:sldId id="270" r:id="rId14"/>
    <p:sldId id="262" r:id="rId15"/>
    <p:sldId id="263" r:id="rId16"/>
    <p:sldId id="265" r:id="rId17"/>
    <p:sldId id="266" r:id="rId18"/>
    <p:sldId id="268" r:id="rId19"/>
    <p:sldId id="269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B1E6-2EE4-47AC-B66A-ACF6F5658EA6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5B1E-5866-4EF0-807F-B8D8BDD9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41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B1E6-2EE4-47AC-B66A-ACF6F5658EA6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5B1E-5866-4EF0-807F-B8D8BDD9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2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B1E6-2EE4-47AC-B66A-ACF6F5658EA6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5B1E-5866-4EF0-807F-B8D8BDD9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4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B1E6-2EE4-47AC-B66A-ACF6F5658EA6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5B1E-5866-4EF0-807F-B8D8BDD9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9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B1E6-2EE4-47AC-B66A-ACF6F5658EA6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5B1E-5866-4EF0-807F-B8D8BDD9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2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B1E6-2EE4-47AC-B66A-ACF6F5658EA6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5B1E-5866-4EF0-807F-B8D8BDD9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98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B1E6-2EE4-47AC-B66A-ACF6F5658EA6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5B1E-5866-4EF0-807F-B8D8BDD9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4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B1E6-2EE4-47AC-B66A-ACF6F5658EA6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5B1E-5866-4EF0-807F-B8D8BDD9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0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B1E6-2EE4-47AC-B66A-ACF6F5658EA6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5B1E-5866-4EF0-807F-B8D8BDD9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1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B1E6-2EE4-47AC-B66A-ACF6F5658EA6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5B1E-5866-4EF0-807F-B8D8BDD9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6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B1E6-2EE4-47AC-B66A-ACF6F5658EA6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5B1E-5866-4EF0-807F-B8D8BDD9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3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B1E6-2EE4-47AC-B66A-ACF6F5658EA6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A5B1E-5866-4EF0-807F-B8D8BDD9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8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5146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EM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 VỚI TIẾT ĐỌC SÁCH HÔM NAY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47244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GV: NGUYỄN THỊ THANH HUYỀN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76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T LAM HONG\Desktop\92719792_541454059888246_70569748217620070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660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T LAM HONG\Desktop\94185620_943946209388892_279620203673812992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3581400"/>
            <a:ext cx="5778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24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T LAM HONG\Desktop\93244850_2564739207074499_861055279295784550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7264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3124200" y="533400"/>
            <a:ext cx="5943600" cy="1752600"/>
          </a:xfrm>
          <a:prstGeom prst="cloudCallout">
            <a:avLst>
              <a:gd name="adj1" fmla="val -19434"/>
              <a:gd name="adj2" fmla="val 1225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nãy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MT LAM HONG\Desktop\hoi-cham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410200"/>
            <a:ext cx="69453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15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T LAM HONG\Desktop\93412098_260673078659881_8552991508112867328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6273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T LAM HONG\Desktop\93794220_1517826331720677_142478343827095552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00400"/>
            <a:ext cx="7162800" cy="330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6533572" y="914400"/>
            <a:ext cx="2458027" cy="1524000"/>
          </a:xfrm>
          <a:prstGeom prst="cloudCallout">
            <a:avLst>
              <a:gd name="adj1" fmla="val -99425"/>
              <a:gd name="adj2" fmla="val 285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ngốc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63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T LAM HONG\Desktop\93806168_2969945386433032_525139703611208499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81000"/>
            <a:ext cx="67691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MT LAM HONG\Desktop\93782791_251464052909853_6930985774359773184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57600"/>
            <a:ext cx="5688445" cy="262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6477000" y="1219200"/>
            <a:ext cx="2133600" cy="1447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0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T LAM HONG\Desktop\93797113_881098755650447_691740782795895603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229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5562600" y="0"/>
            <a:ext cx="2362200" cy="1676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ngươi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MT LAM HONG\Desktop\hoi-cham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43600"/>
            <a:ext cx="69453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09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T LAM HONG\Desktop\93829012_3595547670472132_370393242258112512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304800"/>
            <a:ext cx="6273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T LAM HONG\Desktop\93790684_1250105755378156_8188204675644784640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28292"/>
            <a:ext cx="6172200" cy="284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95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T LAM HONG\Desktop\93290870_1581932555303691_79743255048513126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524000"/>
            <a:ext cx="77597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5257800" y="2971800"/>
            <a:ext cx="2819400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MT LAM HONG\Desktop\hoi-cham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43600"/>
            <a:ext cx="69453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07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T LAM HONG\Desktop\93823063_566395987588234_108275436619405721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5613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T LAM HONG\Desktop\93350058_1313539428846996_5534843518775721984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81400"/>
            <a:ext cx="6096000" cy="281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47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T LAM HONG\Desktop\93674961_809538133212731_656239018207346688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7594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MT LAM HONG\Desktop\93631248_2617275518553908_122473031695912140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38600"/>
            <a:ext cx="5562600" cy="25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T LAM HONG\Desktop\hoi-cham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43600"/>
            <a:ext cx="69453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64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T LAM HONG\Desktop\93140485_180896652921859_845651800854469017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5613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MT LAM HONG\Desktop\93282357_1424037757757669_7775724262874152960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3657600"/>
            <a:ext cx="54483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92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T LAM HONG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" y="1143000"/>
            <a:ext cx="3733800" cy="494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MT LAM HONG\Desktop\unna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"/>
            <a:ext cx="3952653" cy="482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61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6858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MT LAM HONG\Desktop\93293067_224528238858303_4944534808362483712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981200"/>
            <a:ext cx="6172200" cy="284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 rot="1610619">
            <a:off x="5829299" y="1631537"/>
            <a:ext cx="3429000" cy="2057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57150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75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T LAM HONG\Desktop\93782791_251464052909853_6930985774359773184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199"/>
            <a:ext cx="6248400" cy="28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T LAM HONG\Desktop\93823063_566395987588234_108275436619405721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81400"/>
            <a:ext cx="5613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12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83898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3067853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526798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63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31498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 ĐỘNG MỞ RỘNG: VIẾT – VẼ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838200" y="1828800"/>
            <a:ext cx="7467600" cy="3505200"/>
          </a:xfrm>
          <a:prstGeom prst="clou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44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28956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 ƠN CÁC EM ĐÃ CHÚ Ý LẮNG NGHE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4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30480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TO NGHE CHUNG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75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MT LAM HONG\Desktop\33d11bd61969b75364dca52c006a63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533400"/>
            <a:ext cx="67818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0200" y="7620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22860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Theo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38862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1246632"/>
            <a:ext cx="2895600" cy="1680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4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T LAM HONG\Desktop\ba chú lợn con\33d11bd61969b75364dca52c006a63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28600"/>
            <a:ext cx="6038850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0400" y="6246167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QUENTIN GRÉBAN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81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1295401"/>
            <a:ext cx="6477000" cy="838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lợp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MT LAM HONG\Desktop\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2590800"/>
            <a:ext cx="375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5562601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34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T LAM HONG\Desktop\94016641_547793522822786_305403923573348761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838200"/>
            <a:ext cx="5613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T LAM HONG\Desktop\93435469_226345368435738_1112140931865247744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3962400"/>
            <a:ext cx="5778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6096000" y="1028700"/>
            <a:ext cx="2895600" cy="29337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15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T LAM HONG\Desktop\93293067_224528238858303_4944534808362483712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6172200" cy="284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T LAM HONG\Desktop\93878696_2570891893199043_7915585642325606400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57600"/>
            <a:ext cx="60261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 rot="1610619">
            <a:off x="5177349" y="358545"/>
            <a:ext cx="3429000" cy="2057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66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T LAM HONG\Desktop\93771848_515833725750878_692898608483139584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19300"/>
            <a:ext cx="77597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 rot="21393706">
            <a:off x="1344028" y="304087"/>
            <a:ext cx="4724400" cy="1371600"/>
          </a:xfrm>
          <a:prstGeom prst="cloudCallout">
            <a:avLst>
              <a:gd name="adj1" fmla="val -6587"/>
              <a:gd name="adj2" fmla="val 2394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77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276</Words>
  <Application>Microsoft Office PowerPoint</Application>
  <PresentationFormat>On-screen Show (4:3)</PresentationFormat>
  <Paragraphs>27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 LAM HONG</dc:creator>
  <cp:lastModifiedBy>ADMIN KH</cp:lastModifiedBy>
  <cp:revision>31</cp:revision>
  <dcterms:created xsi:type="dcterms:W3CDTF">2020-04-17T04:36:35Z</dcterms:created>
  <dcterms:modified xsi:type="dcterms:W3CDTF">2025-01-04T01:00:03Z</dcterms:modified>
</cp:coreProperties>
</file>