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399" r:id="rId6"/>
    <p:sldId id="265" r:id="rId7"/>
    <p:sldId id="256" r:id="rId8"/>
    <p:sldId id="257" r:id="rId9"/>
    <p:sldId id="258" r:id="rId10"/>
    <p:sldId id="261" r:id="rId11"/>
    <p:sldId id="259" r:id="rId12"/>
    <p:sldId id="260" r:id="rId13"/>
    <p:sldId id="264" r:id="rId14"/>
    <p:sldId id="262" r:id="rId15"/>
    <p:sldId id="263" r:id="rId16"/>
    <p:sldId id="266" r:id="rId17"/>
    <p:sldId id="26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48713-7249-429A-8BE4-C34CA4A634C6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B5F4-5BC0-480E-B25B-FF0101FDDAB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48713-7249-429A-8BE4-C34CA4A634C6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B5F4-5BC0-480E-B25B-FF0101FDDA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48713-7249-429A-8BE4-C34CA4A634C6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B5F4-5BC0-480E-B25B-FF0101FDDA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70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74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0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552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482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10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62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31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82035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5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7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48713-7249-429A-8BE4-C34CA4A634C6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B5F4-5BC0-480E-B25B-FF0101FDDA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1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6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743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33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3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3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7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0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43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0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4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92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4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880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39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48713-7249-429A-8BE4-C34CA4A634C6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B5F4-5BC0-480E-B25B-FF0101FDDAB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82035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5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6813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1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6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962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48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3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3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36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745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679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0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13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2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072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9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48713-7249-429A-8BE4-C34CA4A634C6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B5F4-5BC0-480E-B25B-FF0101FDDA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753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82035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5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546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1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6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983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560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3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3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6772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A2068-4FAD-4BF6-94F3-BD4A57486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6D049-AE04-4C05-81C9-D28BC4BA5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F79E3-04B6-4427-B35F-D891E18D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C8CBF-3DAF-4899-B938-5C27BC754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A70CC-7D0A-49AF-9A19-054050BB2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274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6FBF-1AAC-4F21-9627-84352793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A391A-035D-4908-9416-480DB4D32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F73DB-3DF2-4F88-B9EE-60B04C0A5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B4BA8-B736-4DFA-A9C5-876BA77A7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BBA53-C8C2-46E9-A631-765C876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8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A9BA5-52AA-43B7-A4DD-901FBF56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732AD-EFEA-449F-8907-5697D11BA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78883-D90C-4085-980E-5B4AF55EF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AF0D6-6E0C-4FBD-8BC2-B2CD03180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6F743-FD25-41FC-95C1-61BBE2C1D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32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83B6-E1C0-4C42-9B60-1624983E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8955C-CF10-4D89-9276-95F261523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F8771-CCD3-43F0-80CC-39B433A32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017CCD-6BE3-4406-BE00-018A4FD9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100ED-C744-41E3-B9E4-CEEC4A54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44E3E-B798-4AE0-BCAA-0E7A3D2D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25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BD6DC-3E4A-4293-84FF-810AB560B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D2DDF-5C12-4881-BE2F-0BD0892D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B3CB3-7A7E-4CC3-A953-914484B08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B7201-4470-4DDF-BAC4-E4E9611F0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F026F5-4F8B-4702-9DEF-129E2E52A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CF4561-699F-4A80-A197-566FAC30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7C54B7-F6F1-447A-ACE2-5D3AAE8B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58C16-57F3-48BA-B569-95ABBD3D3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63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48713-7249-429A-8BE4-C34CA4A634C6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B5F4-5BC0-480E-B25B-FF0101FDDA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DAE8-059E-4CCC-B8B3-43009E40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52E15-305D-45C2-8C10-76459E151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9F7124-68DB-473C-9F96-F3E5841E6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06368-3144-4BAC-9815-CFF9E886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398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E524B8-D24E-43DB-BD57-26D4B3E7E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912BAA-8D58-411B-B1E6-1EBCB8CC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828FC-888A-4F95-B899-BDBD97EC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006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24B1C-62C5-4443-AE56-E3F8FF3D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97DFE-4D39-4531-995D-6766BD570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71979-8419-4CED-811C-F6DF9B6D2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0A780-C210-4C85-8DD2-D4497210B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31DE4-A5FB-4416-BA51-400FFB4CC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6F3AC-8EB1-4643-A167-663C01B1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604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34E3-A734-4B6C-9EEA-B3F9B5AF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6E6A0A-EAE6-4BEF-A081-4C8A5F880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DA5D80-948A-49FB-BDBA-D5C0F290E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1B745-805D-42F2-8729-141CC7FE2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01DE9-7330-45E4-911D-04AED5679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F7A9D-055A-420B-8E48-F0A0DD45E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18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32A8-483D-474D-8F3B-20151A5CA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003712-A27D-4BD1-BC3B-B7FBFB06B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C9F16-BBC7-4D6C-B50D-8B0AA563D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BD170-0780-4B0F-B5B4-D22EFE076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50735-0355-4721-AE72-860C0F038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990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D574F-1C9C-49AD-9E55-4F9045F64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3EE4A7-B6D9-4FB2-9279-6B117A579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B5694-C11D-4470-B798-2616221CE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C386A-C419-4D13-AFCF-F4094840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CD1B6-E702-4CB7-99F0-3892773B5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2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23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80A3012-D26C-4D37-AE6C-1BCF8B566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5" y="-1314"/>
            <a:ext cx="9144793" cy="68606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230C292-4FCB-4F0D-9B99-667E1032FC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3895" y="-236046"/>
            <a:ext cx="9522777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1" y="-53853"/>
            <a:ext cx="9162380" cy="6897883"/>
          </a:xfrm>
          <a:prstGeom prst="rect">
            <a:avLst/>
          </a:prstGeom>
        </p:spPr>
      </p:pic>
      <p:pic>
        <p:nvPicPr>
          <p:cNvPr id="8" name="图片 7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525" y="-53975"/>
            <a:ext cx="916305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93571" y="6076316"/>
            <a:ext cx="792956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11242" y="5139691"/>
            <a:ext cx="3562826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553" y="5413375"/>
            <a:ext cx="1435894" cy="139065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178118" y="537211"/>
            <a:ext cx="8643461" cy="57283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8" name="图片 17" descr="02"/>
          <p:cNvPicPr>
            <a:picLocks noChangeAspect="1"/>
          </p:cNvPicPr>
          <p:nvPr userDrawn="1"/>
        </p:nvPicPr>
        <p:blipFill>
          <a:blip r:embed="rId3"/>
          <a:srcRect t="60806" r="60696" b="-488"/>
          <a:stretch>
            <a:fillRect/>
          </a:stretch>
        </p:blipFill>
        <p:spPr>
          <a:xfrm>
            <a:off x="-626269" y="4512946"/>
            <a:ext cx="3032760" cy="2345055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545908" y="5621655"/>
            <a:ext cx="1221581" cy="1182370"/>
          </a:xfrm>
          <a:prstGeom prst="rect">
            <a:avLst/>
          </a:prstGeom>
        </p:spPr>
      </p:pic>
      <p:pic>
        <p:nvPicPr>
          <p:cNvPr id="16" name="图片 15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92656" y="5179696"/>
            <a:ext cx="3562826" cy="1664335"/>
          </a:xfrm>
          <a:prstGeom prst="rect">
            <a:avLst/>
          </a:prstGeom>
        </p:spPr>
      </p:pic>
      <p:pic>
        <p:nvPicPr>
          <p:cNvPr id="17" name="图片 16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66712" y="5219700"/>
            <a:ext cx="1691164" cy="1638300"/>
          </a:xfrm>
          <a:prstGeom prst="rect">
            <a:avLst/>
          </a:prstGeom>
        </p:spPr>
      </p:pic>
      <p:pic>
        <p:nvPicPr>
          <p:cNvPr id="23" name="图片 22" descr="02"/>
          <p:cNvPicPr>
            <a:picLocks noChangeAspect="1"/>
          </p:cNvPicPr>
          <p:nvPr userDrawn="1"/>
        </p:nvPicPr>
        <p:blipFill>
          <a:blip r:embed="rId3"/>
          <a:srcRect l="43349" t="64262" r="16065" b="661"/>
          <a:stretch>
            <a:fillRect/>
          </a:stretch>
        </p:blipFill>
        <p:spPr>
          <a:xfrm>
            <a:off x="4412932" y="3352166"/>
            <a:ext cx="4731068" cy="3491865"/>
          </a:xfrm>
          <a:prstGeom prst="rect">
            <a:avLst/>
          </a:prstGeom>
        </p:spPr>
      </p:pic>
      <p:pic>
        <p:nvPicPr>
          <p:cNvPr id="24" name="图片 23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7850029" y="4757421"/>
            <a:ext cx="2112169" cy="2046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B1CFC8-6C23-AE10-DB2D-205D268F736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BCDBCB-CEDA-AFDC-DAEB-4415315734F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21192-6C89-93E1-215D-138866F4C6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6FB04-A220-0CA1-D17A-6A0E4E5EBA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6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48713-7249-429A-8BE4-C34CA4A634C6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B5F4-5BC0-480E-B25B-FF0101FDDA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48713-7249-429A-8BE4-C34CA4A634C6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B5F4-5BC0-480E-B25B-FF0101FDDA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48713-7249-429A-8BE4-C34CA4A634C6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B5F4-5BC0-480E-B25B-FF0101FDDA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48713-7249-429A-8BE4-C34CA4A634C6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9F7B5F4-5BC0-480E-B25B-FF0101FDDA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FC48713-7249-429A-8BE4-C34CA4A634C6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9F7B5F4-5BC0-480E-B25B-FF0101FDDABB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1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8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67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1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8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2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1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8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282DF7-9D98-4CDE-BCA3-C2D646919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C396A-D56A-4CF3-B633-ACFE9B098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934C6-D532-4315-9EBF-C458B5104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22E37-B93B-4BA6-964B-E7D99B8D050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70234-8F1A-4EC9-90FE-B0A698C5B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06A9B-ABD5-4737-9A43-B65E2F1A0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0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4.svg"/><Relationship Id="rId18" Type="http://schemas.openxmlformats.org/officeDocument/2006/relationships/image" Target="../media/image49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23.png"/><Relationship Id="rId17" Type="http://schemas.openxmlformats.org/officeDocument/2006/relationships/image" Target="../media/image48.gif"/><Relationship Id="rId2" Type="http://schemas.openxmlformats.org/officeDocument/2006/relationships/image" Target="../media/image36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19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51.gif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WordArt 2">
            <a:extLst>
              <a:ext uri="{FF2B5EF4-FFF2-40B4-BE49-F238E27FC236}">
                <a16:creationId xmlns:a16="http://schemas.microsoft.com/office/drawing/2014/main" id="{4BDB2910-27E6-2ADB-19AE-33DF45FAC7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86100" y="2400300"/>
            <a:ext cx="3190875" cy="18573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/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ristote" panose="020B7200000000000000" pitchFamily="34" charset="0"/>
              </a:rPr>
              <a:t>Quý thÇy c« vÒ dù giê </a:t>
            </a:r>
          </a:p>
        </p:txBody>
      </p:sp>
      <p:sp>
        <p:nvSpPr>
          <p:cNvPr id="102403" name="WordArt 3">
            <a:extLst>
              <a:ext uri="{FF2B5EF4-FFF2-40B4-BE49-F238E27FC236}">
                <a16:creationId xmlns:a16="http://schemas.microsoft.com/office/drawing/2014/main" id="{60922AF2-EEDC-EB0D-1BEA-3BBE73ECEF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14550" y="3566201"/>
            <a:ext cx="5372100" cy="9738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pt-BR" sz="2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 panose="020B7200000000000000" pitchFamily="34" charset="0"/>
              </a:rPr>
              <a:t>M«n :</a:t>
            </a:r>
            <a:r>
              <a:rPr lang="vi-VN" sz="2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 panose="020B7200000000000000" pitchFamily="34" charset="0"/>
              </a:rPr>
              <a:t> </a:t>
            </a:r>
            <a:r>
              <a:rPr lang="vi-VN" sz="2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</a:rPr>
              <a:t>ĐỌC THƯ VIỆN </a:t>
            </a:r>
            <a:endParaRPr lang="pt-BR" sz="2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TimeH" panose="020B7200000000000000" pitchFamily="34" charset="0"/>
            </a:endParaRPr>
          </a:p>
          <a:p>
            <a:pPr algn="ctr" defTabSz="685800"/>
            <a:r>
              <a:rPr lang="pt-BR" sz="2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 panose="020B7200000000000000" pitchFamily="34" charset="0"/>
              </a:rPr>
              <a:t>líp  </a:t>
            </a:r>
            <a:r>
              <a:rPr lang="vi-VN" sz="2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 panose="020B7200000000000000" pitchFamily="34" charset="0"/>
              </a:rPr>
              <a:t>5B</a:t>
            </a:r>
            <a:endParaRPr lang="en-US" sz="2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TimeH" panose="020B7200000000000000" pitchFamily="34" charset="0"/>
            </a:endParaRPr>
          </a:p>
        </p:txBody>
      </p:sp>
      <p:sp>
        <p:nvSpPr>
          <p:cNvPr id="102404" name="WordArt 11">
            <a:extLst>
              <a:ext uri="{FF2B5EF4-FFF2-40B4-BE49-F238E27FC236}">
                <a16:creationId xmlns:a16="http://schemas.microsoft.com/office/drawing/2014/main" id="{6409262E-3275-31DF-A1BE-79FB9580EE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14550" y="1143000"/>
            <a:ext cx="5486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anose="020B7200000000000000" pitchFamily="34" charset="0"/>
              </a:rPr>
              <a:t>NhiÖt liÖt chµo mõng </a:t>
            </a:r>
          </a:p>
        </p:txBody>
      </p:sp>
      <p:sp>
        <p:nvSpPr>
          <p:cNvPr id="102405" name="Text Box 12">
            <a:extLst>
              <a:ext uri="{FF2B5EF4-FFF2-40B4-BE49-F238E27FC236}">
                <a16:creationId xmlns:a16="http://schemas.microsoft.com/office/drawing/2014/main" id="{F13F7A3A-C84D-F3CD-79DF-738EDD806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4822442"/>
            <a:ext cx="5372100" cy="77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hangingPunct="0">
              <a:spcBef>
                <a:spcPct val="50000"/>
              </a:spcBef>
            </a:pP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2400" b="1" dirty="0">
                <a:solidFill>
                  <a:srgbClr val="0033CC"/>
                </a:solidFill>
                <a:latin typeface=".VnTimeH" panose="020B7200000000000000" pitchFamily="34" charset="0"/>
              </a:rPr>
              <a:t> </a:t>
            </a:r>
            <a:r>
              <a:rPr lang="en-US" altLang="en-US" sz="2100" b="1" dirty="0">
                <a:solidFill>
                  <a:srgbClr val="0033CC"/>
                </a:solidFill>
                <a:latin typeface=".VnTimeH" panose="020B7200000000000000" pitchFamily="34" charset="0"/>
              </a:rPr>
              <a:t> </a:t>
            </a:r>
          </a:p>
          <a:p>
            <a:pPr algn="ctr" defTabSz="685800" eaLnBrk="0" hangingPunct="0">
              <a:lnSpc>
                <a:spcPct val="40000"/>
              </a:lnSpc>
              <a:spcBef>
                <a:spcPct val="50000"/>
              </a:spcBef>
            </a:pPr>
            <a:endParaRPr lang="en-US" altLang="en-US" sz="2100" dirty="0">
              <a:solidFill>
                <a:srgbClr val="0033CC"/>
              </a:solidFill>
              <a:latin typeface=".VnTimeH" panose="020B7200000000000000" pitchFamily="34" charset="0"/>
            </a:endParaRPr>
          </a:p>
        </p:txBody>
      </p:sp>
      <p:pic>
        <p:nvPicPr>
          <p:cNvPr id="102406" name="Picture 13" descr="Buombay">
            <a:extLst>
              <a:ext uri="{FF2B5EF4-FFF2-40B4-BE49-F238E27FC236}">
                <a16:creationId xmlns:a16="http://schemas.microsoft.com/office/drawing/2014/main" id="{AD431081-D903-E7B2-5051-67E8DAF283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600700"/>
            <a:ext cx="668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Flying Blue Bird Sticker by McHone Cartoons for iOS &amp; Android | GIPHY">
            <a:extLst>
              <a:ext uri="{FF2B5EF4-FFF2-40B4-BE49-F238E27FC236}">
                <a16:creationId xmlns:a16="http://schemas.microsoft.com/office/drawing/2014/main" id="{01856241-A385-E0BA-8E25-FF21C13B10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675" y="893603"/>
            <a:ext cx="2890264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lying Blue Bird Sticker by McHone Cartoons for iOS &amp; Android | GIPHY">
            <a:extLst>
              <a:ext uri="{FF2B5EF4-FFF2-40B4-BE49-F238E27FC236}">
                <a16:creationId xmlns:a16="http://schemas.microsoft.com/office/drawing/2014/main" id="{D4FA53D7-96AF-7C24-4F23-81215EA17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0139" y="893603"/>
            <a:ext cx="2890264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dừa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4032448" cy="46805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060848"/>
            <a:ext cx="3744416" cy="460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4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gỏi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dừa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35163"/>
            <a:ext cx="8280920" cy="4662189"/>
          </a:xfrm>
        </p:spPr>
      </p:pic>
    </p:spTree>
    <p:extLst>
      <p:ext uri="{BB962C8B-B14F-4D97-AF65-F5344CB8AC3E}">
        <p14:creationId xmlns:p14="http://schemas.microsoft.com/office/powerpoint/2010/main" val="311083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966979" y="-211903"/>
            <a:ext cx="2243761" cy="56125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359963" y="4040710"/>
            <a:ext cx="1587578" cy="21822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838085"/>
            <a:ext cx="2819400" cy="992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48646" y="1912624"/>
            <a:ext cx="1669605" cy="18074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581591" y="-32183"/>
            <a:ext cx="2543435" cy="257689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282570" y="2909487"/>
            <a:ext cx="5571584" cy="1916700"/>
            <a:chOff x="0" y="400050"/>
            <a:chExt cx="14857557" cy="5111200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9"/>
              <a:ext cx="14857557" cy="3385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154">
                <a:lnSpc>
                  <a:spcPts val="9925"/>
                </a:lnSpc>
              </a:pPr>
              <a:endParaRPr sz="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2228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154">
                <a:lnSpc>
                  <a:spcPts val="6472"/>
                </a:lnSpc>
                <a:spcBef>
                  <a:spcPct val="0"/>
                </a:spcBef>
              </a:pPr>
              <a:endParaRPr sz="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1113709" y="1422118"/>
            <a:ext cx="5950299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en-US" sz="44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Vận</a:t>
            </a:r>
            <a:r>
              <a:rPr lang="en-US" sz="4400" b="1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dụng</a:t>
            </a:r>
            <a:endParaRPr lang="en-US" sz="4400" b="1" dirty="0">
              <a:solidFill>
                <a:srgbClr val="FF0000"/>
              </a:solidFill>
              <a:latin typeface="Sigmar One" panose="00000500000000000000" pitchFamily="2" charset="0"/>
            </a:endParaRPr>
          </a:p>
          <a:p>
            <a:pPr algn="ctr" defTabSz="457154"/>
            <a:endParaRPr lang="en-US" sz="4400" b="1" dirty="0">
              <a:solidFill>
                <a:srgbClr val="FF0000"/>
              </a:solidFill>
              <a:latin typeface="Sigmar One" panose="00000500000000000000" pitchFamily="2" charset="0"/>
            </a:endParaRPr>
          </a:p>
          <a:p>
            <a:pPr algn="ctr" defTabSz="457154"/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endParaRPr lang="en-US" sz="21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46724" y="4014673"/>
            <a:ext cx="2882587" cy="28433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16" y="5624664"/>
            <a:ext cx="1039920" cy="12486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1980249" y="3358784"/>
            <a:ext cx="4038600" cy="3657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819400" cy="1997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270" y="5788498"/>
            <a:ext cx="175307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8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85725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en-US" sz="9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3FF1C-305F-6321-2E3A-0977814D8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1" b="1"/>
          <a:stretch/>
        </p:blipFill>
        <p:spPr>
          <a:xfrm>
            <a:off x="1143" y="-243408"/>
            <a:ext cx="9143990" cy="7344815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68144" y="3933056"/>
            <a:ext cx="3072343" cy="30723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8640"/>
            <a:ext cx="2088231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838085"/>
            <a:ext cx="2819400" cy="992942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12328" y="5838085"/>
            <a:ext cx="2819400" cy="99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9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605983" y="-1954245"/>
            <a:ext cx="2513598" cy="7483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72723" y="3127210"/>
            <a:ext cx="1471277" cy="23591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61129" y="2522302"/>
            <a:ext cx="1707602" cy="34784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2672" y="5463517"/>
            <a:ext cx="1944382" cy="636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51945" y="5137819"/>
            <a:ext cx="507840" cy="9127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72BDE8-31E1-B84F-582B-47FC903BD551}"/>
              </a:ext>
            </a:extLst>
          </p:cNvPr>
          <p:cNvSpPr txBox="1"/>
          <p:nvPr/>
        </p:nvSpPr>
        <p:spPr>
          <a:xfrm>
            <a:off x="1378222" y="908000"/>
            <a:ext cx="6531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en-US" sz="32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u="sng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</a:t>
            </a:r>
            <a:r>
              <a:rPr lang="en-US" sz="3200" b="1" u="sng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viện</a:t>
            </a:r>
            <a:endParaRPr lang="vi-VN" sz="3200" b="1" u="sng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defTabSz="457154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TO NGHE CHUNG 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32731">
            <a:off x="723634" y="4051394"/>
            <a:ext cx="1277474" cy="15771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757549" y="3776407"/>
            <a:ext cx="2304257" cy="23042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7748" y="2083278"/>
            <a:ext cx="560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en-US" sz="3600" b="1" dirty="0">
                <a:solidFill>
                  <a:srgbClr val="FF0000"/>
                </a:solidFill>
                <a:latin typeface=".VnCooper" panose="020B7200000000000000" pitchFamily="34" charset="0"/>
              </a:rPr>
              <a:t>SỌ DỪA</a:t>
            </a:r>
          </a:p>
        </p:txBody>
      </p:sp>
    </p:spTree>
    <p:extLst>
      <p:ext uri="{BB962C8B-B14F-4D97-AF65-F5344CB8AC3E}">
        <p14:creationId xmlns:p14="http://schemas.microsoft.com/office/powerpoint/2010/main" val="86183187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13499" y="404664"/>
            <a:ext cx="5917004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14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4000" b="1" cap="none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ọ</a:t>
            </a:r>
            <a:r>
              <a:rPr lang="en-US" sz="140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0" b="1" cap="none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Dừa</a:t>
            </a:r>
            <a:endParaRPr lang="en-US" sz="14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386920"/>
            <a:ext cx="4330799" cy="408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3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vi-VN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900" b="1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4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4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900" b="1" dirty="0" err="1"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4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dirty="0" err="1">
                <a:latin typeface="Times New Roman" pitchFamily="18" charset="0"/>
                <a:cs typeface="Times New Roman" pitchFamily="18" charset="0"/>
              </a:rPr>
              <a:t>côi</a:t>
            </a:r>
            <a:r>
              <a:rPr lang="en-US" sz="4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9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900" b="1" dirty="0">
                <a:latin typeface="Times New Roman" pitchFamily="18" charset="0"/>
                <a:cs typeface="Times New Roman" pitchFamily="18" charset="0"/>
              </a:rPr>
              <a:t> có </a:t>
            </a:r>
            <a:r>
              <a:rPr lang="en-US" sz="49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4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dirty="0" err="1">
                <a:latin typeface="Times New Roman" pitchFamily="18" charset="0"/>
                <a:cs typeface="Times New Roman" pitchFamily="18" charset="0"/>
              </a:rPr>
              <a:t>xí</a:t>
            </a:r>
            <a:endParaRPr lang="en-US" sz="49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5"/>
            <a:ext cx="3493362" cy="237626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65104"/>
            <a:ext cx="3672408" cy="2398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88840"/>
            <a:ext cx="3810000" cy="2190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407966"/>
            <a:ext cx="3810000" cy="231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2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748464" cy="1860816"/>
          </a:xfrm>
        </p:spPr>
        <p:txBody>
          <a:bodyPr>
            <a:no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tú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568951" cy="4680520"/>
          </a:xfrm>
        </p:spPr>
      </p:pic>
    </p:spTree>
    <p:extLst>
      <p:ext uri="{BB962C8B-B14F-4D97-AF65-F5344CB8AC3E}">
        <p14:creationId xmlns:p14="http://schemas.microsoft.com/office/powerpoint/2010/main" val="212837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Ò ó o,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8208912" cy="4608511"/>
          </a:xfrm>
        </p:spPr>
      </p:pic>
    </p:spTree>
    <p:extLst>
      <p:ext uri="{BB962C8B-B14F-4D97-AF65-F5344CB8AC3E}">
        <p14:creationId xmlns:p14="http://schemas.microsoft.com/office/powerpoint/2010/main" val="155450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3891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cách.Truyện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típ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66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vay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siêng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872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2808312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68959"/>
            <a:ext cx="8280920" cy="3528393"/>
          </a:xfrm>
        </p:spPr>
      </p:pic>
    </p:spTree>
    <p:extLst>
      <p:ext uri="{BB962C8B-B14F-4D97-AF65-F5344CB8AC3E}">
        <p14:creationId xmlns:p14="http://schemas.microsoft.com/office/powerpoint/2010/main" val="273086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91</TotalTime>
  <Words>239</Words>
  <Application>Microsoft Office PowerPoint</Application>
  <PresentationFormat>Trình chiếu Trên màn hình (4:3)</PresentationFormat>
  <Paragraphs>20</Paragraphs>
  <Slides>13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13</vt:i4>
      </vt:variant>
    </vt:vector>
  </HeadingPairs>
  <TitlesOfParts>
    <vt:vector size="29" baseType="lpstr">
      <vt:lpstr>.VnAristote</vt:lpstr>
      <vt:lpstr>.VnCooper</vt:lpstr>
      <vt:lpstr>.VnTifani Heavy</vt:lpstr>
      <vt:lpstr>.VnTimeH</vt:lpstr>
      <vt:lpstr>Arial</vt:lpstr>
      <vt:lpstr>Calibri</vt:lpstr>
      <vt:lpstr>Calibri Light</vt:lpstr>
      <vt:lpstr>Constantia</vt:lpstr>
      <vt:lpstr>Sigmar One</vt:lpstr>
      <vt:lpstr>Times New Roman</vt:lpstr>
      <vt:lpstr>Wingdings 2</vt:lpstr>
      <vt:lpstr>Flow</vt:lpstr>
      <vt:lpstr>Office Theme</vt:lpstr>
      <vt:lpstr>1_Office Theme</vt:lpstr>
      <vt:lpstr>2_Office Theme</vt:lpstr>
      <vt:lpstr>3_Office Theme</vt:lpstr>
      <vt:lpstr>Bản trình bày PowerPoint</vt:lpstr>
      <vt:lpstr>Bản trình bày PowerPoint</vt:lpstr>
      <vt:lpstr>Bản trình bày PowerPoint</vt:lpstr>
      <vt:lpstr> Truyện cổ tích về người bất hạnh, mồ côi, người có hình dạng xấu xí</vt:lpstr>
      <vt:lpstr>Cô con gái út của phú ông đột nhiên trông thấy Sọ Dừa biến thành một chàng trai khôi ngô tuấn tú</vt:lpstr>
      <vt:lpstr>Ò ó o, phải thuyền quan trạng rước cô tôi về </vt:lpstr>
      <vt:lpstr>Bản trình bày PowerPoint</vt:lpstr>
      <vt:lpstr>Bản trình bày PowerPoint</vt:lpstr>
      <vt:lpstr>Với câu chuyện “Sọ Dừa” lời khuyên cho mỗi bạn nhỏ là luôn phải chăm lo lao động, có tình thương yêu con người và niềm tin vào cuộc sống.</vt:lpstr>
      <vt:lpstr>Sản phẩm từ vỏ quả dừa</vt:lpstr>
      <vt:lpstr>       Món gỏi củ dừa</vt:lpstr>
      <vt:lpstr>Bản trình bày PowerPoint</vt:lpstr>
      <vt:lpstr>Bản trình bày PowerPoint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Vanxuan</cp:lastModifiedBy>
  <cp:revision>27</cp:revision>
  <dcterms:created xsi:type="dcterms:W3CDTF">2022-10-02T12:00:20Z</dcterms:created>
  <dcterms:modified xsi:type="dcterms:W3CDTF">2025-01-05T11:43:18Z</dcterms:modified>
</cp:coreProperties>
</file>