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33"/>
  </p:notesMasterIdLst>
  <p:sldIdLst>
    <p:sldId id="257" r:id="rId4"/>
    <p:sldId id="256" r:id="rId5"/>
    <p:sldId id="264" r:id="rId6"/>
    <p:sldId id="261" r:id="rId7"/>
    <p:sldId id="271" r:id="rId8"/>
    <p:sldId id="306" r:id="rId9"/>
    <p:sldId id="308" r:id="rId10"/>
    <p:sldId id="262" r:id="rId11"/>
    <p:sldId id="268" r:id="rId12"/>
    <p:sldId id="269" r:id="rId13"/>
    <p:sldId id="270" r:id="rId14"/>
    <p:sldId id="288" r:id="rId15"/>
    <p:sldId id="277" r:id="rId16"/>
    <p:sldId id="278" r:id="rId17"/>
    <p:sldId id="285" r:id="rId18"/>
    <p:sldId id="279" r:id="rId19"/>
    <p:sldId id="274" r:id="rId20"/>
    <p:sldId id="273" r:id="rId21"/>
    <p:sldId id="275" r:id="rId22"/>
    <p:sldId id="280" r:id="rId23"/>
    <p:sldId id="281" r:id="rId24"/>
    <p:sldId id="276" r:id="rId25"/>
    <p:sldId id="282" r:id="rId26"/>
    <p:sldId id="284" r:id="rId27"/>
    <p:sldId id="286" r:id="rId28"/>
    <p:sldId id="260" r:id="rId29"/>
    <p:sldId id="283" r:id="rId30"/>
    <p:sldId id="291" r:id="rId31"/>
    <p:sldId id="29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2025/1/5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2025/1/5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2025/1/5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2025/1/5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2025/1/5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2025/1/5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2025/1/5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2025/1/5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2025/1/5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2025/1/5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2025/1/5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85875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6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ình nề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Grp="1"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" y="93345"/>
            <a:ext cx="12082780" cy="7076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06499" y="535800"/>
            <a:ext cx="8779001" cy="2511770"/>
          </a:xfrm>
          <a:prstGeom prst="rect">
            <a:avLst/>
          </a:prstGeom>
        </p:spPr>
      </p:pic>
      <p:pic>
        <p:nvPicPr>
          <p:cNvPr id="10" name="图片 9"/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>
            <a:fillRect/>
          </a:stretch>
        </p:blipFill>
        <p:spPr>
          <a:xfrm>
            <a:off x="3902075" y="4267200"/>
            <a:ext cx="51816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7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510" y="0"/>
            <a:ext cx="11881485" cy="60013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8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32310" cy="63963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9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640" y="-635"/>
            <a:ext cx="8201025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mbe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50" y="636905"/>
            <a:ext cx="4584700" cy="4745990"/>
          </a:xfrm>
          <a:prstGeom prst="rect">
            <a:avLst/>
          </a:prstGeom>
        </p:spPr>
      </p:pic>
      <p:pic>
        <p:nvPicPr>
          <p:cNvPr id="6" name="Content Placeholder 5" descr="emm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0975" y="636905"/>
            <a:ext cx="6726555" cy="47459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8135" y="515620"/>
            <a:ext cx="852233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altLang="nl-NL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Để vượt qua khó khăn, chúng ta cần: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8770" y="1891030"/>
            <a:ext cx="1017397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Xác định được khó khăn mình đang gặp phải.</a:t>
            </a:r>
          </a:p>
          <a:p>
            <a:r>
              <a:rPr lang="en-US" alt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hiểu nguyên nhân dẫn đến khó khăn.</a:t>
            </a:r>
          </a:p>
          <a:p>
            <a:r>
              <a:rPr lang="en-US" alt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kiếm các phương án vượt qua khó khăn </a:t>
            </a:r>
          </a:p>
          <a:p>
            <a:r>
              <a:rPr lang="en-US" alt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kiếm sự hỗ trợ để vượt qua khó khăn.</a:t>
            </a:r>
          </a:p>
          <a:p>
            <a:r>
              <a:rPr lang="en-US" alt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Lựa chọn phương án tối ưu và thực hiện.</a:t>
            </a:r>
          </a:p>
        </p:txBody>
      </p:sp>
      <p:sp>
        <p:nvSpPr>
          <p:cNvPr id="11" name="AutoShape 8" descr="Các Icon Facebook có ý nghĩa gì? Giải thích ý nghĩa các Icon Facebook | ATP  Software"/>
          <p:cNvSpPr>
            <a:spLocks noChangeAspect="1" noChangeArrowheads="1"/>
          </p:cNvSpPr>
          <p:nvPr/>
        </p:nvSpPr>
        <p:spPr bwMode="auto">
          <a:xfrm>
            <a:off x="9467948" y="1731426"/>
            <a:ext cx="1390552" cy="13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3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450" y="44450"/>
            <a:ext cx="12278995" cy="66128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 (32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99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động tác khởi động tiết học, tạo hứng thú cho học sin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0500"/>
            <a:ext cx="12084050" cy="601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ick Vujicic- Plays golf, surfs and swims without arms and leg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21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nic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25" y="157480"/>
            <a:ext cx="6856095" cy="6667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ộc đời, sự nghiệp của nhà văn, nhà giáo ưu tú Nguyễn Ngọc K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000" cy="6033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tg-1cdn-vn_toi-di-hoc-tap-vie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935" y="635"/>
            <a:ext cx="914209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ep-si-cong-nghe-thong-tin-nguyen-cong-hung-5618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80250" y="0"/>
            <a:ext cx="4228465" cy="3171825"/>
          </a:xfrm>
          <a:prstGeom prst="rect">
            <a:avLst/>
          </a:prstGeom>
        </p:spPr>
      </p:pic>
      <p:pic>
        <p:nvPicPr>
          <p:cNvPr id="6" name="Content Placeholder 5" descr="nguyen-son-lam-chinh-phuc-fanxiphan-bang-nang-go-5618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58355" y="3429000"/>
            <a:ext cx="4229735" cy="3172460"/>
          </a:xfrm>
          <a:prstGeom prst="rect">
            <a:avLst/>
          </a:prstGeom>
        </p:spPr>
      </p:pic>
      <p:pic>
        <p:nvPicPr>
          <p:cNvPr id="8" name="Picture 7" descr="grab36a13nhung_tam_guong_vuot_kho_trong_hoc_tap_thoi_xua_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15" y="3607435"/>
            <a:ext cx="4375150" cy="30892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</p:blipFill>
        <p:spPr>
          <a:xfrm>
            <a:off x="323215" y="0"/>
            <a:ext cx="4375150" cy="3171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cebook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30" y="14605"/>
            <a:ext cx="12154535" cy="6656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33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577850"/>
            <a:ext cx="12202795" cy="44627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8" y="3428999"/>
            <a:ext cx="4305777" cy="31713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5" y="3765692"/>
            <a:ext cx="3211285" cy="32112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801" y="4475443"/>
            <a:ext cx="1302056" cy="13248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909" y="5164471"/>
            <a:ext cx="1524132" cy="1121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54" y="1110129"/>
            <a:ext cx="10778662" cy="2213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82" y="4614672"/>
            <a:ext cx="12192000" cy="22433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6" y="3428999"/>
            <a:ext cx="4305777" cy="31713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33" y="3765692"/>
            <a:ext cx="3211285" cy="32112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919" y="4475443"/>
            <a:ext cx="1302056" cy="13248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027" y="5164471"/>
            <a:ext cx="1524132" cy="1121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2918" y="911305"/>
            <a:ext cx="2347163" cy="10729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50205" y="2976880"/>
            <a:ext cx="2486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6865" y="1852295"/>
            <a:ext cx="1169924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EM BIẾT VƯỢT QUA  KHÓ KHĂN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4"/>
          <p:cNvSpPr/>
          <p:nvPr>
            <p:custDataLst>
              <p:tags r:id="rId1"/>
            </p:custDataLst>
          </p:nvPr>
        </p:nvSpPr>
        <p:spPr>
          <a:xfrm>
            <a:off x="201880" y="237505"/>
            <a:ext cx="11804073" cy="6495803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92D050"/>
            </a:solidFill>
            <a:prstDash val="dash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方正卡通简体" charset="0"/>
              <a:cs typeface="+mn-ea"/>
            </a:endParaRPr>
          </a:p>
        </p:txBody>
      </p:sp>
      <p:pic>
        <p:nvPicPr>
          <p:cNvPr id="7" name="Content Placeholder 6" descr="Shape, rectangle&#10;&#10;Description automatically generated"/>
          <p:cNvPicPr>
            <a:picLocks noGrp="1" noChangeAspect="1"/>
          </p:cNvPicPr>
          <p:nvPr>
            <p:ph sz="half" idx="2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270510"/>
            <a:ext cx="6328410" cy="3947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2070" y="829200"/>
            <a:ext cx="6236749" cy="2530059"/>
          </a:xfrm>
          <a:prstGeom prst="rect">
            <a:avLst/>
          </a:prstGeom>
        </p:spPr>
      </p:pic>
      <p:pic>
        <p:nvPicPr>
          <p:cNvPr id="5" name="Picture 7"/>
          <p:cNvPicPr>
            <a:picLocks noGrp="1" noChangeAspect="1"/>
          </p:cNvPicPr>
          <p:nvPr>
            <p:ph sz="half" idx="1"/>
            <p:custDataLst>
              <p:tags r:id="rId4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3234690" y="2048510"/>
            <a:ext cx="7562850" cy="3783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9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640" y="-635"/>
            <a:ext cx="8201025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34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510540"/>
            <a:ext cx="12192635" cy="36455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9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640" y="-635"/>
            <a:ext cx="8201025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age (25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0730" cy="62553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6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4000"/>
            <a:ext cx="12172950" cy="59372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</Words>
  <Application>Microsoft Office PowerPoint</Application>
  <PresentationFormat>Widescreen</PresentationFormat>
  <Paragraphs>8</Paragraphs>
  <Slides>29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微软雅黑</vt:lpstr>
      <vt:lpstr>微软雅黑</vt:lpstr>
      <vt:lpstr>A3.OpenSansBold-San</vt:lpstr>
      <vt:lpstr>A3.OpenSans-San</vt:lpstr>
      <vt:lpstr>Arial</vt:lpstr>
      <vt:lpstr>Calibri</vt:lpstr>
      <vt:lpstr>Calibri Light</vt:lpstr>
      <vt:lpstr>Cambria</vt:lpstr>
      <vt:lpstr>Times New Roman</vt:lpstr>
      <vt:lpstr>方正卡通简体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Admin</cp:lastModifiedBy>
  <cp:revision>33</cp:revision>
  <dcterms:created xsi:type="dcterms:W3CDTF">2024-08-14T13:12:00Z</dcterms:created>
  <dcterms:modified xsi:type="dcterms:W3CDTF">2025-01-06T05:34:18Z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3DFDE45622F74B54A0455D4DDA3B4B28_11</vt:lpwstr>
  </property>
  <property fmtid="{D5CDD505-2E9C-101B-9397-08002B2CF9AE}" pid="3" name="KSOProductBuildVer">
    <vt:lpwstr>1033-12.2.0.17562</vt:lpwstr>
  </property>
</Properties>
</file>